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83" r:id="rId5"/>
    <p:sldMasterId id="2147483884" r:id="rId6"/>
  </p:sldMasterIdLst>
  <p:notesMasterIdLst>
    <p:notesMasterId r:id="rId25"/>
  </p:notesMasterIdLst>
  <p:sldIdLst>
    <p:sldId id="256" r:id="rId7"/>
    <p:sldId id="257" r:id="rId8"/>
    <p:sldId id="258" r:id="rId9"/>
    <p:sldId id="259" r:id="rId10"/>
    <p:sldId id="260" r:id="rId11"/>
    <p:sldId id="261" r:id="rId12"/>
    <p:sldId id="262" r:id="rId13"/>
    <p:sldId id="263" r:id="rId14"/>
    <p:sldId id="265" r:id="rId15"/>
    <p:sldId id="266" r:id="rId16"/>
    <p:sldId id="267" r:id="rId17"/>
    <p:sldId id="268" r:id="rId18"/>
    <p:sldId id="264" r:id="rId19"/>
    <p:sldId id="269" r:id="rId20"/>
    <p:sldId id="270" r:id="rId21"/>
    <p:sldId id="271" r:id="rId22"/>
    <p:sldId id="272" r:id="rId23"/>
    <p:sldId id="273" r:id="rId24"/>
  </p:sldIdLst>
  <p:sldSz cx="9144000" cy="5148263"/>
  <p:notesSz cx="6858000" cy="9144000"/>
  <p:embeddedFontLst>
    <p:embeddedFont>
      <p:font typeface="Calibri" panose="020F0502020204030204" pitchFamily="34" charset="0"/>
      <p:regular r:id="rId26"/>
      <p:bold r:id="rId27"/>
      <p:italic r:id="rId28"/>
      <p:boldItalic r:id="rId29"/>
    </p:embeddedFont>
    <p:embeddedFont>
      <p:font typeface="Helvetica Neue" panose="020B0604020202020204" charset="0"/>
      <p:regular r:id="rId30"/>
      <p:bold r:id="rId31"/>
      <p:italic r:id="rId32"/>
      <p:boldItalic r:id="rId33"/>
    </p:embeddedFont>
    <p:embeddedFont>
      <p:font typeface="Roboto" panose="02000000000000000000" pitchFamily="2" charset="0"/>
      <p:regular r:id="rId34"/>
      <p:bold r:id="rId35"/>
      <p:italic r:id="rId36"/>
      <p:boldItalic r:id="rId37"/>
    </p:embeddedFont>
    <p:embeddedFont>
      <p:font typeface="Roboto Mono" panose="00000009000000000000" pitchFamily="49"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4553520-9266-41B1-A2CE-0053D477B123}">
  <a:tblStyle styleId="{E4553520-9266-41B1-A2CE-0053D477B12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3447" autoAdjust="0"/>
  </p:normalViewPr>
  <p:slideViewPr>
    <p:cSldViewPr snapToGrid="0">
      <p:cViewPr varScale="1">
        <p:scale>
          <a:sx n="170" d="100"/>
          <a:sy n="170" d="100"/>
        </p:scale>
        <p:origin x="120" y="12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15.xml"/><Relationship Id="rId34" Type="http://schemas.openxmlformats.org/officeDocument/2006/relationships/font" Target="fonts/font9.fntdata"/><Relationship Id="rId42"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font" Target="fonts/font6.fntdata"/><Relationship Id="rId44"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20" Type="http://schemas.openxmlformats.org/officeDocument/2006/relationships/slide" Target="slides/slide14.xml"/><Relationship Id="rId41"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github.blog/2022-09-07-research-quantifying-github-copilots-impact-on-developer-productivity-and-happines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github.blog/2022-09-07-research-quantifying-github-copilots-impact-on-developer-productivity-and-happines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twitter.com/justindross/status/1582902733065289728" TargetMode="External"/><Relationship Id="rId3" Type="http://schemas.openxmlformats.org/officeDocument/2006/relationships/hyperlink" Target="https://twitter.com/scoumbourdis/status/1532613467567423492" TargetMode="External"/><Relationship Id="rId7" Type="http://schemas.openxmlformats.org/officeDocument/2006/relationships/hyperlink" Target="https://twitter.com/willmanduffy/status/1536861352521781248"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twitter.com/maccaw/status/1586522019927048193" TargetMode="External"/><Relationship Id="rId5" Type="http://schemas.openxmlformats.org/officeDocument/2006/relationships/hyperlink" Target="https://twitter.com/dannypostmaa/status/1598476315707191296" TargetMode="External"/><Relationship Id="rId4" Type="http://schemas.openxmlformats.org/officeDocument/2006/relationships/hyperlink" Target="https://twitter.com/swyx/status/1580390673936658432"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1"/>
        <p:cNvGrpSpPr/>
        <p:nvPr/>
      </p:nvGrpSpPr>
      <p:grpSpPr>
        <a:xfrm>
          <a:off x="0" y="0"/>
          <a:ext cx="0" cy="0"/>
          <a:chOff x="0" y="0"/>
          <a:chExt cx="0" cy="0"/>
        </a:xfrm>
      </p:grpSpPr>
      <p:sp>
        <p:nvSpPr>
          <p:cNvPr id="2952" name="Google Shape;2952;g1a326e5e067_6_36: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3" name="Google Shape;2953;g1a326e5e067_6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Think of GitHub Copilot as your AI pair programmer</a:t>
            </a:r>
            <a:endParaRPr dirty="0"/>
          </a:p>
        </p:txBody>
      </p:sp>
      <p:sp>
        <p:nvSpPr>
          <p:cNvPr id="2954" name="Google Shape;2954;g1a326e5e067_6_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9"/>
        <p:cNvGrpSpPr/>
        <p:nvPr/>
      </p:nvGrpSpPr>
      <p:grpSpPr>
        <a:xfrm>
          <a:off x="0" y="0"/>
          <a:ext cx="0" cy="0"/>
          <a:chOff x="0" y="0"/>
          <a:chExt cx="0" cy="0"/>
        </a:xfrm>
      </p:grpSpPr>
      <p:sp>
        <p:nvSpPr>
          <p:cNvPr id="3090" name="Google Shape;3090;p10: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91" name="Google Shape;3091;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latin typeface="Arial"/>
                <a:ea typeface="Arial"/>
                <a:cs typeface="Arial"/>
                <a:sym typeface="Arial"/>
              </a:rPr>
              <a:t>As a developer, you’re in control when you use GitHub Copilot.</a:t>
            </a:r>
            <a:endParaRPr sz="1200">
              <a:latin typeface="Arial"/>
              <a:ea typeface="Arial"/>
              <a:cs typeface="Arial"/>
              <a:sym typeface="Arial"/>
            </a:endParaRPr>
          </a:p>
          <a:p>
            <a:pPr marL="0" lvl="0" indent="0" algn="l" rtl="0">
              <a:spcBef>
                <a:spcPts val="0"/>
              </a:spcBef>
              <a:spcAft>
                <a:spcPts val="0"/>
              </a:spcAft>
              <a:buNone/>
            </a:pP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You can enable it as you desire in your IDE at any time.</a:t>
            </a:r>
            <a:endParaRPr sz="1200">
              <a:latin typeface="Arial"/>
              <a:ea typeface="Arial"/>
              <a:cs typeface="Arial"/>
              <a:sym typeface="Arial"/>
            </a:endParaRPr>
          </a:p>
          <a:p>
            <a:pPr marL="0" lvl="0" indent="0" algn="l" rtl="0">
              <a:spcBef>
                <a:spcPts val="0"/>
              </a:spcBef>
              <a:spcAft>
                <a:spcPts val="0"/>
              </a:spcAft>
              <a:buNone/>
            </a:pP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You can opt-out of telemetry sharing with GitHub and can block suggestions from public code.</a:t>
            </a:r>
            <a:endParaRPr sz="1200">
              <a:latin typeface="Arial"/>
              <a:ea typeface="Arial"/>
              <a:cs typeface="Arial"/>
              <a:sym typeface="Arial"/>
            </a:endParaRPr>
          </a:p>
        </p:txBody>
      </p:sp>
      <p:sp>
        <p:nvSpPr>
          <p:cNvPr id="3092" name="Google Shape;309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5"/>
        <p:cNvGrpSpPr/>
        <p:nvPr/>
      </p:nvGrpSpPr>
      <p:grpSpPr>
        <a:xfrm>
          <a:off x="0" y="0"/>
          <a:ext cx="0" cy="0"/>
          <a:chOff x="0" y="0"/>
          <a:chExt cx="0" cy="0"/>
        </a:xfrm>
      </p:grpSpPr>
      <p:sp>
        <p:nvSpPr>
          <p:cNvPr id="3106" name="Google Shape;3106;p11: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07" name="Google Shape;3107;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latin typeface="Arial"/>
                <a:ea typeface="Arial"/>
                <a:cs typeface="Arial"/>
                <a:sym typeface="Arial"/>
              </a:rPr>
              <a:t>Organizations get all of the great features of GitHub Copilot with additional controls related to who can use GitHub Copilot in what organizations and whether public code suggestions are enabled.</a:t>
            </a:r>
            <a:endParaRPr sz="1200">
              <a:latin typeface="Arial"/>
              <a:ea typeface="Arial"/>
              <a:cs typeface="Arial"/>
              <a:sym typeface="Arial"/>
            </a:endParaRPr>
          </a:p>
          <a:p>
            <a:pPr marL="0" lvl="0" indent="0" algn="l" rtl="0">
              <a:spcBef>
                <a:spcPts val="0"/>
              </a:spcBef>
              <a:spcAft>
                <a:spcPts val="0"/>
              </a:spcAft>
              <a:buNone/>
            </a:pP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Adding and managing users is easy and controlled on a per Organization basis within an Enterprise.</a:t>
            </a:r>
            <a:endParaRPr sz="1200">
              <a:latin typeface="Arial"/>
              <a:ea typeface="Arial"/>
              <a:cs typeface="Arial"/>
              <a:sym typeface="Arial"/>
            </a:endParaRPr>
          </a:p>
        </p:txBody>
      </p:sp>
      <p:sp>
        <p:nvSpPr>
          <p:cNvPr id="3108" name="Google Shape;3108;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1"/>
        <p:cNvGrpSpPr/>
        <p:nvPr/>
      </p:nvGrpSpPr>
      <p:grpSpPr>
        <a:xfrm>
          <a:off x="0" y="0"/>
          <a:ext cx="0" cy="0"/>
          <a:chOff x="0" y="0"/>
          <a:chExt cx="0" cy="0"/>
        </a:xfrm>
      </p:grpSpPr>
      <p:sp>
        <p:nvSpPr>
          <p:cNvPr id="3122" name="Google Shape;3122;p12: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23" name="Google Shape;312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dirty="0">
                <a:latin typeface="Arial"/>
                <a:ea typeface="Arial"/>
                <a:cs typeface="Arial"/>
                <a:sym typeface="Arial"/>
              </a:rPr>
              <a:t>We continue to explore how GitHub Copilot and AI can help developers stay in the flow throughout the entire SDLC.</a:t>
            </a:r>
            <a:endParaRPr sz="1200" dirty="0">
              <a:latin typeface="Arial"/>
              <a:ea typeface="Arial"/>
              <a:cs typeface="Arial"/>
              <a:sym typeface="Arial"/>
            </a:endParaRPr>
          </a:p>
        </p:txBody>
      </p:sp>
      <p:sp>
        <p:nvSpPr>
          <p:cNvPr id="3124" name="Google Shape;3124;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3"/>
        <p:cNvGrpSpPr/>
        <p:nvPr/>
      </p:nvGrpSpPr>
      <p:grpSpPr>
        <a:xfrm>
          <a:off x="0" y="0"/>
          <a:ext cx="0" cy="0"/>
          <a:chOff x="0" y="0"/>
          <a:chExt cx="0" cy="0"/>
        </a:xfrm>
      </p:grpSpPr>
      <p:sp>
        <p:nvSpPr>
          <p:cNvPr id="3074" name="Google Shape;3074;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075" name="Google Shape;3075;p8: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0"/>
        <p:cNvGrpSpPr/>
        <p:nvPr/>
      </p:nvGrpSpPr>
      <p:grpSpPr>
        <a:xfrm>
          <a:off x="0" y="0"/>
          <a:ext cx="0" cy="0"/>
          <a:chOff x="0" y="0"/>
          <a:chExt cx="0" cy="0"/>
        </a:xfrm>
      </p:grpSpPr>
      <p:sp>
        <p:nvSpPr>
          <p:cNvPr id="3141" name="Google Shape;3141;p13: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2" name="Google Shape;3142;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dirty="0">
                <a:latin typeface="Arial"/>
                <a:ea typeface="Arial"/>
                <a:cs typeface="Arial"/>
                <a:sym typeface="Arial"/>
              </a:rPr>
              <a:t>Repeat earlier talking points as a call to action. Tweak message based on audience.</a:t>
            </a:r>
            <a:endParaRPr sz="1000" dirty="0"/>
          </a:p>
        </p:txBody>
      </p:sp>
      <p:sp>
        <p:nvSpPr>
          <p:cNvPr id="3143" name="Google Shape;3143;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6"/>
        <p:cNvGrpSpPr/>
        <p:nvPr/>
      </p:nvGrpSpPr>
      <p:grpSpPr>
        <a:xfrm>
          <a:off x="0" y="0"/>
          <a:ext cx="0" cy="0"/>
          <a:chOff x="0" y="0"/>
          <a:chExt cx="0" cy="0"/>
        </a:xfrm>
      </p:grpSpPr>
      <p:sp>
        <p:nvSpPr>
          <p:cNvPr id="3157" name="Google Shape;3157;p14: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58" name="Google Shape;3158;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9" name="Google Shape;3159;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3" name="Google Shape;3163;p15: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5"/>
        <p:cNvGrpSpPr/>
        <p:nvPr/>
      </p:nvGrpSpPr>
      <p:grpSpPr>
        <a:xfrm>
          <a:off x="0" y="0"/>
          <a:ext cx="0" cy="0"/>
          <a:chOff x="0" y="0"/>
          <a:chExt cx="0" cy="0"/>
        </a:xfrm>
      </p:grpSpPr>
      <p:sp>
        <p:nvSpPr>
          <p:cNvPr id="3166" name="Google Shape;3166;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7" name="Google Shape;3167;p16: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0"/>
        <p:cNvGrpSpPr/>
        <p:nvPr/>
      </p:nvGrpSpPr>
      <p:grpSpPr>
        <a:xfrm>
          <a:off x="0" y="0"/>
          <a:ext cx="0" cy="0"/>
          <a:chOff x="0" y="0"/>
          <a:chExt cx="0" cy="0"/>
        </a:xfrm>
      </p:grpSpPr>
      <p:sp>
        <p:nvSpPr>
          <p:cNvPr id="3171" name="Google Shape;3171;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2" name="Google Shape;3172;p17: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8"/>
        <p:cNvGrpSpPr/>
        <p:nvPr/>
      </p:nvGrpSpPr>
      <p:grpSpPr>
        <a:xfrm>
          <a:off x="0" y="0"/>
          <a:ext cx="0" cy="0"/>
          <a:chOff x="0" y="0"/>
          <a:chExt cx="0" cy="0"/>
        </a:xfrm>
      </p:grpSpPr>
      <p:sp>
        <p:nvSpPr>
          <p:cNvPr id="2959" name="Google Shape;2959;p2: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60" name="Google Shape;29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200" dirty="0">
                <a:solidFill>
                  <a:schemeClr val="dk1"/>
                </a:solidFill>
                <a:latin typeface="Arial"/>
                <a:ea typeface="Arial"/>
                <a:cs typeface="Arial"/>
                <a:sym typeface="Arial"/>
              </a:rPr>
              <a:t>Alternate titles: Give Your Developers the Advantage of AI</a:t>
            </a:r>
            <a:br>
              <a:rPr lang="en-US" sz="1200" dirty="0">
                <a:solidFill>
                  <a:schemeClr val="dk1"/>
                </a:solidFill>
                <a:latin typeface="Arial"/>
                <a:ea typeface="Arial"/>
                <a:cs typeface="Arial"/>
                <a:sym typeface="Arial"/>
              </a:rPr>
            </a:br>
            <a:endParaRPr sz="1200" dirty="0">
              <a:solidFill>
                <a:schemeClr val="dk1"/>
              </a:solidFill>
              <a:latin typeface="Arial"/>
              <a:ea typeface="Arial"/>
              <a:cs typeface="Arial"/>
              <a:sym typeface="Arial"/>
            </a:endParaRPr>
          </a:p>
          <a:p>
            <a:pPr marL="0" lvl="0" indent="0" algn="l" rtl="0">
              <a:spcBef>
                <a:spcPts val="700"/>
              </a:spcBef>
              <a:spcAft>
                <a:spcPts val="0"/>
              </a:spcAft>
              <a:buClr>
                <a:schemeClr val="dk1"/>
              </a:buClr>
              <a:buSzPts val="1100"/>
              <a:buFont typeface="Arial"/>
              <a:buNone/>
            </a:pPr>
            <a:r>
              <a:rPr lang="en-US" sz="1200" dirty="0">
                <a:solidFill>
                  <a:schemeClr val="dk1"/>
                </a:solidFill>
                <a:latin typeface="Arial"/>
                <a:ea typeface="Arial"/>
                <a:cs typeface="Arial"/>
                <a:sym typeface="Arial"/>
              </a:rPr>
              <a:t>GitHub Copilot improves developer productivity and happiness, reducing disruptions, improving flow and increasing the amount of time a developer spends doing satisfying work. </a:t>
            </a:r>
            <a:endParaRPr sz="1200" dirty="0">
              <a:latin typeface="Arial"/>
              <a:ea typeface="Arial"/>
              <a:cs typeface="Arial"/>
              <a:sym typeface="Arial"/>
            </a:endParaRPr>
          </a:p>
          <a:p>
            <a:pPr marL="0" lvl="0" indent="0" algn="l" rtl="0">
              <a:spcBef>
                <a:spcPts val="700"/>
              </a:spcBef>
              <a:spcAft>
                <a:spcPts val="0"/>
              </a:spcAft>
              <a:buClr>
                <a:schemeClr val="dk1"/>
              </a:buClr>
              <a:buSzPts val="1100"/>
              <a:buFont typeface="Arial"/>
              <a:buNone/>
            </a:pPr>
            <a:r>
              <a:rPr lang="en-US" sz="1200" b="1" dirty="0">
                <a:solidFill>
                  <a:schemeClr val="dk1"/>
                </a:solidFill>
                <a:latin typeface="Arial"/>
                <a:ea typeface="Arial"/>
                <a:cs typeface="Arial"/>
                <a:sym typeface="Arial"/>
              </a:rPr>
              <a:t>Accelerate Software Development &amp; Delivery &amp; Improve Organization Efficiency</a:t>
            </a:r>
            <a:endParaRPr sz="1200" dirty="0">
              <a:latin typeface="Arial"/>
              <a:ea typeface="Arial"/>
              <a:cs typeface="Arial"/>
              <a:sym typeface="Arial"/>
            </a:endParaRPr>
          </a:p>
          <a:p>
            <a:pPr marL="457200" lvl="0" indent="-304800" algn="l" rtl="0">
              <a:lnSpc>
                <a:spcPct val="115000"/>
              </a:lnSpc>
              <a:spcBef>
                <a:spcPts val="700"/>
              </a:spcBef>
              <a:spcAft>
                <a:spcPts val="0"/>
              </a:spcAft>
              <a:buClr>
                <a:schemeClr val="dk1"/>
              </a:buClr>
              <a:buSzPts val="1200"/>
              <a:buFont typeface="Arial"/>
              <a:buChar char="-"/>
            </a:pPr>
            <a:r>
              <a:rPr lang="en-US" sz="1200" b="1" dirty="0">
                <a:solidFill>
                  <a:schemeClr val="dk1"/>
                </a:solidFill>
                <a:latin typeface="Arial"/>
                <a:ea typeface="Arial"/>
                <a:cs typeface="Arial"/>
                <a:sym typeface="Arial"/>
              </a:rPr>
              <a:t>Increase developer productivity and satisfaction</a:t>
            </a:r>
            <a:r>
              <a:rPr lang="en-US" sz="1200" dirty="0">
                <a:solidFill>
                  <a:schemeClr val="dk1"/>
                </a:solidFill>
                <a:latin typeface="Arial"/>
                <a:ea typeface="Arial"/>
                <a:cs typeface="Arial"/>
                <a:sym typeface="Arial"/>
              </a:rPr>
              <a:t>: Copilot supports developer satisfaction and thus productivity </a:t>
            </a:r>
            <a:r>
              <a:rPr lang="en-US" sz="1200" baseline="0" dirty="0">
                <a:solidFill>
                  <a:schemeClr val="accent2"/>
                </a:solidFill>
                <a:latin typeface="Arial"/>
                <a:ea typeface="Arial"/>
                <a:cs typeface="Arial"/>
                <a:sym typeface="Arial"/>
              </a:rPr>
              <a:t>by </a:t>
            </a:r>
            <a:r>
              <a:rPr lang="en-US" sz="1200" b="1" baseline="0" dirty="0">
                <a:solidFill>
                  <a:schemeClr val="accent2"/>
                </a:solidFill>
                <a:latin typeface="Arial"/>
                <a:ea typeface="Arial"/>
                <a:cs typeface="Arial"/>
                <a:sym typeface="Arial"/>
              </a:rPr>
              <a:t>helping them focus on solving real problems</a:t>
            </a:r>
            <a:r>
              <a:rPr lang="en-US" sz="1200" dirty="0">
                <a:solidFill>
                  <a:schemeClr val="dk1"/>
                </a:solidFill>
                <a:latin typeface="Arial"/>
                <a:ea typeface="Arial"/>
                <a:cs typeface="Arial"/>
                <a:sym typeface="Arial"/>
              </a:rPr>
              <a:t>. By providing suggestions and boiler-plate code, developers can cut down on development time and create more consistent code. Adopting GitHub Copilot has secondary effects on improving job satisfaction, improving retention. </a:t>
            </a:r>
          </a:p>
          <a:p>
            <a:pPr marL="457200" lvl="0" indent="-304800" algn="l" rtl="0">
              <a:lnSpc>
                <a:spcPct val="115000"/>
              </a:lnSpc>
              <a:spcBef>
                <a:spcPts val="700"/>
              </a:spcBef>
              <a:spcAft>
                <a:spcPts val="0"/>
              </a:spcAft>
              <a:buClr>
                <a:schemeClr val="dk1"/>
              </a:buClr>
              <a:buSzPts val="1200"/>
              <a:buFont typeface="Arial"/>
              <a:buChar char="-"/>
            </a:pPr>
            <a:endParaRPr sz="1200" dirty="0">
              <a:latin typeface="Arial"/>
              <a:ea typeface="Arial"/>
              <a:cs typeface="Arial"/>
              <a:sym typeface="Arial"/>
            </a:endParaRPr>
          </a:p>
          <a:p>
            <a:pPr marL="457200" lvl="0" indent="-304800" algn="l" rtl="0">
              <a:lnSpc>
                <a:spcPct val="115000"/>
              </a:lnSpc>
              <a:spcBef>
                <a:spcPts val="0"/>
              </a:spcBef>
              <a:spcAft>
                <a:spcPts val="0"/>
              </a:spcAft>
              <a:buClr>
                <a:schemeClr val="dk1"/>
              </a:buClr>
              <a:buSzPts val="1200"/>
              <a:buFont typeface="Arial"/>
              <a:buChar char="-"/>
            </a:pPr>
            <a:r>
              <a:rPr lang="en-US" sz="1200" b="1" dirty="0">
                <a:solidFill>
                  <a:schemeClr val="dk1"/>
                </a:solidFill>
                <a:latin typeface="Arial"/>
                <a:ea typeface="Arial"/>
                <a:cs typeface="Arial"/>
                <a:sym typeface="Arial"/>
              </a:rPr>
              <a:t>Accelerate Innovation:</a:t>
            </a:r>
            <a:r>
              <a:rPr lang="en-US" sz="1200" dirty="0">
                <a:solidFill>
                  <a:schemeClr val="dk1"/>
                </a:solidFill>
                <a:latin typeface="Arial"/>
                <a:ea typeface="Arial"/>
                <a:cs typeface="Arial"/>
                <a:sym typeface="Arial"/>
              </a:rPr>
              <a:t> Using Copilot, teams can prototype new ideas more rapidly and innovate faster. As an additional benefit, companies that adopt the latest technologies can attract new talent by investing in the best-in-class tools as they seek to modernize their development processes.</a:t>
            </a:r>
          </a:p>
          <a:p>
            <a:pPr marL="457200" lvl="0" indent="-304800" algn="l" rtl="0">
              <a:lnSpc>
                <a:spcPct val="115000"/>
              </a:lnSpc>
              <a:spcBef>
                <a:spcPts val="0"/>
              </a:spcBef>
              <a:spcAft>
                <a:spcPts val="0"/>
              </a:spcAft>
              <a:buClr>
                <a:schemeClr val="dk1"/>
              </a:buClr>
              <a:buSzPts val="1200"/>
              <a:buFont typeface="Arial"/>
              <a:buChar char="-"/>
            </a:pPr>
            <a:endParaRPr sz="1200" dirty="0">
              <a:latin typeface="Arial"/>
              <a:ea typeface="Arial"/>
              <a:cs typeface="Arial"/>
              <a:sym typeface="Arial"/>
            </a:endParaRPr>
          </a:p>
          <a:p>
            <a:pPr marL="457200" lvl="0" indent="-304800" algn="l" rtl="0">
              <a:lnSpc>
                <a:spcPct val="115000"/>
              </a:lnSpc>
              <a:spcBef>
                <a:spcPts val="0"/>
              </a:spcBef>
              <a:spcAft>
                <a:spcPts val="0"/>
              </a:spcAft>
              <a:buClr>
                <a:schemeClr val="dk1"/>
              </a:buClr>
              <a:buSzPts val="1200"/>
              <a:buFont typeface="Arial"/>
              <a:buChar char="-"/>
            </a:pPr>
            <a:r>
              <a:rPr lang="en-US" sz="1200" b="1" dirty="0">
                <a:solidFill>
                  <a:schemeClr val="dk1"/>
                </a:solidFill>
                <a:latin typeface="Arial"/>
                <a:ea typeface="Arial"/>
                <a:cs typeface="Arial"/>
                <a:sym typeface="Arial"/>
              </a:rPr>
              <a:t>Bridge skill gaps:</a:t>
            </a:r>
            <a:r>
              <a:rPr lang="en-US" sz="1200" dirty="0">
                <a:solidFill>
                  <a:schemeClr val="dk1"/>
                </a:solidFill>
                <a:latin typeface="Arial"/>
                <a:ea typeface="Arial"/>
                <a:cs typeface="Arial"/>
                <a:sym typeface="Arial"/>
              </a:rPr>
              <a:t> GitHub Copilot helps professionals learn and practice new languages faster. For employers in demand of talented developers with niche programming skills (like COBOL), GitHub Copilot can help companies train and grow employees with those skills faster.</a:t>
            </a:r>
            <a:endParaRPr sz="1200" dirty="0">
              <a:latin typeface="Arial"/>
              <a:ea typeface="Arial"/>
              <a:cs typeface="Arial"/>
              <a:sym typeface="Arial"/>
            </a:endParaRPr>
          </a:p>
          <a:p>
            <a:pPr marL="0" lvl="0" indent="0" algn="l" rtl="0">
              <a:spcBef>
                <a:spcPts val="0"/>
              </a:spcBef>
              <a:spcAft>
                <a:spcPts val="0"/>
              </a:spcAft>
              <a:buClr>
                <a:schemeClr val="dk1"/>
              </a:buClr>
              <a:buSzPts val="1200"/>
              <a:buFont typeface="Calibri"/>
              <a:buNone/>
            </a:pPr>
            <a:endParaRPr sz="1200" dirty="0">
              <a:latin typeface="Arial"/>
              <a:ea typeface="Arial"/>
              <a:cs typeface="Arial"/>
              <a:sym typeface="Arial"/>
            </a:endParaRPr>
          </a:p>
          <a:p>
            <a:pPr marL="0" lvl="0" indent="0" algn="l" rtl="0">
              <a:spcBef>
                <a:spcPts val="0"/>
              </a:spcBef>
              <a:spcAft>
                <a:spcPts val="0"/>
              </a:spcAft>
              <a:buNone/>
            </a:pPr>
            <a:endParaRPr sz="1100" dirty="0">
              <a:latin typeface="Arial"/>
              <a:ea typeface="Arial"/>
              <a:cs typeface="Arial"/>
              <a:sym typeface="Arial"/>
            </a:endParaRPr>
          </a:p>
        </p:txBody>
      </p:sp>
      <p:sp>
        <p:nvSpPr>
          <p:cNvPr id="2961" name="Google Shape;29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4"/>
        <p:cNvGrpSpPr/>
        <p:nvPr/>
      </p:nvGrpSpPr>
      <p:grpSpPr>
        <a:xfrm>
          <a:off x="0" y="0"/>
          <a:ext cx="0" cy="0"/>
          <a:chOff x="0" y="0"/>
          <a:chExt cx="0" cy="0"/>
        </a:xfrm>
      </p:grpSpPr>
      <p:sp>
        <p:nvSpPr>
          <p:cNvPr id="2975" name="Google Shape;2975;p3: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6" name="Google Shape;297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200" dirty="0">
                <a:solidFill>
                  <a:schemeClr val="dk1"/>
                </a:solidFill>
                <a:latin typeface="Arial"/>
                <a:ea typeface="Arial"/>
                <a:cs typeface="Arial"/>
                <a:sym typeface="Arial"/>
              </a:rPr>
              <a:t>Uses the context you’ve provided and </a:t>
            </a:r>
            <a:r>
              <a:rPr lang="en-US" sz="1200" b="1" dirty="0">
                <a:solidFill>
                  <a:schemeClr val="dk1"/>
                </a:solidFill>
                <a:latin typeface="Arial"/>
                <a:ea typeface="Arial"/>
                <a:cs typeface="Arial"/>
                <a:sym typeface="Arial"/>
              </a:rPr>
              <a:t>synthesizes code</a:t>
            </a:r>
            <a:r>
              <a:rPr lang="en-US" sz="1200" dirty="0">
                <a:solidFill>
                  <a:schemeClr val="dk1"/>
                </a:solidFill>
                <a:latin typeface="Arial"/>
                <a:ea typeface="Arial"/>
                <a:cs typeface="Arial"/>
                <a:sym typeface="Arial"/>
              </a:rPr>
              <a:t> to match</a:t>
            </a:r>
            <a:endParaRPr sz="1200" dirty="0">
              <a:latin typeface="Arial"/>
              <a:ea typeface="Arial"/>
              <a:cs typeface="Arial"/>
              <a:sym typeface="Arial"/>
            </a:endParaRPr>
          </a:p>
          <a:p>
            <a:pPr marL="457200" lvl="0" indent="-304800" algn="l" rtl="0">
              <a:spcBef>
                <a:spcPts val="400"/>
              </a:spcBef>
              <a:spcAft>
                <a:spcPts val="0"/>
              </a:spcAft>
              <a:buClr>
                <a:schemeClr val="dk1"/>
              </a:buClr>
              <a:buSzPts val="1200"/>
              <a:buFont typeface="Helvetica Neue"/>
              <a:buChar char="●"/>
            </a:pPr>
            <a:r>
              <a:rPr lang="en-US" sz="1200" b="1" dirty="0">
                <a:solidFill>
                  <a:schemeClr val="dk1"/>
                </a:solidFill>
                <a:latin typeface="Arial"/>
                <a:ea typeface="Arial"/>
                <a:cs typeface="Arial"/>
                <a:sym typeface="Arial"/>
              </a:rPr>
              <a:t>Convert comments to code:</a:t>
            </a:r>
            <a:r>
              <a:rPr lang="en-US" sz="1200" dirty="0">
                <a:solidFill>
                  <a:schemeClr val="dk1"/>
                </a:solidFill>
                <a:latin typeface="Arial"/>
                <a:ea typeface="Arial"/>
                <a:cs typeface="Arial"/>
                <a:sym typeface="Arial"/>
              </a:rPr>
              <a:t> describe the logic you want, and let GitHub Copilot assemble the code for you</a:t>
            </a:r>
          </a:p>
          <a:p>
            <a:pPr marL="457200" lvl="0" indent="-304800" algn="l" rtl="0">
              <a:spcBef>
                <a:spcPts val="400"/>
              </a:spcBef>
              <a:spcAft>
                <a:spcPts val="0"/>
              </a:spcAft>
              <a:buClr>
                <a:schemeClr val="dk1"/>
              </a:buClr>
              <a:buSzPts val="1200"/>
              <a:buFont typeface="Helvetica Neue"/>
              <a:buChar char="●"/>
            </a:pPr>
            <a:endParaRPr sz="1200" dirty="0">
              <a:latin typeface="Arial"/>
              <a:ea typeface="Arial"/>
              <a:cs typeface="Arial"/>
              <a:sym typeface="Arial"/>
            </a:endParaRPr>
          </a:p>
          <a:p>
            <a:pPr marL="457200" lvl="0" indent="-304800" algn="l" rtl="0">
              <a:spcBef>
                <a:spcPts val="0"/>
              </a:spcBef>
              <a:spcAft>
                <a:spcPts val="0"/>
              </a:spcAft>
              <a:buClr>
                <a:schemeClr val="dk1"/>
              </a:buClr>
              <a:buSzPts val="1200"/>
              <a:buFont typeface="Helvetica Neue"/>
              <a:buChar char="●"/>
            </a:pPr>
            <a:r>
              <a:rPr lang="en-US" sz="1200" b="1" dirty="0">
                <a:solidFill>
                  <a:schemeClr val="dk1"/>
                </a:solidFill>
                <a:latin typeface="Arial"/>
                <a:ea typeface="Arial"/>
                <a:cs typeface="Arial"/>
                <a:sym typeface="Arial"/>
              </a:rPr>
              <a:t>Autofill for repetitive code:</a:t>
            </a:r>
            <a:r>
              <a:rPr lang="en-US" sz="1200" dirty="0">
                <a:solidFill>
                  <a:schemeClr val="dk1"/>
                </a:solidFill>
                <a:latin typeface="Arial"/>
                <a:ea typeface="Arial"/>
                <a:cs typeface="Arial"/>
                <a:sym typeface="Arial"/>
              </a:rPr>
              <a:t> quickly produces boilerplate and fills in repetitive code patterns</a:t>
            </a:r>
          </a:p>
          <a:p>
            <a:pPr marL="457200" lvl="0" indent="-304800" algn="l" rtl="0">
              <a:spcBef>
                <a:spcPts val="0"/>
              </a:spcBef>
              <a:spcAft>
                <a:spcPts val="0"/>
              </a:spcAft>
              <a:buClr>
                <a:schemeClr val="dk1"/>
              </a:buClr>
              <a:buSzPts val="1200"/>
              <a:buFont typeface="Helvetica Neue"/>
              <a:buChar char="●"/>
            </a:pPr>
            <a:endParaRPr sz="1200" dirty="0">
              <a:latin typeface="Arial"/>
              <a:ea typeface="Arial"/>
              <a:cs typeface="Arial"/>
              <a:sym typeface="Arial"/>
            </a:endParaRPr>
          </a:p>
          <a:p>
            <a:pPr marL="457200" lvl="0" indent="-304800" algn="l" rtl="0">
              <a:spcBef>
                <a:spcPts val="0"/>
              </a:spcBef>
              <a:spcAft>
                <a:spcPts val="0"/>
              </a:spcAft>
              <a:buClr>
                <a:schemeClr val="dk1"/>
              </a:buClr>
              <a:buSzPts val="1200"/>
              <a:buFont typeface="Helvetica Neue"/>
              <a:buChar char="●"/>
            </a:pPr>
            <a:r>
              <a:rPr lang="en-US" sz="1200" b="1" dirty="0">
                <a:solidFill>
                  <a:schemeClr val="dk1"/>
                </a:solidFill>
                <a:latin typeface="Arial"/>
                <a:ea typeface="Arial"/>
                <a:cs typeface="Arial"/>
                <a:sym typeface="Arial"/>
              </a:rPr>
              <a:t>Show alternatives:</a:t>
            </a:r>
            <a:r>
              <a:rPr lang="en-US" sz="1200" dirty="0">
                <a:solidFill>
                  <a:schemeClr val="dk1"/>
                </a:solidFill>
                <a:latin typeface="Arial"/>
                <a:ea typeface="Arial"/>
                <a:cs typeface="Arial"/>
                <a:sym typeface="Arial"/>
              </a:rPr>
              <a:t> show a list of solutions to use as provided, or edit to meet your needs</a:t>
            </a:r>
          </a:p>
          <a:p>
            <a:pPr marL="457200" lvl="0" indent="-304800" algn="l" rtl="0">
              <a:spcBef>
                <a:spcPts val="0"/>
              </a:spcBef>
              <a:spcAft>
                <a:spcPts val="0"/>
              </a:spcAft>
              <a:buClr>
                <a:schemeClr val="dk1"/>
              </a:buClr>
              <a:buSzPts val="1200"/>
              <a:buFont typeface="Helvetica Neue"/>
              <a:buChar char="●"/>
            </a:pPr>
            <a:endParaRPr lang="en-US" sz="1200" dirty="0">
              <a:solidFill>
                <a:schemeClr val="dk1"/>
              </a:solidFill>
              <a:latin typeface="Arial"/>
              <a:ea typeface="Arial"/>
              <a:cs typeface="Arial"/>
              <a:sym typeface="Arial"/>
            </a:endParaRPr>
          </a:p>
          <a:p>
            <a:pPr marL="457200" lvl="0" indent="-304800" algn="l" rtl="0">
              <a:spcBef>
                <a:spcPts val="0"/>
              </a:spcBef>
              <a:spcAft>
                <a:spcPts val="0"/>
              </a:spcAft>
              <a:buClr>
                <a:schemeClr val="dk1"/>
              </a:buClr>
              <a:buSzPts val="1200"/>
              <a:buFont typeface="Helvetica Neue"/>
              <a:buChar char="●"/>
            </a:pPr>
            <a:r>
              <a:rPr lang="en-US" sz="1200" b="1" dirty="0">
                <a:solidFill>
                  <a:schemeClr val="dk1"/>
                </a:solidFill>
                <a:latin typeface="Arial"/>
                <a:ea typeface="Arial"/>
                <a:cs typeface="Arial"/>
                <a:sym typeface="Arial"/>
              </a:rPr>
              <a:t>Test Case Generation: </a:t>
            </a:r>
            <a:r>
              <a:rPr lang="en-US" sz="1200" b="0" dirty="0">
                <a:solidFill>
                  <a:schemeClr val="dk1"/>
                </a:solidFill>
                <a:latin typeface="Arial"/>
                <a:ea typeface="Arial"/>
                <a:cs typeface="Arial"/>
                <a:sym typeface="Arial"/>
              </a:rPr>
              <a:t>create test cases for existing code</a:t>
            </a:r>
          </a:p>
          <a:p>
            <a:pPr marL="457200" lvl="0" indent="-304800" algn="l" rtl="0">
              <a:spcBef>
                <a:spcPts val="0"/>
              </a:spcBef>
              <a:spcAft>
                <a:spcPts val="0"/>
              </a:spcAft>
              <a:buClr>
                <a:schemeClr val="dk1"/>
              </a:buClr>
              <a:buSzPts val="1200"/>
              <a:buFont typeface="Helvetica Neue"/>
              <a:buChar char="●"/>
            </a:pPr>
            <a:endParaRPr lang="en-US" sz="1200" b="0" dirty="0">
              <a:solidFill>
                <a:schemeClr val="dk1"/>
              </a:solidFill>
              <a:latin typeface="Arial"/>
              <a:ea typeface="Arial"/>
              <a:cs typeface="Arial"/>
              <a:sym typeface="Arial"/>
            </a:endParaRPr>
          </a:p>
          <a:p>
            <a:pPr marL="457200" lvl="0" indent="-304800" algn="l" rtl="0">
              <a:spcBef>
                <a:spcPts val="0"/>
              </a:spcBef>
              <a:spcAft>
                <a:spcPts val="0"/>
              </a:spcAft>
              <a:buClr>
                <a:schemeClr val="dk1"/>
              </a:buClr>
              <a:buSzPts val="1200"/>
              <a:buFont typeface="Helvetica Neue"/>
              <a:buChar char="●"/>
            </a:pPr>
            <a:r>
              <a:rPr lang="en-US" sz="1200" b="1" dirty="0">
                <a:solidFill>
                  <a:schemeClr val="dk1"/>
                </a:solidFill>
                <a:latin typeface="Arial"/>
                <a:ea typeface="Arial"/>
                <a:cs typeface="Arial"/>
                <a:sym typeface="Arial"/>
              </a:rPr>
              <a:t>Code Documentation: </a:t>
            </a:r>
            <a:r>
              <a:rPr lang="en-US" sz="1200" b="0" dirty="0">
                <a:solidFill>
                  <a:schemeClr val="dk1"/>
                </a:solidFill>
                <a:latin typeface="Arial"/>
                <a:ea typeface="Arial"/>
                <a:cs typeface="Arial"/>
                <a:sym typeface="Arial"/>
              </a:rPr>
              <a:t>Create formal documentation for existing code.</a:t>
            </a:r>
          </a:p>
          <a:p>
            <a:pPr marL="457200" lvl="0" indent="-304800" algn="l" rtl="0">
              <a:spcBef>
                <a:spcPts val="0"/>
              </a:spcBef>
              <a:spcAft>
                <a:spcPts val="0"/>
              </a:spcAft>
              <a:buClr>
                <a:schemeClr val="dk1"/>
              </a:buClr>
              <a:buSzPts val="1200"/>
              <a:buFont typeface="Helvetica Neue"/>
              <a:buChar char="●"/>
            </a:pPr>
            <a:endParaRPr lang="en-US" sz="1200" b="0" dirty="0">
              <a:solidFill>
                <a:schemeClr val="dk1"/>
              </a:solidFill>
              <a:latin typeface="Arial"/>
              <a:ea typeface="Arial"/>
              <a:cs typeface="Arial"/>
              <a:sym typeface="Arial"/>
            </a:endParaRPr>
          </a:p>
          <a:p>
            <a:pPr marL="457200" lvl="0" indent="-304800" algn="l" rtl="0">
              <a:spcBef>
                <a:spcPts val="0"/>
              </a:spcBef>
              <a:spcAft>
                <a:spcPts val="0"/>
              </a:spcAft>
              <a:buClr>
                <a:schemeClr val="dk1"/>
              </a:buClr>
              <a:buSzPts val="1200"/>
              <a:buFont typeface="Helvetica Neue"/>
              <a:buChar char="●"/>
            </a:pPr>
            <a:r>
              <a:rPr lang="en-US" sz="1200" b="1" dirty="0">
                <a:solidFill>
                  <a:schemeClr val="dk1"/>
                </a:solidFill>
                <a:latin typeface="Arial"/>
                <a:ea typeface="Arial"/>
                <a:cs typeface="Arial"/>
                <a:sym typeface="Arial"/>
              </a:rPr>
              <a:t>Code explanation: </a:t>
            </a:r>
            <a:r>
              <a:rPr lang="en-US" sz="1200" b="0" dirty="0">
                <a:solidFill>
                  <a:schemeClr val="dk1"/>
                </a:solidFill>
                <a:latin typeface="Arial"/>
                <a:ea typeface="Arial"/>
                <a:cs typeface="Arial"/>
                <a:sym typeface="Arial"/>
              </a:rPr>
              <a:t>Explains in human terms the function and flow of code.</a:t>
            </a:r>
            <a:endParaRPr sz="1200" b="1" dirty="0">
              <a:latin typeface="Arial"/>
              <a:ea typeface="Arial"/>
              <a:cs typeface="Arial"/>
              <a:sym typeface="Arial"/>
            </a:endParaRPr>
          </a:p>
          <a:p>
            <a:pPr marL="0" lvl="0" indent="0" algn="l" rtl="0">
              <a:spcBef>
                <a:spcPts val="0"/>
              </a:spcBef>
              <a:spcAft>
                <a:spcPts val="0"/>
              </a:spcAft>
              <a:buNone/>
            </a:pPr>
            <a:endParaRPr dirty="0"/>
          </a:p>
        </p:txBody>
      </p:sp>
      <p:sp>
        <p:nvSpPr>
          <p:cNvPr id="2977" name="Google Shape;297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6"/>
        <p:cNvGrpSpPr/>
        <p:nvPr/>
      </p:nvGrpSpPr>
      <p:grpSpPr>
        <a:xfrm>
          <a:off x="0" y="0"/>
          <a:ext cx="0" cy="0"/>
          <a:chOff x="0" y="0"/>
          <a:chExt cx="0" cy="0"/>
        </a:xfrm>
      </p:grpSpPr>
      <p:sp>
        <p:nvSpPr>
          <p:cNvPr id="2987" name="Google Shape;2987;p4: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88" name="Google Shape;298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200">
                <a:latin typeface="Arial"/>
                <a:ea typeface="Arial"/>
                <a:cs typeface="Arial"/>
                <a:sym typeface="Arial"/>
              </a:rPr>
              <a:t>Data from </a:t>
            </a:r>
            <a:r>
              <a:rPr lang="en-US" sz="1200" u="sng">
                <a:solidFill>
                  <a:schemeClr val="hlink"/>
                </a:solidFill>
                <a:latin typeface="Arial"/>
                <a:ea typeface="Arial"/>
                <a:cs typeface="Arial"/>
                <a:sym typeface="Arial"/>
                <a:hlinkClick r:id="rId3"/>
              </a:rPr>
              <a:t>https://github.blog/2022-09-07-research-quantifying-github-copilots-impact-on-developer-productivity-and-happiness/</a:t>
            </a:r>
            <a:endParaRPr sz="12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2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200">
                <a:latin typeface="Arial"/>
                <a:ea typeface="Arial"/>
                <a:cs typeface="Arial"/>
                <a:sym typeface="Arial"/>
              </a:rPr>
              <a:t>After early observations and interviews with users, we surveyed more than 2,000 developers to learn at scale about their experience using GitHub Copilot.</a:t>
            </a:r>
            <a:endParaRPr sz="12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2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200">
                <a:latin typeface="Arial"/>
                <a:ea typeface="Arial"/>
                <a:cs typeface="Arial"/>
                <a:sym typeface="Arial"/>
              </a:rPr>
              <a:t>The numbers here are from three categories of findings …</a:t>
            </a:r>
            <a:endParaRPr sz="1200">
              <a:latin typeface="Arial"/>
              <a:ea typeface="Arial"/>
              <a:cs typeface="Arial"/>
              <a:sym typeface="Arial"/>
            </a:endParaRPr>
          </a:p>
          <a:p>
            <a:pPr marL="457200" lvl="0" indent="-304800" algn="l" rtl="0">
              <a:spcBef>
                <a:spcPts val="0"/>
              </a:spcBef>
              <a:spcAft>
                <a:spcPts val="0"/>
              </a:spcAft>
              <a:buSzPts val="1200"/>
              <a:buChar char="●"/>
            </a:pPr>
            <a:r>
              <a:rPr lang="en-US" sz="1200">
                <a:latin typeface="Arial"/>
                <a:ea typeface="Arial"/>
                <a:cs typeface="Arial"/>
                <a:sym typeface="Arial"/>
              </a:rPr>
              <a:t>Efficiency and flow (96% say they are faster with repetitive tasks)</a:t>
            </a:r>
            <a:endParaRPr sz="1200">
              <a:latin typeface="Arial"/>
              <a:ea typeface="Arial"/>
              <a:cs typeface="Arial"/>
              <a:sym typeface="Arial"/>
            </a:endParaRPr>
          </a:p>
          <a:p>
            <a:pPr marL="457200" lvl="0" indent="-304800" algn="l" rtl="0">
              <a:spcBef>
                <a:spcPts val="0"/>
              </a:spcBef>
              <a:spcAft>
                <a:spcPts val="0"/>
              </a:spcAft>
              <a:buSzPts val="1200"/>
              <a:buChar char="●"/>
            </a:pPr>
            <a:r>
              <a:rPr lang="en-US" sz="1200">
                <a:latin typeface="Arial"/>
                <a:ea typeface="Arial"/>
                <a:cs typeface="Arial"/>
                <a:sym typeface="Arial"/>
              </a:rPr>
              <a:t>Perceived Productivity (88% say they are more productive)</a:t>
            </a:r>
            <a:endParaRPr sz="1200">
              <a:latin typeface="Arial"/>
              <a:ea typeface="Arial"/>
              <a:cs typeface="Arial"/>
              <a:sym typeface="Arial"/>
            </a:endParaRPr>
          </a:p>
          <a:p>
            <a:pPr marL="457200" lvl="0" indent="-304800" algn="l" rtl="0">
              <a:spcBef>
                <a:spcPts val="0"/>
              </a:spcBef>
              <a:spcAft>
                <a:spcPts val="0"/>
              </a:spcAft>
              <a:buSzPts val="1200"/>
              <a:buChar char="●"/>
            </a:pPr>
            <a:r>
              <a:rPr lang="en-US" sz="1200">
                <a:latin typeface="Arial"/>
                <a:ea typeface="Arial"/>
                <a:cs typeface="Arial"/>
                <a:sym typeface="Arial"/>
              </a:rPr>
              <a:t>Satisfaction and Well-being (75% focus on more satisfying work)</a:t>
            </a:r>
            <a:endParaRPr sz="1200">
              <a:latin typeface="Arial"/>
              <a:ea typeface="Arial"/>
              <a:cs typeface="Arial"/>
              <a:sym typeface="Arial"/>
            </a:endParaRPr>
          </a:p>
          <a:p>
            <a:pPr marL="0" lvl="0" indent="0" algn="l" rtl="0">
              <a:spcBef>
                <a:spcPts val="0"/>
              </a:spcBef>
              <a:spcAft>
                <a:spcPts val="0"/>
              </a:spcAft>
              <a:buClr>
                <a:schemeClr val="dk1"/>
              </a:buClr>
              <a:buSzPts val="1000"/>
              <a:buFont typeface="Calibri"/>
              <a:buNone/>
            </a:pPr>
            <a:endParaRPr sz="1000">
              <a:solidFill>
                <a:schemeClr val="dk1"/>
              </a:solidFill>
              <a:latin typeface="Helvetica Neue"/>
              <a:ea typeface="Helvetica Neue"/>
              <a:cs typeface="Helvetica Neue"/>
              <a:sym typeface="Helvetica Neue"/>
            </a:endParaRPr>
          </a:p>
        </p:txBody>
      </p:sp>
      <p:sp>
        <p:nvSpPr>
          <p:cNvPr id="2989" name="Google Shape;2989;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1"/>
        <p:cNvGrpSpPr/>
        <p:nvPr/>
      </p:nvGrpSpPr>
      <p:grpSpPr>
        <a:xfrm>
          <a:off x="0" y="0"/>
          <a:ext cx="0" cy="0"/>
          <a:chOff x="0" y="0"/>
          <a:chExt cx="0" cy="0"/>
        </a:xfrm>
      </p:grpSpPr>
      <p:sp>
        <p:nvSpPr>
          <p:cNvPr id="3002" name="Google Shape;3002;g1a1fa4c4a14_2_9: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3" name="Google Shape;3003;g1a1fa4c4a14_2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spcBef>
                <a:spcPts val="0"/>
              </a:spcBef>
              <a:spcAft>
                <a:spcPts val="0"/>
              </a:spcAft>
              <a:buClr>
                <a:schemeClr val="dk1"/>
              </a:buClr>
              <a:buSzPts val="1100"/>
              <a:buFont typeface="Calibri"/>
              <a:buNone/>
            </a:pPr>
            <a:r>
              <a:rPr lang="en-US" sz="1200" dirty="0"/>
              <a:t>Here’s some more details from our findings from our research.</a:t>
            </a:r>
            <a:endParaRPr sz="1200" dirty="0"/>
          </a:p>
          <a:p>
            <a:pPr marL="457200" lvl="0" indent="-228600" algn="l" rtl="0">
              <a:spcBef>
                <a:spcPts val="0"/>
              </a:spcBef>
              <a:spcAft>
                <a:spcPts val="0"/>
              </a:spcAft>
              <a:buClr>
                <a:schemeClr val="dk1"/>
              </a:buClr>
              <a:buSzPts val="1100"/>
              <a:buFont typeface="Calibri"/>
              <a:buNone/>
            </a:pPr>
            <a:endParaRPr sz="1200" dirty="0"/>
          </a:p>
          <a:p>
            <a:pPr marL="457200" lvl="0" indent="-228600" algn="l" rtl="0">
              <a:spcBef>
                <a:spcPts val="0"/>
              </a:spcBef>
              <a:spcAft>
                <a:spcPts val="0"/>
              </a:spcAft>
              <a:buClr>
                <a:schemeClr val="dk1"/>
              </a:buClr>
              <a:buSzPts val="1100"/>
              <a:buFont typeface="Calibri"/>
              <a:buNone/>
            </a:pPr>
            <a:r>
              <a:rPr lang="en-US" sz="1200" dirty="0"/>
              <a:t>The first four (88%, 87%, 77%, and 73% are from the </a:t>
            </a:r>
            <a:r>
              <a:rPr lang="en-US" sz="1200" b="1" dirty="0"/>
              <a:t>Efficiency and Flow</a:t>
            </a:r>
            <a:r>
              <a:rPr lang="en-US" sz="1200" dirty="0"/>
              <a:t> section.</a:t>
            </a:r>
            <a:endParaRPr sz="1200" dirty="0"/>
          </a:p>
          <a:p>
            <a:pPr marL="457200" lvl="0" indent="-228600" algn="l" rtl="0">
              <a:spcBef>
                <a:spcPts val="0"/>
              </a:spcBef>
              <a:spcAft>
                <a:spcPts val="0"/>
              </a:spcAft>
              <a:buClr>
                <a:schemeClr val="dk1"/>
              </a:buClr>
              <a:buSzPts val="1100"/>
              <a:buFont typeface="Calibri"/>
              <a:buNone/>
            </a:pPr>
            <a:r>
              <a:rPr lang="en-US" sz="1200" dirty="0"/>
              <a:t>The last two (60% and 59%) are from the </a:t>
            </a:r>
            <a:r>
              <a:rPr lang="en-US" sz="1200" b="1" dirty="0"/>
              <a:t>Satisfaction and Well-being</a:t>
            </a:r>
            <a:r>
              <a:rPr lang="en-US" sz="1200" dirty="0"/>
              <a:t> section.</a:t>
            </a:r>
            <a:endParaRPr sz="1200" dirty="0"/>
          </a:p>
          <a:p>
            <a:pPr marL="228600" lvl="0" indent="0" algn="l" rtl="0">
              <a:spcBef>
                <a:spcPts val="0"/>
              </a:spcBef>
              <a:spcAft>
                <a:spcPts val="0"/>
              </a:spcAft>
              <a:buClr>
                <a:schemeClr val="dk1"/>
              </a:buClr>
              <a:buSzPts val="1100"/>
              <a:buFont typeface="Calibri"/>
              <a:buNone/>
            </a:pPr>
            <a:endParaRPr sz="1200" dirty="0"/>
          </a:p>
          <a:p>
            <a:pPr marL="457200" lvl="0" indent="-228600" algn="l" rtl="0">
              <a:spcBef>
                <a:spcPts val="0"/>
              </a:spcBef>
              <a:spcAft>
                <a:spcPts val="0"/>
              </a:spcAft>
              <a:buClr>
                <a:schemeClr val="dk1"/>
              </a:buClr>
              <a:buSzPts val="1100"/>
              <a:buFont typeface="Calibri"/>
              <a:buNone/>
            </a:pPr>
            <a:r>
              <a:rPr lang="en-US" sz="1200" dirty="0"/>
              <a:t>All stats from </a:t>
            </a:r>
            <a:r>
              <a:rPr lang="en-US" sz="1200" u="sng" dirty="0">
                <a:solidFill>
                  <a:schemeClr val="hlink"/>
                </a:solidFill>
                <a:hlinkClick r:id="rId3"/>
              </a:rPr>
              <a:t>https://github.blog/2022-09-07-research-quantifying-github-copilots-impact-on-developer-productivity-and-happiness/</a:t>
            </a:r>
            <a:endParaRPr sz="1200" dirty="0"/>
          </a:p>
          <a:p>
            <a:pPr marL="457200" lvl="0" indent="-228600" algn="l" rtl="0">
              <a:spcBef>
                <a:spcPts val="0"/>
              </a:spcBef>
              <a:spcAft>
                <a:spcPts val="0"/>
              </a:spcAft>
              <a:buClr>
                <a:schemeClr val="dk1"/>
              </a:buClr>
              <a:buSzPts val="1100"/>
              <a:buFont typeface="Calibri"/>
              <a:buNone/>
            </a:pPr>
            <a:endParaRPr sz="1200" dirty="0"/>
          </a:p>
          <a:p>
            <a:pPr marL="457200" lvl="0" indent="-228600" algn="l" rtl="0">
              <a:spcBef>
                <a:spcPts val="0"/>
              </a:spcBef>
              <a:spcAft>
                <a:spcPts val="0"/>
              </a:spcAft>
              <a:buClr>
                <a:schemeClr val="dk1"/>
              </a:buClr>
              <a:buSzPts val="1100"/>
              <a:buFont typeface="Calibri"/>
              <a:buNone/>
            </a:pPr>
            <a:endParaRPr sz="1200" dirty="0"/>
          </a:p>
        </p:txBody>
      </p:sp>
      <p:sp>
        <p:nvSpPr>
          <p:cNvPr id="3004" name="Google Shape;3004;g1a1fa4c4a14_2_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8"/>
        <p:cNvGrpSpPr/>
        <p:nvPr/>
      </p:nvGrpSpPr>
      <p:grpSpPr>
        <a:xfrm>
          <a:off x="0" y="0"/>
          <a:ext cx="0" cy="0"/>
          <a:chOff x="0" y="0"/>
          <a:chExt cx="0" cy="0"/>
        </a:xfrm>
      </p:grpSpPr>
      <p:sp>
        <p:nvSpPr>
          <p:cNvPr id="3019" name="Google Shape;3019;g1a1fa4c4a14_3_17: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0" name="Google Shape;3020;g1a1fa4c4a14_3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a:latin typeface="Arial"/>
                <a:ea typeface="Arial"/>
                <a:cs typeface="Arial"/>
                <a:sym typeface="Arial"/>
              </a:rPr>
              <a:t>Here’s a few quotes from folks on Twitter (quotes are “as-is” and were not paid or sourced by GitHub).</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a:latin typeface="Arial"/>
                <a:ea typeface="Arial"/>
                <a:cs typeface="Arial"/>
                <a:sym typeface="Arial"/>
              </a:rPr>
              <a:t>Links for tweets (left to right, top to bottom):</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lnSpc>
                <a:spcPct val="115000"/>
              </a:lnSpc>
              <a:spcBef>
                <a:spcPts val="0"/>
              </a:spcBef>
              <a:spcAft>
                <a:spcPts val="0"/>
              </a:spcAft>
              <a:buSzPts val="1100"/>
              <a:buNone/>
            </a:pPr>
            <a:r>
              <a:rPr lang="en-US" sz="1200" u="sng">
                <a:solidFill>
                  <a:schemeClr val="hlink"/>
                </a:solidFill>
                <a:hlinkClick r:id="rId3"/>
              </a:rPr>
              <a:t>https://twitter.com/scoumbourdis/status/1532613467567423492</a:t>
            </a:r>
            <a:endParaRPr sz="1200"/>
          </a:p>
          <a:p>
            <a:pPr marL="0" lvl="0" indent="0" algn="l" rtl="0">
              <a:lnSpc>
                <a:spcPct val="115000"/>
              </a:lnSpc>
              <a:spcBef>
                <a:spcPts val="0"/>
              </a:spcBef>
              <a:spcAft>
                <a:spcPts val="0"/>
              </a:spcAft>
              <a:buClr>
                <a:schemeClr val="dk1"/>
              </a:buClr>
              <a:buSzPts val="1100"/>
              <a:buFont typeface="Arial"/>
              <a:buNone/>
            </a:pPr>
            <a:r>
              <a:rPr lang="en-US" sz="1200" u="sng">
                <a:solidFill>
                  <a:srgbClr val="0563C1"/>
                </a:solidFill>
                <a:hlinkClick r:id="rId4">
                  <a:extLst>
                    <a:ext uri="{A12FA001-AC4F-418D-AE19-62706E023703}">
                      <ahyp:hlinkClr xmlns:ahyp="http://schemas.microsoft.com/office/drawing/2018/hyperlinkcolor" val="tx"/>
                    </a:ext>
                  </a:extLst>
                </a:hlinkClick>
              </a:rPr>
              <a:t>https://twitter.com/swyx/status/1580390673936658432</a:t>
            </a:r>
            <a:endParaRPr sz="1200" u="sng">
              <a:solidFill>
                <a:srgbClr val="0563C1"/>
              </a:solidFill>
            </a:endParaRPr>
          </a:p>
          <a:p>
            <a:pPr marL="0" lvl="0" indent="0" algn="l" rtl="0">
              <a:lnSpc>
                <a:spcPct val="115000"/>
              </a:lnSpc>
              <a:spcBef>
                <a:spcPts val="0"/>
              </a:spcBef>
              <a:spcAft>
                <a:spcPts val="0"/>
              </a:spcAft>
              <a:buClr>
                <a:schemeClr val="dk1"/>
              </a:buClr>
              <a:buSzPts val="1100"/>
              <a:buFont typeface="Arial"/>
              <a:buNone/>
            </a:pPr>
            <a:r>
              <a:rPr lang="en-US" sz="1200" u="sng">
                <a:solidFill>
                  <a:schemeClr val="hlink"/>
                </a:solidFill>
                <a:hlinkClick r:id="rId5"/>
              </a:rPr>
              <a:t>https://twitter.com/dannypostmaa/status/1598476315707191296</a:t>
            </a:r>
            <a:endParaRPr sz="1200"/>
          </a:p>
          <a:p>
            <a:pPr marL="0" lvl="0" indent="0" algn="l" rtl="0">
              <a:lnSpc>
                <a:spcPct val="115000"/>
              </a:lnSpc>
              <a:spcBef>
                <a:spcPts val="0"/>
              </a:spcBef>
              <a:spcAft>
                <a:spcPts val="0"/>
              </a:spcAft>
              <a:buClr>
                <a:schemeClr val="dk1"/>
              </a:buClr>
              <a:buSzPts val="1100"/>
              <a:buFont typeface="Arial"/>
              <a:buNone/>
            </a:pPr>
            <a:r>
              <a:rPr lang="en-US" sz="1200" u="sng">
                <a:solidFill>
                  <a:schemeClr val="hlink"/>
                </a:solidFill>
                <a:hlinkClick r:id="rId6"/>
              </a:rPr>
              <a:t>https://twitter.com/maccaw/status/1586522019927048193</a:t>
            </a:r>
            <a:endParaRPr sz="1200"/>
          </a:p>
          <a:p>
            <a:pPr marL="0" lvl="0" indent="0" algn="l" rtl="0">
              <a:lnSpc>
                <a:spcPct val="115000"/>
              </a:lnSpc>
              <a:spcBef>
                <a:spcPts val="0"/>
              </a:spcBef>
              <a:spcAft>
                <a:spcPts val="0"/>
              </a:spcAft>
              <a:buClr>
                <a:schemeClr val="dk1"/>
              </a:buClr>
              <a:buSzPts val="1100"/>
              <a:buFont typeface="Arial"/>
              <a:buNone/>
            </a:pPr>
            <a:r>
              <a:rPr lang="en-US" sz="1200" u="sng">
                <a:solidFill>
                  <a:srgbClr val="0563C1"/>
                </a:solidFill>
                <a:hlinkClick r:id="rId7">
                  <a:extLst>
                    <a:ext uri="{A12FA001-AC4F-418D-AE19-62706E023703}">
                      <ahyp:hlinkClr xmlns:ahyp="http://schemas.microsoft.com/office/drawing/2018/hyperlinkcolor" val="tx"/>
                    </a:ext>
                  </a:extLst>
                </a:hlinkClick>
              </a:rPr>
              <a:t>https://twitter.com/willmanduffy/status/1536861352521781248</a:t>
            </a:r>
            <a:endParaRPr sz="1200" u="sng">
              <a:solidFill>
                <a:srgbClr val="0563C1"/>
              </a:solidFill>
            </a:endParaRPr>
          </a:p>
          <a:p>
            <a:pPr marL="0" lvl="0" indent="0" algn="l" rtl="0">
              <a:lnSpc>
                <a:spcPct val="115000"/>
              </a:lnSpc>
              <a:spcBef>
                <a:spcPts val="0"/>
              </a:spcBef>
              <a:spcAft>
                <a:spcPts val="0"/>
              </a:spcAft>
              <a:buSzPts val="1100"/>
              <a:buNone/>
            </a:pPr>
            <a:r>
              <a:rPr lang="en-US" sz="1200" u="sng">
                <a:solidFill>
                  <a:schemeClr val="hlink"/>
                </a:solidFill>
                <a:hlinkClick r:id="rId8"/>
              </a:rPr>
              <a:t>https://twitter.com/justindross/status/1582902733065289728</a:t>
            </a:r>
            <a:endParaRPr sz="1200"/>
          </a:p>
          <a:p>
            <a:pPr marL="0" lvl="0" indent="0" algn="l" rtl="0">
              <a:lnSpc>
                <a:spcPct val="115000"/>
              </a:lnSpc>
              <a:spcBef>
                <a:spcPts val="0"/>
              </a:spcBef>
              <a:spcAft>
                <a:spcPts val="0"/>
              </a:spcAft>
              <a:buClr>
                <a:schemeClr val="dk1"/>
              </a:buClr>
              <a:buSzPts val="1100"/>
              <a:buFont typeface="Arial"/>
              <a:buNone/>
            </a:pPr>
            <a:endParaRPr sz="1200"/>
          </a:p>
          <a:p>
            <a:pPr marL="0" lvl="0" indent="0" algn="l" rtl="0">
              <a:spcBef>
                <a:spcPts val="0"/>
              </a:spcBef>
              <a:spcAft>
                <a:spcPts val="0"/>
              </a:spcAft>
              <a:buNone/>
            </a:pPr>
            <a:endParaRPr sz="1100">
              <a:latin typeface="Arial"/>
              <a:ea typeface="Arial"/>
              <a:cs typeface="Arial"/>
              <a:sym typeface="Arial"/>
            </a:endParaRPr>
          </a:p>
        </p:txBody>
      </p:sp>
      <p:sp>
        <p:nvSpPr>
          <p:cNvPr id="3021" name="Google Shape;3021;g1a1fa4c4a14_3_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0"/>
        <p:cNvGrpSpPr/>
        <p:nvPr/>
      </p:nvGrpSpPr>
      <p:grpSpPr>
        <a:xfrm>
          <a:off x="0" y="0"/>
          <a:ext cx="0" cy="0"/>
          <a:chOff x="0" y="0"/>
          <a:chExt cx="0" cy="0"/>
        </a:xfrm>
      </p:grpSpPr>
      <p:sp>
        <p:nvSpPr>
          <p:cNvPr id="3031" name="Google Shape;3031;p6: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32" name="Google Shape;3032;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latin typeface="Arial"/>
                <a:ea typeface="Arial"/>
                <a:cs typeface="Arial"/>
                <a:sym typeface="Arial"/>
              </a:rPr>
              <a:t>GitHub Copilot is available where you want it. On your desktop using popular IDEs or in your browser using GitHub Codespaces.</a:t>
            </a:r>
            <a:endParaRPr sz="1200">
              <a:latin typeface="Arial"/>
              <a:ea typeface="Arial"/>
              <a:cs typeface="Arial"/>
              <a:sym typeface="Arial"/>
            </a:endParaRPr>
          </a:p>
        </p:txBody>
      </p:sp>
      <p:sp>
        <p:nvSpPr>
          <p:cNvPr id="3033" name="Google Shape;3033;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2"/>
        <p:cNvGrpSpPr/>
        <p:nvPr/>
      </p:nvGrpSpPr>
      <p:grpSpPr>
        <a:xfrm>
          <a:off x="0" y="0"/>
          <a:ext cx="0" cy="0"/>
          <a:chOff x="0" y="0"/>
          <a:chExt cx="0" cy="0"/>
        </a:xfrm>
      </p:grpSpPr>
      <p:sp>
        <p:nvSpPr>
          <p:cNvPr id="3043" name="Google Shape;3043;g1ae4baac3aa_0_150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200" b="1" dirty="0">
                <a:latin typeface="Arial"/>
                <a:ea typeface="Arial"/>
                <a:cs typeface="Arial"/>
                <a:sym typeface="Arial"/>
              </a:rPr>
              <a:t>Slide is animated</a:t>
            </a:r>
            <a:endParaRPr sz="1200" b="1"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200" dirty="0">
                <a:latin typeface="Arial"/>
                <a:ea typeface="Arial"/>
                <a:cs typeface="Arial"/>
                <a:sym typeface="Arial"/>
              </a:rPr>
              <a:t>Here’s your code editor with Copilot enabled. (Click)</a:t>
            </a:r>
            <a:endParaRPr sz="1200" dirty="0">
              <a:latin typeface="Arial"/>
              <a:ea typeface="Arial"/>
              <a:cs typeface="Arial"/>
              <a:sym typeface="Arial"/>
            </a:endParaRPr>
          </a:p>
          <a:p>
            <a:pPr marL="0" lvl="0" indent="0" algn="l" rtl="0">
              <a:lnSpc>
                <a:spcPct val="115000"/>
              </a:lnSpc>
              <a:spcBef>
                <a:spcPts val="0"/>
              </a:spcBef>
              <a:spcAft>
                <a:spcPts val="0"/>
              </a:spcAft>
              <a:buNone/>
            </a:pPr>
            <a:endParaRPr sz="1200"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200" dirty="0">
                <a:latin typeface="Arial"/>
                <a:ea typeface="Arial"/>
                <a:cs typeface="Arial"/>
                <a:sym typeface="Arial"/>
              </a:rPr>
              <a:t>Your editor provides context to Copilot.</a:t>
            </a:r>
            <a:endParaRPr sz="1200"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200" dirty="0">
                <a:latin typeface="Arial"/>
                <a:ea typeface="Arial"/>
                <a:cs typeface="Arial"/>
                <a:sym typeface="Arial"/>
              </a:rPr>
              <a:t>GitHub Copilot uses the OpenAI Codex Model and GPT-3 behind the scenes.</a:t>
            </a:r>
            <a:endParaRPr sz="1200"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200" dirty="0">
                <a:latin typeface="Arial"/>
                <a:ea typeface="Arial"/>
                <a:cs typeface="Arial"/>
                <a:sym typeface="Arial"/>
              </a:rPr>
              <a:t>It returns suggestions to your editor where you choose what to accept or ignore.</a:t>
            </a:r>
            <a:endParaRPr sz="1200"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200" b="1" dirty="0">
                <a:latin typeface="Arial"/>
                <a:ea typeface="Arial"/>
                <a:cs typeface="Arial"/>
                <a:sym typeface="Arial"/>
              </a:rPr>
              <a:t>Talking points</a:t>
            </a:r>
            <a:endParaRPr sz="1200"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200" dirty="0">
                <a:latin typeface="Arial"/>
                <a:ea typeface="Arial"/>
                <a:cs typeface="Arial"/>
                <a:sym typeface="Arial"/>
              </a:rPr>
              <a:t>GitHub Copilot provides context from local files. It’s not attached to a repository. The file being edited could be hosted on GitHub or in any other repo, but it’s not a requirement.</a:t>
            </a:r>
            <a:endParaRPr sz="1200"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200" dirty="0">
                <a:latin typeface="Arial"/>
                <a:ea typeface="Arial"/>
                <a:cs typeface="Arial"/>
                <a:sym typeface="Arial"/>
              </a:rPr>
              <a:t>GitHub Copilot shares data in an ephemeral way. It’s shared just long enough for GitHub Copilot to provide a suggestion. We do not take that code and put it back into the data model for suggestions.</a:t>
            </a:r>
            <a:endParaRPr sz="1200"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200" dirty="0">
                <a:latin typeface="Arial"/>
                <a:ea typeface="Arial"/>
                <a:cs typeface="Arial"/>
                <a:sym typeface="Arial"/>
              </a:rPr>
              <a:t>GitHub Copilot uses a transformative model. Think of something like Google Translate. You put in some words in English, translate it into another language. Google Translate hasn’t seen that exact sentence before necessarily and translated into that new language. Google Translate understands the semantics; the definition of the words, language patterns, whether there is a subject or direct object, and based upon that input, suggests an appropriate result. You could think about GitHub Copilot as a translation tool.</a:t>
            </a:r>
            <a:endParaRPr sz="1200"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200" dirty="0">
                <a:latin typeface="Arial"/>
                <a:ea typeface="Arial"/>
                <a:cs typeface="Arial"/>
                <a:sym typeface="Arial"/>
              </a:rPr>
              <a:t>GitHub Copilot will write novel code. But having said that, GitHub Copilot is looking for language patterns and it learns language patterns. There may be times where a particular line, or a few lines of code, appears in thousands and thousands of repositories. That starts to look like a language pattern, rather than its own unique piece of code. In those cases, GitHub Copilot will occasionally regurgitate what it thinks is a pattern as it’s seen it so many times. For that case, the GitHub Copilot team created an IP filter. GitHub Copilot includes a filter which detects code suggestions matching public code on GitHub. You can choose to enable or disable the filter. When the filter is enabled, GitHub Copilot checks code suggestions with their surrounding code of about 150 characters against public code on GitHub. If there is a match or near match, the suggestion will not be shown to you. This is done on the Service side of GitHub Copilot,</a:t>
            </a:r>
            <a:endParaRPr sz="1200"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200" dirty="0">
                <a:latin typeface="Arial"/>
                <a:ea typeface="Arial"/>
                <a:cs typeface="Arial"/>
                <a:sym typeface="Arial"/>
              </a:rPr>
              <a:t> </a:t>
            </a:r>
            <a:endParaRPr sz="1200"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200" b="1" dirty="0">
                <a:latin typeface="Arial"/>
                <a:ea typeface="Arial"/>
                <a:cs typeface="Arial"/>
                <a:sym typeface="Arial"/>
              </a:rPr>
              <a:t>Additional talking points if pressed</a:t>
            </a:r>
            <a:endParaRPr sz="1200" b="1"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200" dirty="0">
                <a:latin typeface="Arial"/>
                <a:ea typeface="Arial"/>
                <a:cs typeface="Arial"/>
                <a:sym typeface="Arial"/>
              </a:rPr>
              <a:t>Why 150 characters? Some of it is a judgement call. You don’t want it so short that you’re comparing a simple </a:t>
            </a:r>
            <a:r>
              <a:rPr lang="en-US" sz="1200" i="1" dirty="0">
                <a:latin typeface="Arial"/>
                <a:ea typeface="Arial"/>
                <a:cs typeface="Arial"/>
                <a:sym typeface="Arial"/>
              </a:rPr>
              <a:t>if statement</a:t>
            </a:r>
            <a:r>
              <a:rPr lang="en-US" sz="1200" dirty="0">
                <a:latin typeface="Arial"/>
                <a:ea typeface="Arial"/>
                <a:cs typeface="Arial"/>
                <a:sym typeface="Arial"/>
              </a:rPr>
              <a:t>, but you want to block anything that would be meaningful. 150 characters on average is about two lines worth of code. It’s a good length to detect if there are a couple of lines of similarity. Based on research, GitHub also found that 150 characters, based on the number of suggestions presented, and accepted, was about the same as it was without the IP being thrown, i.e. the Developer Experience did not deteriorate.</a:t>
            </a:r>
            <a:endParaRPr sz="1200"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200" dirty="0">
                <a:latin typeface="Arial"/>
                <a:ea typeface="Arial"/>
                <a:cs typeface="Arial"/>
                <a:sym typeface="Arial"/>
              </a:rPr>
              <a:t> </a:t>
            </a:r>
            <a:endParaRPr sz="1200"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200" dirty="0">
                <a:latin typeface="Arial"/>
                <a:ea typeface="Arial"/>
                <a:cs typeface="Arial"/>
                <a:sym typeface="Arial"/>
              </a:rPr>
              <a:t>GitHub Copilot is there to enhance your day-to-day work. Accountants don’t do calculations in their head all day. They have calculators and tools to enable them to be more productive. Think of Copilot as the evolution of tooling and Developer Experience for us as developers.</a:t>
            </a:r>
            <a:endParaRPr sz="1200" dirty="0">
              <a:latin typeface="Arial"/>
              <a:ea typeface="Arial"/>
              <a:cs typeface="Arial"/>
              <a:sym typeface="Arial"/>
            </a:endParaRPr>
          </a:p>
          <a:p>
            <a:pPr marL="0" lvl="0" indent="0" algn="l" rtl="0">
              <a:spcBef>
                <a:spcPts val="0"/>
              </a:spcBef>
              <a:spcAft>
                <a:spcPts val="0"/>
              </a:spcAft>
              <a:buNone/>
            </a:pPr>
            <a:endParaRPr dirty="0"/>
          </a:p>
        </p:txBody>
      </p:sp>
      <p:sp>
        <p:nvSpPr>
          <p:cNvPr id="3044" name="Google Shape;3044;g1ae4baac3aa_0_1506: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9"/>
        <p:cNvGrpSpPr/>
        <p:nvPr/>
      </p:nvGrpSpPr>
      <p:grpSpPr>
        <a:xfrm>
          <a:off x="0" y="0"/>
          <a:ext cx="0" cy="0"/>
          <a:chOff x="0" y="0"/>
          <a:chExt cx="0" cy="0"/>
        </a:xfrm>
      </p:grpSpPr>
      <p:sp>
        <p:nvSpPr>
          <p:cNvPr id="3080" name="Google Shape;3080;p9: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81" name="Google Shape;3081;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dirty="0">
                <a:latin typeface="Arial"/>
                <a:ea typeface="Arial"/>
                <a:cs typeface="Arial"/>
                <a:sym typeface="Arial"/>
              </a:rPr>
              <a:t>GitHub Copilot is available today in </a:t>
            </a:r>
            <a:r>
              <a:rPr lang="en-US" sz="1200" b="1" dirty="0">
                <a:latin typeface="Arial"/>
                <a:ea typeface="Arial"/>
                <a:cs typeface="Arial"/>
                <a:sym typeface="Arial"/>
              </a:rPr>
              <a:t>two</a:t>
            </a:r>
            <a:r>
              <a:rPr lang="en-US" sz="1200" dirty="0">
                <a:latin typeface="Arial"/>
                <a:ea typeface="Arial"/>
                <a:cs typeface="Arial"/>
                <a:sym typeface="Arial"/>
              </a:rPr>
              <a:t> paid offerings today.</a:t>
            </a:r>
            <a:endParaRPr sz="1200" dirty="0">
              <a:latin typeface="Arial"/>
              <a:ea typeface="Arial"/>
              <a:cs typeface="Arial"/>
              <a:sym typeface="Arial"/>
            </a:endParaRPr>
          </a:p>
          <a:p>
            <a:pPr marL="0" lvl="0" indent="0" algn="l" rtl="0">
              <a:spcBef>
                <a:spcPts val="0"/>
              </a:spcBef>
              <a:spcAft>
                <a:spcPts val="0"/>
              </a:spcAft>
              <a:buNone/>
            </a:pPr>
            <a:endParaRPr sz="1200" dirty="0">
              <a:latin typeface="Arial"/>
              <a:ea typeface="Arial"/>
              <a:cs typeface="Arial"/>
              <a:sym typeface="Arial"/>
            </a:endParaRPr>
          </a:p>
          <a:p>
            <a:pPr marL="0" lvl="0" indent="0" algn="l" rtl="0">
              <a:spcBef>
                <a:spcPts val="0"/>
              </a:spcBef>
              <a:spcAft>
                <a:spcPts val="0"/>
              </a:spcAft>
              <a:buNone/>
            </a:pPr>
            <a:r>
              <a:rPr lang="en-US" sz="1200" dirty="0">
                <a:latin typeface="Arial"/>
                <a:ea typeface="Arial"/>
                <a:cs typeface="Arial"/>
                <a:sym typeface="Arial"/>
              </a:rPr>
              <a:t>$10 a month or $100 a year for individuals.</a:t>
            </a:r>
            <a:endParaRPr sz="1200" dirty="0">
              <a:latin typeface="Arial"/>
              <a:ea typeface="Arial"/>
              <a:cs typeface="Arial"/>
              <a:sym typeface="Arial"/>
            </a:endParaRPr>
          </a:p>
          <a:p>
            <a:pPr marL="0" lvl="0" indent="0" algn="l" rtl="0">
              <a:spcBef>
                <a:spcPts val="0"/>
              </a:spcBef>
              <a:spcAft>
                <a:spcPts val="0"/>
              </a:spcAft>
              <a:buNone/>
            </a:pPr>
            <a:endParaRPr sz="1200" dirty="0">
              <a:latin typeface="Arial"/>
              <a:ea typeface="Arial"/>
              <a:cs typeface="Arial"/>
              <a:sym typeface="Arial"/>
            </a:endParaRPr>
          </a:p>
          <a:p>
            <a:pPr marL="0" lvl="0" indent="0" algn="l" rtl="0">
              <a:spcBef>
                <a:spcPts val="0"/>
              </a:spcBef>
              <a:spcAft>
                <a:spcPts val="0"/>
              </a:spcAft>
              <a:buNone/>
            </a:pPr>
            <a:r>
              <a:rPr lang="en-US" sz="1200" dirty="0">
                <a:latin typeface="Arial"/>
                <a:ea typeface="Arial"/>
                <a:cs typeface="Arial"/>
                <a:sym typeface="Arial"/>
              </a:rPr>
              <a:t>$19 per user, per month, for qualified GitHub Enterprise Cloud businesses.</a:t>
            </a:r>
            <a:endParaRPr sz="1200" dirty="0">
              <a:latin typeface="Arial"/>
              <a:ea typeface="Arial"/>
              <a:cs typeface="Arial"/>
              <a:sym typeface="Arial"/>
            </a:endParaRPr>
          </a:p>
        </p:txBody>
      </p:sp>
      <p:sp>
        <p:nvSpPr>
          <p:cNvPr id="3082" name="Google Shape;3082;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github.slack.com/archives/C0308E9K1LG" TargetMode="External"/><Relationship Id="rId1" Type="http://schemas.openxmlformats.org/officeDocument/2006/relationships/slideMaster" Target="../slideMasters/slideMaster1.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3.png"/><Relationship Id="rId4" Type="http://schemas.openxmlformats.org/officeDocument/2006/relationships/image" Target="../media/image22.png"/></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2" Type="http://schemas.openxmlformats.org/officeDocument/2006/relationships/hyperlink" Target="https://drive.google.com/drive/folders/1nmFRjh0YU_C94U0WmPKIViQotiYUV98G" TargetMode="External"/><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github.slack.com/archives/C0308E9K1LG" TargetMode="External"/><Relationship Id="rId1" Type="http://schemas.openxmlformats.org/officeDocument/2006/relationships/slideMaster" Target="../slideMasters/slideMaster2.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 Id="rId5" Type="http://schemas.openxmlformats.org/officeDocument/2006/relationships/image" Target="../media/image23.png"/><Relationship Id="rId4" Type="http://schemas.openxmlformats.org/officeDocument/2006/relationships/image" Target="../media/image22.png"/></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234.xml.rels><?xml version="1.0" encoding="UTF-8" standalone="yes"?>
<Relationships xmlns="http://schemas.openxmlformats.org/package/2006/relationships"><Relationship Id="rId2" Type="http://schemas.openxmlformats.org/officeDocument/2006/relationships/hyperlink" Target="https://drive.google.com/drive/folders/1nmFRjh0YU_C94U0WmPKIViQotiYUV98G" TargetMode="External"/><Relationship Id="rId1" Type="http://schemas.openxmlformats.org/officeDocument/2006/relationships/slideMaster" Target="../slideMasters/slideMaster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6. Presentation title">
  <p:cSld name="6. Presentation title">
    <p:spTree>
      <p:nvGrpSpPr>
        <p:cNvPr id="1" name="Shape 33"/>
        <p:cNvGrpSpPr/>
        <p:nvPr/>
      </p:nvGrpSpPr>
      <p:grpSpPr>
        <a:xfrm>
          <a:off x="0" y="0"/>
          <a:ext cx="0" cy="0"/>
          <a:chOff x="0" y="0"/>
          <a:chExt cx="0" cy="0"/>
        </a:xfrm>
      </p:grpSpPr>
      <p:pic>
        <p:nvPicPr>
          <p:cNvPr id="34" name="Google Shape;34;p2" descr="A picture containing night sky&#10;&#10;Description automatically generated"/>
          <p:cNvPicPr preferRelativeResize="0"/>
          <p:nvPr/>
        </p:nvPicPr>
        <p:blipFill rotWithShape="1">
          <a:blip r:embed="rId2">
            <a:alphaModFix/>
          </a:blip>
          <a:srcRect/>
          <a:stretch/>
        </p:blipFill>
        <p:spPr>
          <a:xfrm>
            <a:off x="0" y="1340"/>
            <a:ext cx="9143998" cy="5145583"/>
          </a:xfrm>
          <a:prstGeom prst="rect">
            <a:avLst/>
          </a:prstGeom>
          <a:noFill/>
          <a:ln>
            <a:noFill/>
          </a:ln>
        </p:spPr>
      </p:pic>
      <p:pic>
        <p:nvPicPr>
          <p:cNvPr id="35" name="Google Shape;35;p2"/>
          <p:cNvPicPr preferRelativeResize="0"/>
          <p:nvPr/>
        </p:nvPicPr>
        <p:blipFill rotWithShape="1">
          <a:blip r:embed="rId3">
            <a:alphaModFix/>
          </a:blip>
          <a:srcRect t="99" b="109"/>
          <a:stretch/>
        </p:blipFill>
        <p:spPr>
          <a:xfrm>
            <a:off x="487137" y="495236"/>
            <a:ext cx="527371" cy="514826"/>
          </a:xfrm>
          <a:prstGeom prst="rect">
            <a:avLst/>
          </a:prstGeom>
          <a:noFill/>
          <a:ln>
            <a:noFill/>
          </a:ln>
        </p:spPr>
      </p:pic>
      <p:sp>
        <p:nvSpPr>
          <p:cNvPr id="36" name="Google Shape;36;p2"/>
          <p:cNvSpPr txBox="1">
            <a:spLocks noGrp="1"/>
          </p:cNvSpPr>
          <p:nvPr>
            <p:ph type="title"/>
          </p:nvPr>
        </p:nvSpPr>
        <p:spPr>
          <a:xfrm>
            <a:off x="487136" y="1701787"/>
            <a:ext cx="6858000" cy="1744614"/>
          </a:xfrm>
          <a:prstGeom prst="rect">
            <a:avLst/>
          </a:prstGeom>
          <a:noFill/>
          <a:ln>
            <a:noFill/>
          </a:ln>
        </p:spPr>
        <p:txBody>
          <a:bodyPr spcFirstLastPara="1" wrap="square" lIns="34275" tIns="17150" rIns="34275" bIns="17150" anchor="ctr" anchorCtr="0">
            <a:noAutofit/>
          </a:bodyPr>
          <a:lstStyle>
            <a:lvl1pPr marR="0" lvl="0" algn="l">
              <a:lnSpc>
                <a:spcPct val="8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37" name="Google Shape;37;p2"/>
          <p:cNvSpPr txBox="1">
            <a:spLocks noGrp="1"/>
          </p:cNvSpPr>
          <p:nvPr>
            <p:ph type="subTitle" idx="1"/>
          </p:nvPr>
        </p:nvSpPr>
        <p:spPr>
          <a:xfrm>
            <a:off x="484632" y="4191830"/>
            <a:ext cx="5120700" cy="59485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400"/>
              <a:buFont typeface="Arial"/>
              <a:buNone/>
              <a:defRPr>
                <a:solidFill>
                  <a:schemeClr val="dk1"/>
                </a:solidFill>
              </a:defRPr>
            </a:lvl2pPr>
            <a:lvl3pPr lvl="2" algn="l">
              <a:lnSpc>
                <a:spcPct val="90000"/>
              </a:lnSpc>
              <a:spcBef>
                <a:spcPts val="0"/>
              </a:spcBef>
              <a:spcAft>
                <a:spcPts val="0"/>
              </a:spcAft>
              <a:buClr>
                <a:schemeClr val="dk1"/>
              </a:buClr>
              <a:buSzPts val="1400"/>
              <a:buFont typeface="Arial"/>
              <a:buNone/>
              <a:defRPr>
                <a:solidFill>
                  <a:schemeClr val="dk1"/>
                </a:solidFill>
              </a:defRPr>
            </a:lvl3pPr>
            <a:lvl4pPr lvl="3" algn="l">
              <a:lnSpc>
                <a:spcPct val="90000"/>
              </a:lnSpc>
              <a:spcBef>
                <a:spcPts val="0"/>
              </a:spcBef>
              <a:spcAft>
                <a:spcPts val="0"/>
              </a:spcAft>
              <a:buClr>
                <a:schemeClr val="dk1"/>
              </a:buClr>
              <a:buSzPts val="1400"/>
              <a:buFont typeface="Arial"/>
              <a:buNone/>
              <a:defRPr>
                <a:solidFill>
                  <a:schemeClr val="dk1"/>
                </a:solidFill>
              </a:defRPr>
            </a:lvl4pPr>
            <a:lvl5pPr lvl="4" algn="l">
              <a:lnSpc>
                <a:spcPct val="90000"/>
              </a:lnSpc>
              <a:spcBef>
                <a:spcPts val="0"/>
              </a:spcBef>
              <a:spcAft>
                <a:spcPts val="0"/>
              </a:spcAft>
              <a:buClr>
                <a:schemeClr val="dk1"/>
              </a:buClr>
              <a:buSzPts val="1400"/>
              <a:buFont typeface="Arial"/>
              <a:buNone/>
              <a:defRPr>
                <a:solidFill>
                  <a:schemeClr val="dk1"/>
                </a:solidFill>
              </a:defRPr>
            </a:lvl5pPr>
            <a:lvl6pPr lvl="5" algn="l">
              <a:lnSpc>
                <a:spcPct val="90000"/>
              </a:lnSpc>
              <a:spcBef>
                <a:spcPts val="0"/>
              </a:spcBef>
              <a:spcAft>
                <a:spcPts val="0"/>
              </a:spcAft>
              <a:buClr>
                <a:schemeClr val="dk1"/>
              </a:buClr>
              <a:buSzPts val="1400"/>
              <a:buNone/>
              <a:defRPr>
                <a:solidFill>
                  <a:schemeClr val="dk1"/>
                </a:solidFill>
              </a:defRPr>
            </a:lvl6pPr>
            <a:lvl7pPr lvl="6" algn="l">
              <a:lnSpc>
                <a:spcPct val="90000"/>
              </a:lnSpc>
              <a:spcBef>
                <a:spcPts val="0"/>
              </a:spcBef>
              <a:spcAft>
                <a:spcPts val="0"/>
              </a:spcAft>
              <a:buClr>
                <a:schemeClr val="dk1"/>
              </a:buClr>
              <a:buSzPts val="1400"/>
              <a:buNone/>
              <a:defRPr>
                <a:solidFill>
                  <a:schemeClr val="dk1"/>
                </a:solidFill>
              </a:defRPr>
            </a:lvl7pPr>
            <a:lvl8pPr lvl="7" algn="l">
              <a:lnSpc>
                <a:spcPct val="90000"/>
              </a:lnSpc>
              <a:spcBef>
                <a:spcPts val="0"/>
              </a:spcBef>
              <a:spcAft>
                <a:spcPts val="0"/>
              </a:spcAft>
              <a:buClr>
                <a:schemeClr val="dk1"/>
              </a:buClr>
              <a:buSzPts val="1400"/>
              <a:buNone/>
              <a:defRPr>
                <a:solidFill>
                  <a:schemeClr val="dk1"/>
                </a:solidFill>
              </a:defRPr>
            </a:lvl8pPr>
            <a:lvl9pPr lvl="8" algn="l">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9. Thank you">
  <p:cSld name="109. Thank you">
    <p:spTree>
      <p:nvGrpSpPr>
        <p:cNvPr id="1" name="Shape 92"/>
        <p:cNvGrpSpPr/>
        <p:nvPr/>
      </p:nvGrpSpPr>
      <p:grpSpPr>
        <a:xfrm>
          <a:off x="0" y="0"/>
          <a:ext cx="0" cy="0"/>
          <a:chOff x="0" y="0"/>
          <a:chExt cx="0" cy="0"/>
        </a:xfrm>
      </p:grpSpPr>
      <p:pic>
        <p:nvPicPr>
          <p:cNvPr id="93" name="Google Shape;93;p11"/>
          <p:cNvPicPr preferRelativeResize="0"/>
          <p:nvPr/>
        </p:nvPicPr>
        <p:blipFill rotWithShape="1">
          <a:blip r:embed="rId2">
            <a:alphaModFix/>
          </a:blip>
          <a:srcRect/>
          <a:stretch/>
        </p:blipFill>
        <p:spPr>
          <a:xfrm>
            <a:off x="0" y="0"/>
            <a:ext cx="9144000" cy="5148263"/>
          </a:xfrm>
          <a:prstGeom prst="rect">
            <a:avLst/>
          </a:prstGeom>
          <a:noFill/>
          <a:ln>
            <a:noFill/>
          </a:ln>
        </p:spPr>
      </p:pic>
      <p:sp>
        <p:nvSpPr>
          <p:cNvPr id="94" name="Google Shape;94;p11"/>
          <p:cNvSpPr/>
          <p:nvPr/>
        </p:nvSpPr>
        <p:spPr>
          <a:xfrm>
            <a:off x="2613171" y="2094711"/>
            <a:ext cx="3917700" cy="958787"/>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6000" b="1" i="0" u="none" strike="noStrike" cap="none">
                <a:solidFill>
                  <a:schemeClr val="dk1"/>
                </a:solidFill>
              </a:rPr>
              <a:t>Thank you</a:t>
            </a:r>
            <a:endParaRPr sz="6000" b="1" i="0">
              <a:solidFill>
                <a:schemeClr val="dk1"/>
              </a:solidFil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95. Funnel four w supporting">
  <p:cSld name="1_95. Funnel four w supporting">
    <p:spTree>
      <p:nvGrpSpPr>
        <p:cNvPr id="1" name="Shape 1233"/>
        <p:cNvGrpSpPr/>
        <p:nvPr/>
      </p:nvGrpSpPr>
      <p:grpSpPr>
        <a:xfrm>
          <a:off x="0" y="0"/>
          <a:ext cx="0" cy="0"/>
          <a:chOff x="0" y="0"/>
          <a:chExt cx="0" cy="0"/>
        </a:xfrm>
      </p:grpSpPr>
      <p:cxnSp>
        <p:nvCxnSpPr>
          <p:cNvPr id="1234" name="Google Shape;1234;p101"/>
          <p:cNvCxnSpPr/>
          <p:nvPr/>
        </p:nvCxnSpPr>
        <p:spPr>
          <a:xfrm flipH="1">
            <a:off x="1624951" y="1190116"/>
            <a:ext cx="3972000" cy="4504"/>
          </a:xfrm>
          <a:prstGeom prst="straightConnector1">
            <a:avLst/>
          </a:prstGeom>
          <a:noFill/>
          <a:ln w="19050" cap="flat" cmpd="sng">
            <a:solidFill>
              <a:schemeClr val="dk2"/>
            </a:solidFill>
            <a:prstDash val="solid"/>
            <a:round/>
            <a:headEnd type="none" w="sm" len="sm"/>
            <a:tailEnd type="none" w="sm" len="sm"/>
          </a:ln>
        </p:spPr>
      </p:cxnSp>
      <p:cxnSp>
        <p:nvCxnSpPr>
          <p:cNvPr id="1235" name="Google Shape;1235;p101"/>
          <p:cNvCxnSpPr/>
          <p:nvPr/>
        </p:nvCxnSpPr>
        <p:spPr>
          <a:xfrm flipH="1">
            <a:off x="1617227" y="1838699"/>
            <a:ext cx="3972000" cy="4504"/>
          </a:xfrm>
          <a:prstGeom prst="straightConnector1">
            <a:avLst/>
          </a:prstGeom>
          <a:noFill/>
          <a:ln w="19050" cap="flat" cmpd="sng">
            <a:solidFill>
              <a:schemeClr val="dk2"/>
            </a:solidFill>
            <a:prstDash val="solid"/>
            <a:round/>
            <a:headEnd type="none" w="sm" len="sm"/>
            <a:tailEnd type="none" w="sm" len="sm"/>
          </a:ln>
        </p:spPr>
      </p:cxnSp>
      <p:cxnSp>
        <p:nvCxnSpPr>
          <p:cNvPr id="1236" name="Google Shape;1236;p101"/>
          <p:cNvCxnSpPr/>
          <p:nvPr/>
        </p:nvCxnSpPr>
        <p:spPr>
          <a:xfrm flipH="1">
            <a:off x="1617227" y="2492952"/>
            <a:ext cx="3972000" cy="4504"/>
          </a:xfrm>
          <a:prstGeom prst="straightConnector1">
            <a:avLst/>
          </a:prstGeom>
          <a:noFill/>
          <a:ln w="19050" cap="flat" cmpd="sng">
            <a:solidFill>
              <a:schemeClr val="dk2"/>
            </a:solidFill>
            <a:prstDash val="solid"/>
            <a:round/>
            <a:headEnd type="none" w="sm" len="sm"/>
            <a:tailEnd type="none" w="sm" len="sm"/>
          </a:ln>
        </p:spPr>
      </p:cxnSp>
      <p:cxnSp>
        <p:nvCxnSpPr>
          <p:cNvPr id="1237" name="Google Shape;1237;p101"/>
          <p:cNvCxnSpPr/>
          <p:nvPr/>
        </p:nvCxnSpPr>
        <p:spPr>
          <a:xfrm flipH="1">
            <a:off x="1624951" y="3152870"/>
            <a:ext cx="3972000" cy="4504"/>
          </a:xfrm>
          <a:prstGeom prst="straightConnector1">
            <a:avLst/>
          </a:prstGeom>
          <a:noFill/>
          <a:ln w="19050" cap="flat" cmpd="sng">
            <a:solidFill>
              <a:schemeClr val="dk2"/>
            </a:solidFill>
            <a:prstDash val="solid"/>
            <a:round/>
            <a:headEnd type="none" w="sm" len="sm"/>
            <a:tailEnd type="none" w="sm" len="sm"/>
          </a:ln>
        </p:spPr>
      </p:cxnSp>
      <p:sp>
        <p:nvSpPr>
          <p:cNvPr id="1238" name="Google Shape;1238;p101"/>
          <p:cNvSpPr/>
          <p:nvPr/>
        </p:nvSpPr>
        <p:spPr>
          <a:xfrm>
            <a:off x="1137290" y="917794"/>
            <a:ext cx="547276" cy="549148"/>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i="0" u="none" strike="noStrike" cap="none">
                <a:solidFill>
                  <a:schemeClr val="lt1"/>
                </a:solidFill>
                <a:latin typeface="Arial"/>
                <a:ea typeface="Arial"/>
                <a:cs typeface="Arial"/>
                <a:sym typeface="Arial"/>
              </a:rPr>
              <a:t>1</a:t>
            </a:r>
            <a:endParaRPr sz="1400" i="0" u="none" strike="noStrike" cap="none">
              <a:solidFill>
                <a:schemeClr val="lt1"/>
              </a:solidFill>
              <a:latin typeface="Arial"/>
              <a:ea typeface="Arial"/>
              <a:cs typeface="Arial"/>
              <a:sym typeface="Arial"/>
            </a:endParaRPr>
          </a:p>
        </p:txBody>
      </p:sp>
      <p:sp>
        <p:nvSpPr>
          <p:cNvPr id="1239" name="Google Shape;1239;p101"/>
          <p:cNvSpPr/>
          <p:nvPr/>
        </p:nvSpPr>
        <p:spPr>
          <a:xfrm>
            <a:off x="1135926" y="1566377"/>
            <a:ext cx="548640" cy="549148"/>
          </a:xfrm>
          <a:prstGeom prst="ellipse">
            <a:avLst/>
          </a:prstGeom>
          <a:solidFill>
            <a:srgbClr val="090C0F"/>
          </a:solidFill>
          <a:ln w="19050" cap="flat" cmpd="sng">
            <a:solidFill>
              <a:srgbClr val="797EF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i="0" u="none" strike="noStrike" cap="none">
                <a:solidFill>
                  <a:schemeClr val="lt1"/>
                </a:solidFill>
                <a:latin typeface="Arial"/>
                <a:ea typeface="Arial"/>
                <a:cs typeface="Arial"/>
                <a:sym typeface="Arial"/>
              </a:rPr>
              <a:t>2</a:t>
            </a:r>
            <a:endParaRPr sz="1400" i="0" u="none" strike="noStrike" cap="none">
              <a:solidFill>
                <a:schemeClr val="lt1"/>
              </a:solidFill>
              <a:latin typeface="Arial"/>
              <a:ea typeface="Arial"/>
              <a:cs typeface="Arial"/>
              <a:sym typeface="Arial"/>
            </a:endParaRPr>
          </a:p>
        </p:txBody>
      </p:sp>
      <p:sp>
        <p:nvSpPr>
          <p:cNvPr id="1240" name="Google Shape;1240;p101"/>
          <p:cNvSpPr/>
          <p:nvPr/>
        </p:nvSpPr>
        <p:spPr>
          <a:xfrm>
            <a:off x="1135926" y="2220630"/>
            <a:ext cx="548640" cy="549148"/>
          </a:xfrm>
          <a:prstGeom prst="ellipse">
            <a:avLst/>
          </a:prstGeom>
          <a:solidFill>
            <a:srgbClr val="090C0F"/>
          </a:solidFill>
          <a:ln w="19050" cap="flat" cmpd="sng">
            <a:solidFill>
              <a:srgbClr val="388BF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i="0" u="none" strike="noStrike" cap="none">
                <a:solidFill>
                  <a:schemeClr val="lt1"/>
                </a:solidFill>
                <a:latin typeface="Arial"/>
                <a:ea typeface="Arial"/>
                <a:cs typeface="Arial"/>
                <a:sym typeface="Arial"/>
              </a:rPr>
              <a:t>3</a:t>
            </a:r>
            <a:endParaRPr sz="1400" i="0" u="none" strike="noStrike" cap="none">
              <a:solidFill>
                <a:schemeClr val="lt1"/>
              </a:solidFill>
              <a:latin typeface="Arial"/>
              <a:ea typeface="Arial"/>
              <a:cs typeface="Arial"/>
              <a:sym typeface="Arial"/>
            </a:endParaRPr>
          </a:p>
        </p:txBody>
      </p:sp>
      <p:sp>
        <p:nvSpPr>
          <p:cNvPr id="1241" name="Google Shape;1241;p101"/>
          <p:cNvSpPr/>
          <p:nvPr/>
        </p:nvSpPr>
        <p:spPr>
          <a:xfrm>
            <a:off x="1136789" y="2880548"/>
            <a:ext cx="548640" cy="549148"/>
          </a:xfrm>
          <a:prstGeom prst="ellipse">
            <a:avLst/>
          </a:prstGeom>
          <a:solidFill>
            <a:srgbClr val="090C0F"/>
          </a:solidFill>
          <a:ln w="19050" cap="flat" cmpd="sng">
            <a:solidFill>
              <a:srgbClr val="2A9D9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i="0" u="none" strike="noStrike" cap="none">
                <a:solidFill>
                  <a:schemeClr val="lt1"/>
                </a:solidFill>
                <a:latin typeface="Arial"/>
                <a:ea typeface="Arial"/>
                <a:cs typeface="Arial"/>
                <a:sym typeface="Arial"/>
              </a:rPr>
              <a:t>4</a:t>
            </a:r>
            <a:endParaRPr sz="1400" i="0" u="none" strike="noStrike" cap="none">
              <a:solidFill>
                <a:schemeClr val="lt1"/>
              </a:solidFill>
              <a:latin typeface="Arial"/>
              <a:ea typeface="Arial"/>
              <a:cs typeface="Arial"/>
              <a:sym typeface="Arial"/>
            </a:endParaRPr>
          </a:p>
        </p:txBody>
      </p:sp>
      <p:sp>
        <p:nvSpPr>
          <p:cNvPr id="1242" name="Google Shape;1242;p101"/>
          <p:cNvSpPr txBox="1">
            <a:spLocks noGrp="1"/>
          </p:cNvSpPr>
          <p:nvPr>
            <p:ph type="subTitle" idx="1"/>
          </p:nvPr>
        </p:nvSpPr>
        <p:spPr>
          <a:xfrm>
            <a:off x="5689525" y="968061"/>
            <a:ext cx="2501100" cy="448615"/>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243" name="Google Shape;1243;p101"/>
          <p:cNvSpPr txBox="1">
            <a:spLocks noGrp="1"/>
          </p:cNvSpPr>
          <p:nvPr>
            <p:ph type="subTitle" idx="2"/>
          </p:nvPr>
        </p:nvSpPr>
        <p:spPr>
          <a:xfrm>
            <a:off x="5689525" y="1616644"/>
            <a:ext cx="2501100" cy="448615"/>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244" name="Google Shape;1244;p101"/>
          <p:cNvSpPr txBox="1">
            <a:spLocks noGrp="1"/>
          </p:cNvSpPr>
          <p:nvPr>
            <p:ph type="subTitle" idx="3"/>
          </p:nvPr>
        </p:nvSpPr>
        <p:spPr>
          <a:xfrm>
            <a:off x="5689525" y="2270897"/>
            <a:ext cx="2501100" cy="448615"/>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245" name="Google Shape;1245;p101"/>
          <p:cNvSpPr txBox="1">
            <a:spLocks noGrp="1"/>
          </p:cNvSpPr>
          <p:nvPr>
            <p:ph type="subTitle" idx="4"/>
          </p:nvPr>
        </p:nvSpPr>
        <p:spPr>
          <a:xfrm>
            <a:off x="5689525" y="2930815"/>
            <a:ext cx="2501100" cy="448615"/>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246" name="Google Shape;1246;p101"/>
          <p:cNvSpPr/>
          <p:nvPr/>
        </p:nvSpPr>
        <p:spPr>
          <a:xfrm>
            <a:off x="2678323" y="2928563"/>
            <a:ext cx="1970400" cy="453119"/>
          </a:xfrm>
          <a:prstGeom prst="roundRect">
            <a:avLst>
              <a:gd name="adj" fmla="val 17744"/>
            </a:avLst>
          </a:prstGeom>
          <a:solidFill>
            <a:srgbClr val="090C0F"/>
          </a:solid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47" name="Google Shape;1247;p101"/>
          <p:cNvSpPr/>
          <p:nvPr/>
        </p:nvSpPr>
        <p:spPr>
          <a:xfrm>
            <a:off x="2459173" y="2268645"/>
            <a:ext cx="2408700" cy="453119"/>
          </a:xfrm>
          <a:prstGeom prst="roundRect">
            <a:avLst>
              <a:gd name="adj" fmla="val 13535"/>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48" name="Google Shape;1248;p101"/>
          <p:cNvSpPr/>
          <p:nvPr/>
        </p:nvSpPr>
        <p:spPr>
          <a:xfrm>
            <a:off x="2191273" y="1614392"/>
            <a:ext cx="2944500" cy="453119"/>
          </a:xfrm>
          <a:prstGeom prst="roundRect">
            <a:avLst>
              <a:gd name="adj" fmla="val 13535"/>
            </a:avLst>
          </a:prstGeom>
          <a:solidFill>
            <a:srgbClr val="090C0F"/>
          </a:solid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49" name="Google Shape;1249;p101"/>
          <p:cNvSpPr/>
          <p:nvPr/>
        </p:nvSpPr>
        <p:spPr>
          <a:xfrm>
            <a:off x="1929823" y="999500"/>
            <a:ext cx="3467400" cy="453119"/>
          </a:xfrm>
          <a:prstGeom prst="roundRect">
            <a:avLst>
              <a:gd name="adj" fmla="val 15640"/>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50" name="Google Shape;1250;p101"/>
          <p:cNvSpPr txBox="1">
            <a:spLocks noGrp="1"/>
          </p:cNvSpPr>
          <p:nvPr>
            <p:ph type="subTitle" idx="5"/>
          </p:nvPr>
        </p:nvSpPr>
        <p:spPr>
          <a:xfrm>
            <a:off x="2191273" y="1032170"/>
            <a:ext cx="2944500" cy="3203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251" name="Google Shape;1251;p101"/>
          <p:cNvSpPr txBox="1">
            <a:spLocks noGrp="1"/>
          </p:cNvSpPr>
          <p:nvPr>
            <p:ph type="subTitle" idx="6"/>
          </p:nvPr>
        </p:nvSpPr>
        <p:spPr>
          <a:xfrm>
            <a:off x="2331673" y="1680753"/>
            <a:ext cx="2663700" cy="3203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252" name="Google Shape;1252;p101"/>
          <p:cNvSpPr txBox="1">
            <a:spLocks noGrp="1"/>
          </p:cNvSpPr>
          <p:nvPr>
            <p:ph type="subTitle" idx="7"/>
          </p:nvPr>
        </p:nvSpPr>
        <p:spPr>
          <a:xfrm>
            <a:off x="2654473" y="2335006"/>
            <a:ext cx="2018100" cy="3203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253" name="Google Shape;1253;p101"/>
          <p:cNvSpPr txBox="1">
            <a:spLocks noGrp="1"/>
          </p:cNvSpPr>
          <p:nvPr>
            <p:ph type="subTitle" idx="8"/>
          </p:nvPr>
        </p:nvSpPr>
        <p:spPr>
          <a:xfrm>
            <a:off x="2863423" y="2994924"/>
            <a:ext cx="1600200" cy="3203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cxnSp>
        <p:nvCxnSpPr>
          <p:cNvPr id="1254" name="Google Shape;1254;p101"/>
          <p:cNvCxnSpPr/>
          <p:nvPr/>
        </p:nvCxnSpPr>
        <p:spPr>
          <a:xfrm flipH="1">
            <a:off x="1652107" y="3827686"/>
            <a:ext cx="3972000" cy="4504"/>
          </a:xfrm>
          <a:prstGeom prst="straightConnector1">
            <a:avLst/>
          </a:prstGeom>
          <a:noFill/>
          <a:ln w="19050" cap="flat" cmpd="sng">
            <a:solidFill>
              <a:schemeClr val="dk2"/>
            </a:solidFill>
            <a:prstDash val="solid"/>
            <a:round/>
            <a:headEnd type="none" w="sm" len="sm"/>
            <a:tailEnd type="none" w="sm" len="sm"/>
          </a:ln>
        </p:spPr>
      </p:cxnSp>
      <p:sp>
        <p:nvSpPr>
          <p:cNvPr id="1255" name="Google Shape;1255;p101"/>
          <p:cNvSpPr/>
          <p:nvPr/>
        </p:nvSpPr>
        <p:spPr>
          <a:xfrm>
            <a:off x="1137233" y="3532567"/>
            <a:ext cx="548640" cy="549148"/>
          </a:xfrm>
          <a:prstGeom prst="ellipse">
            <a:avLst/>
          </a:prstGeom>
          <a:solidFill>
            <a:srgbClr val="090C0F"/>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800">
                <a:solidFill>
                  <a:schemeClr val="lt1"/>
                </a:solidFill>
                <a:latin typeface="Arial"/>
                <a:ea typeface="Arial"/>
                <a:cs typeface="Arial"/>
                <a:sym typeface="Arial"/>
              </a:rPr>
              <a:t>5</a:t>
            </a:r>
            <a:endParaRPr sz="1400" i="0" u="none" strike="noStrike" cap="none">
              <a:solidFill>
                <a:schemeClr val="lt1"/>
              </a:solidFill>
              <a:latin typeface="Arial"/>
              <a:ea typeface="Arial"/>
              <a:cs typeface="Arial"/>
              <a:sym typeface="Arial"/>
            </a:endParaRPr>
          </a:p>
        </p:txBody>
      </p:sp>
      <p:sp>
        <p:nvSpPr>
          <p:cNvPr id="1256" name="Google Shape;1256;p101"/>
          <p:cNvSpPr/>
          <p:nvPr/>
        </p:nvSpPr>
        <p:spPr>
          <a:xfrm>
            <a:off x="2890579" y="3605483"/>
            <a:ext cx="1600200" cy="453119"/>
          </a:xfrm>
          <a:prstGeom prst="roundRect">
            <a:avLst>
              <a:gd name="adj" fmla="val 17744"/>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57" name="Google Shape;1257;p101"/>
          <p:cNvSpPr txBox="1">
            <a:spLocks noGrp="1"/>
          </p:cNvSpPr>
          <p:nvPr>
            <p:ph type="body" idx="9"/>
          </p:nvPr>
        </p:nvSpPr>
        <p:spPr>
          <a:xfrm>
            <a:off x="2918115" y="3670196"/>
            <a:ext cx="1572665" cy="321789"/>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750"/>
              </a:spcBef>
              <a:spcAft>
                <a:spcPts val="0"/>
              </a:spcAft>
              <a:buClr>
                <a:schemeClr val="dk1"/>
              </a:buClr>
              <a:buSzPts val="1600"/>
              <a:buFont typeface="Arial"/>
              <a:buNone/>
              <a:defRPr>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1"/>
              </a:buClr>
              <a:buSzPts val="1400"/>
              <a:buFont typeface="Arial"/>
              <a:buNone/>
              <a:defRPr>
                <a:solidFill>
                  <a:schemeClr val="dk1"/>
                </a:solidFill>
                <a:latin typeface="Arial"/>
                <a:ea typeface="Arial"/>
                <a:cs typeface="Arial"/>
                <a:sym typeface="Arial"/>
              </a:defRPr>
            </a:lvl2pPr>
            <a:lvl3pPr marL="1371600" lvl="2" indent="-228600" algn="l">
              <a:lnSpc>
                <a:spcPct val="90000"/>
              </a:lnSpc>
              <a:spcBef>
                <a:spcPts val="375"/>
              </a:spcBef>
              <a:spcAft>
                <a:spcPts val="0"/>
              </a:spcAft>
              <a:buClr>
                <a:schemeClr val="dk1"/>
              </a:buClr>
              <a:buSzPts val="1200"/>
              <a:buFont typeface="Arial"/>
              <a:buNone/>
              <a:defRPr>
                <a:solidFill>
                  <a:schemeClr val="dk1"/>
                </a:solidFill>
                <a:latin typeface="Arial"/>
                <a:ea typeface="Arial"/>
                <a:cs typeface="Arial"/>
                <a:sym typeface="Arial"/>
              </a:defRPr>
            </a:lvl3pPr>
            <a:lvl4pPr marL="1828800" lvl="3" indent="-228600" algn="l">
              <a:lnSpc>
                <a:spcPct val="90000"/>
              </a:lnSpc>
              <a:spcBef>
                <a:spcPts val="375"/>
              </a:spcBef>
              <a:spcAft>
                <a:spcPts val="0"/>
              </a:spcAft>
              <a:buClr>
                <a:schemeClr val="dk1"/>
              </a:buClr>
              <a:buSzPts val="1000"/>
              <a:buFont typeface="Arial"/>
              <a:buNone/>
              <a:defRPr>
                <a:solidFill>
                  <a:schemeClr val="dk1"/>
                </a:solidFill>
                <a:latin typeface="Arial"/>
                <a:ea typeface="Arial"/>
                <a:cs typeface="Arial"/>
                <a:sym typeface="Arial"/>
              </a:defRPr>
            </a:lvl4pPr>
            <a:lvl5pPr marL="2286000" lvl="4" indent="-228600" algn="l">
              <a:lnSpc>
                <a:spcPct val="90000"/>
              </a:lnSpc>
              <a:spcBef>
                <a:spcPts val="375"/>
              </a:spcBef>
              <a:spcAft>
                <a:spcPts val="0"/>
              </a:spcAft>
              <a:buClr>
                <a:schemeClr val="dk1"/>
              </a:buClr>
              <a:buSzPts val="1000"/>
              <a:buFont typeface="Arial"/>
              <a:buNone/>
              <a:defRPr>
                <a:solidFill>
                  <a:schemeClr val="dk1"/>
                </a:solidFill>
                <a:latin typeface="Arial"/>
                <a:ea typeface="Arial"/>
                <a:cs typeface="Arial"/>
                <a:sym typeface="Aria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58" name="Google Shape;1258;p101"/>
          <p:cNvSpPr txBox="1">
            <a:spLocks noGrp="1"/>
          </p:cNvSpPr>
          <p:nvPr>
            <p:ph type="body" idx="13"/>
          </p:nvPr>
        </p:nvSpPr>
        <p:spPr>
          <a:xfrm>
            <a:off x="5689526" y="3609987"/>
            <a:ext cx="2501099" cy="44861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750"/>
              </a:spcBef>
              <a:spcAft>
                <a:spcPts val="0"/>
              </a:spcAft>
              <a:buClr>
                <a:schemeClr val="dk2"/>
              </a:buClr>
              <a:buSzPts val="1200"/>
              <a:buFont typeface="Arial"/>
              <a:buNone/>
              <a:defRPr sz="1200">
                <a:solidFill>
                  <a:schemeClr val="dk2"/>
                </a:solidFill>
                <a:latin typeface="Arial"/>
                <a:ea typeface="Arial"/>
                <a:cs typeface="Arial"/>
                <a:sym typeface="Arial"/>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l">
              <a:lnSpc>
                <a:spcPct val="90000"/>
              </a:lnSpc>
              <a:spcBef>
                <a:spcPts val="375"/>
              </a:spcBef>
              <a:spcAft>
                <a:spcPts val="0"/>
              </a:spcAft>
              <a:buClr>
                <a:schemeClr val="dk2"/>
              </a:buClr>
              <a:buSzPts val="1800"/>
              <a:buNone/>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59" name="Google Shape;1259;p101"/>
          <p:cNvSpPr>
            <a:spLocks noGrp="1"/>
          </p:cNvSpPr>
          <p:nvPr>
            <p:ph type="pic" idx="14"/>
          </p:nvPr>
        </p:nvSpPr>
        <p:spPr>
          <a:xfrm>
            <a:off x="1250226" y="1037873"/>
            <a:ext cx="320040" cy="320336"/>
          </a:xfrm>
          <a:prstGeom prst="rect">
            <a:avLst/>
          </a:prstGeom>
          <a:noFill/>
          <a:ln>
            <a:noFill/>
          </a:ln>
        </p:spPr>
      </p:sp>
      <p:sp>
        <p:nvSpPr>
          <p:cNvPr id="1260" name="Google Shape;1260;p101"/>
          <p:cNvSpPr>
            <a:spLocks noGrp="1"/>
          </p:cNvSpPr>
          <p:nvPr>
            <p:ph type="pic" idx="15"/>
          </p:nvPr>
        </p:nvSpPr>
        <p:spPr>
          <a:xfrm>
            <a:off x="1247038" y="1680813"/>
            <a:ext cx="320040" cy="320336"/>
          </a:xfrm>
          <a:prstGeom prst="rect">
            <a:avLst/>
          </a:prstGeom>
          <a:noFill/>
          <a:ln>
            <a:noFill/>
          </a:ln>
        </p:spPr>
      </p:sp>
      <p:sp>
        <p:nvSpPr>
          <p:cNvPr id="1261" name="Google Shape;1261;p101"/>
          <p:cNvSpPr>
            <a:spLocks noGrp="1"/>
          </p:cNvSpPr>
          <p:nvPr>
            <p:ph type="pic" idx="16"/>
          </p:nvPr>
        </p:nvSpPr>
        <p:spPr>
          <a:xfrm>
            <a:off x="1248286" y="2337289"/>
            <a:ext cx="320040" cy="320336"/>
          </a:xfrm>
          <a:prstGeom prst="rect">
            <a:avLst/>
          </a:prstGeom>
          <a:noFill/>
          <a:ln>
            <a:noFill/>
          </a:ln>
        </p:spPr>
      </p:sp>
      <p:sp>
        <p:nvSpPr>
          <p:cNvPr id="1262" name="Google Shape;1262;p101"/>
          <p:cNvSpPr>
            <a:spLocks noGrp="1"/>
          </p:cNvSpPr>
          <p:nvPr>
            <p:ph type="pic" idx="17"/>
          </p:nvPr>
        </p:nvSpPr>
        <p:spPr>
          <a:xfrm>
            <a:off x="1258624" y="2994984"/>
            <a:ext cx="320040" cy="320336"/>
          </a:xfrm>
          <a:prstGeom prst="rect">
            <a:avLst/>
          </a:prstGeom>
          <a:noFill/>
          <a:ln>
            <a:noFill/>
          </a:ln>
        </p:spPr>
      </p:sp>
      <p:sp>
        <p:nvSpPr>
          <p:cNvPr id="1263" name="Google Shape;1263;p101"/>
          <p:cNvSpPr>
            <a:spLocks noGrp="1"/>
          </p:cNvSpPr>
          <p:nvPr>
            <p:ph type="pic" idx="18"/>
          </p:nvPr>
        </p:nvSpPr>
        <p:spPr>
          <a:xfrm>
            <a:off x="1257522" y="3652619"/>
            <a:ext cx="320040" cy="320336"/>
          </a:xfrm>
          <a:prstGeom prst="rect">
            <a:avLst/>
          </a:prstGeom>
          <a:noFill/>
          <a:ln>
            <a:noFill/>
          </a:ln>
        </p:spPr>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97. Venn three">
  <p:cSld name="97. Venn three">
    <p:spTree>
      <p:nvGrpSpPr>
        <p:cNvPr id="1" name="Shape 1264"/>
        <p:cNvGrpSpPr/>
        <p:nvPr/>
      </p:nvGrpSpPr>
      <p:grpSpPr>
        <a:xfrm>
          <a:off x="0" y="0"/>
          <a:ext cx="0" cy="0"/>
          <a:chOff x="0" y="0"/>
          <a:chExt cx="0" cy="0"/>
        </a:xfrm>
      </p:grpSpPr>
      <p:sp>
        <p:nvSpPr>
          <p:cNvPr id="1265" name="Google Shape;1265;p102"/>
          <p:cNvSpPr/>
          <p:nvPr/>
        </p:nvSpPr>
        <p:spPr>
          <a:xfrm>
            <a:off x="3676872" y="1466655"/>
            <a:ext cx="1714500" cy="1716088"/>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266" name="Google Shape;1266;p102"/>
          <p:cNvSpPr/>
          <p:nvPr/>
        </p:nvSpPr>
        <p:spPr>
          <a:xfrm>
            <a:off x="4257675" y="2444425"/>
            <a:ext cx="1714500" cy="1716088"/>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267" name="Google Shape;1267;p102"/>
          <p:cNvSpPr/>
          <p:nvPr/>
        </p:nvSpPr>
        <p:spPr>
          <a:xfrm>
            <a:off x="3123979" y="2444425"/>
            <a:ext cx="1714500" cy="1716088"/>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1268" name="Google Shape;1268;p102"/>
          <p:cNvGrpSpPr/>
          <p:nvPr/>
        </p:nvGrpSpPr>
        <p:grpSpPr>
          <a:xfrm rot="5400000" flipH="1">
            <a:off x="2878511" y="3162298"/>
            <a:ext cx="120126" cy="370146"/>
            <a:chOff x="8582701" y="10031465"/>
            <a:chExt cx="320040" cy="987055"/>
          </a:xfrm>
        </p:grpSpPr>
        <p:cxnSp>
          <p:nvCxnSpPr>
            <p:cNvPr id="1269" name="Google Shape;1269;p102"/>
            <p:cNvCxnSpPr/>
            <p:nvPr/>
          </p:nvCxnSpPr>
          <p:spPr>
            <a:xfrm rot="-5400000">
              <a:off x="8409214" y="10364973"/>
              <a:ext cx="667016" cy="0"/>
            </a:xfrm>
            <a:prstGeom prst="straightConnector1">
              <a:avLst/>
            </a:prstGeom>
            <a:noFill/>
            <a:ln w="19050" cap="flat" cmpd="sng">
              <a:solidFill>
                <a:schemeClr val="dk2"/>
              </a:solidFill>
              <a:prstDash val="solid"/>
              <a:miter lim="400000"/>
              <a:headEnd type="none" w="sm" len="sm"/>
              <a:tailEnd type="none" w="sm" len="sm"/>
            </a:ln>
          </p:spPr>
        </p:cxnSp>
        <p:sp>
          <p:nvSpPr>
            <p:cNvPr id="1270" name="Google Shape;1270;p102"/>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271" name="Google Shape;1271;p102"/>
          <p:cNvGrpSpPr/>
          <p:nvPr/>
        </p:nvGrpSpPr>
        <p:grpSpPr>
          <a:xfrm rot="-5400000" flipH="1">
            <a:off x="6097186" y="3120780"/>
            <a:ext cx="120126" cy="370146"/>
            <a:chOff x="8582701" y="10031465"/>
            <a:chExt cx="320040" cy="987055"/>
          </a:xfrm>
        </p:grpSpPr>
        <p:cxnSp>
          <p:nvCxnSpPr>
            <p:cNvPr id="1272" name="Google Shape;1272;p102"/>
            <p:cNvCxnSpPr/>
            <p:nvPr/>
          </p:nvCxnSpPr>
          <p:spPr>
            <a:xfrm rot="-5400000">
              <a:off x="8409214" y="10364973"/>
              <a:ext cx="667016" cy="0"/>
            </a:xfrm>
            <a:prstGeom prst="straightConnector1">
              <a:avLst/>
            </a:prstGeom>
            <a:noFill/>
            <a:ln w="19050" cap="flat" cmpd="sng">
              <a:solidFill>
                <a:schemeClr val="dk2"/>
              </a:solidFill>
              <a:prstDash val="solid"/>
              <a:miter lim="400000"/>
              <a:headEnd type="none" w="sm" len="sm"/>
              <a:tailEnd type="none" w="sm" len="sm"/>
            </a:ln>
          </p:spPr>
        </p:cxnSp>
        <p:sp>
          <p:nvSpPr>
            <p:cNvPr id="1273" name="Google Shape;1273;p102"/>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274" name="Google Shape;1274;p102"/>
          <p:cNvGrpSpPr/>
          <p:nvPr/>
        </p:nvGrpSpPr>
        <p:grpSpPr>
          <a:xfrm rot="-5400000" flipH="1">
            <a:off x="5602107" y="922462"/>
            <a:ext cx="120126" cy="1360303"/>
            <a:chOff x="8582701" y="7391044"/>
            <a:chExt cx="320040" cy="3627476"/>
          </a:xfrm>
        </p:grpSpPr>
        <p:cxnSp>
          <p:nvCxnSpPr>
            <p:cNvPr id="1275" name="Google Shape;1275;p102"/>
            <p:cNvCxnSpPr/>
            <p:nvPr/>
          </p:nvCxnSpPr>
          <p:spPr>
            <a:xfrm rot="-5400000">
              <a:off x="7089004" y="9044763"/>
              <a:ext cx="3307438" cy="0"/>
            </a:xfrm>
            <a:prstGeom prst="straightConnector1">
              <a:avLst/>
            </a:prstGeom>
            <a:noFill/>
            <a:ln w="19050" cap="flat" cmpd="sng">
              <a:solidFill>
                <a:schemeClr val="dk2"/>
              </a:solidFill>
              <a:prstDash val="solid"/>
              <a:miter lim="400000"/>
              <a:headEnd type="none" w="sm" len="sm"/>
              <a:tailEnd type="none" w="sm" len="sm"/>
            </a:ln>
          </p:spPr>
        </p:cxnSp>
        <p:sp>
          <p:nvSpPr>
            <p:cNvPr id="1276" name="Google Shape;1276;p102"/>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1277" name="Google Shape;1277;p102"/>
          <p:cNvSpPr txBox="1">
            <a:spLocks noGrp="1"/>
          </p:cNvSpPr>
          <p:nvPr>
            <p:ph type="title"/>
          </p:nvPr>
        </p:nvSpPr>
        <p:spPr>
          <a:xfrm>
            <a:off x="338328" y="384404"/>
            <a:ext cx="8568000" cy="668118"/>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278" name="Google Shape;1278;p102"/>
          <p:cNvSpPr txBox="1">
            <a:spLocks noGrp="1"/>
          </p:cNvSpPr>
          <p:nvPr>
            <p:ph type="subTitle" idx="1"/>
          </p:nvPr>
        </p:nvSpPr>
        <p:spPr>
          <a:xfrm>
            <a:off x="6423405" y="1355596"/>
            <a:ext cx="2236500" cy="54849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279" name="Google Shape;1279;p102"/>
          <p:cNvSpPr txBox="1">
            <a:spLocks noGrp="1"/>
          </p:cNvSpPr>
          <p:nvPr>
            <p:ph type="subTitle" idx="2"/>
          </p:nvPr>
        </p:nvSpPr>
        <p:spPr>
          <a:xfrm>
            <a:off x="6423405" y="1056077"/>
            <a:ext cx="2236500" cy="448615"/>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280" name="Google Shape;1280;p102"/>
          <p:cNvSpPr txBox="1">
            <a:spLocks noGrp="1"/>
          </p:cNvSpPr>
          <p:nvPr>
            <p:ph type="subTitle" idx="3"/>
          </p:nvPr>
        </p:nvSpPr>
        <p:spPr>
          <a:xfrm>
            <a:off x="6423405" y="1663719"/>
            <a:ext cx="22365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281" name="Google Shape;1281;p102"/>
          <p:cNvSpPr txBox="1">
            <a:spLocks noGrp="1"/>
          </p:cNvSpPr>
          <p:nvPr>
            <p:ph type="subTitle" idx="4"/>
          </p:nvPr>
        </p:nvSpPr>
        <p:spPr>
          <a:xfrm>
            <a:off x="6423405" y="3109819"/>
            <a:ext cx="2236500" cy="548489"/>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282" name="Google Shape;1282;p102"/>
          <p:cNvSpPr txBox="1">
            <a:spLocks noGrp="1"/>
          </p:cNvSpPr>
          <p:nvPr>
            <p:ph type="subTitle" idx="5"/>
          </p:nvPr>
        </p:nvSpPr>
        <p:spPr>
          <a:xfrm>
            <a:off x="6423405" y="2810300"/>
            <a:ext cx="2236500" cy="448615"/>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283" name="Google Shape;1283;p102"/>
          <p:cNvSpPr txBox="1">
            <a:spLocks noGrp="1"/>
          </p:cNvSpPr>
          <p:nvPr>
            <p:ph type="subTitle" idx="6"/>
          </p:nvPr>
        </p:nvSpPr>
        <p:spPr>
          <a:xfrm>
            <a:off x="6423405" y="3417942"/>
            <a:ext cx="22365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284" name="Google Shape;1284;p102"/>
          <p:cNvSpPr txBox="1">
            <a:spLocks noGrp="1"/>
          </p:cNvSpPr>
          <p:nvPr>
            <p:ph type="subTitle" idx="7"/>
          </p:nvPr>
        </p:nvSpPr>
        <p:spPr>
          <a:xfrm>
            <a:off x="433625" y="3109819"/>
            <a:ext cx="2236500" cy="548490"/>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1600">
                <a:solidFill>
                  <a:schemeClr val="dk1"/>
                </a:solidFill>
              </a:defRPr>
            </a:lvl2pPr>
            <a:lvl3pPr lvl="2" algn="r">
              <a:lnSpc>
                <a:spcPct val="90000"/>
              </a:lnSpc>
              <a:spcBef>
                <a:spcPts val="0"/>
              </a:spcBef>
              <a:spcAft>
                <a:spcPts val="0"/>
              </a:spcAft>
              <a:buClr>
                <a:schemeClr val="dk1"/>
              </a:buClr>
              <a:buSzPts val="1600"/>
              <a:buFont typeface="Arial"/>
              <a:buNone/>
              <a:defRPr sz="1600">
                <a:solidFill>
                  <a:schemeClr val="dk1"/>
                </a:solidFill>
              </a:defRPr>
            </a:lvl3pPr>
            <a:lvl4pPr lvl="3" algn="r">
              <a:lnSpc>
                <a:spcPct val="90000"/>
              </a:lnSpc>
              <a:spcBef>
                <a:spcPts val="0"/>
              </a:spcBef>
              <a:spcAft>
                <a:spcPts val="0"/>
              </a:spcAft>
              <a:buClr>
                <a:schemeClr val="dk1"/>
              </a:buClr>
              <a:buSzPts val="1600"/>
              <a:buFont typeface="Arial"/>
              <a:buNone/>
              <a:defRPr sz="1600">
                <a:solidFill>
                  <a:schemeClr val="dk1"/>
                </a:solidFill>
              </a:defRPr>
            </a:lvl4pPr>
            <a:lvl5pPr lvl="4" algn="r">
              <a:lnSpc>
                <a:spcPct val="90000"/>
              </a:lnSpc>
              <a:spcBef>
                <a:spcPts val="0"/>
              </a:spcBef>
              <a:spcAft>
                <a:spcPts val="0"/>
              </a:spcAft>
              <a:buClr>
                <a:schemeClr val="dk1"/>
              </a:buClr>
              <a:buSzPts val="1600"/>
              <a:buFont typeface="Arial"/>
              <a:buNone/>
              <a:defRPr sz="1600">
                <a:solidFill>
                  <a:schemeClr val="dk1"/>
                </a:solidFill>
              </a:defRPr>
            </a:lvl5pPr>
            <a:lvl6pPr lvl="5" algn="r">
              <a:lnSpc>
                <a:spcPct val="90000"/>
              </a:lnSpc>
              <a:spcBef>
                <a:spcPts val="0"/>
              </a:spcBef>
              <a:spcAft>
                <a:spcPts val="0"/>
              </a:spcAft>
              <a:buClr>
                <a:schemeClr val="dk1"/>
              </a:buClr>
              <a:buSzPts val="1600"/>
              <a:buNone/>
              <a:defRPr sz="1600">
                <a:solidFill>
                  <a:schemeClr val="dk1"/>
                </a:solidFill>
              </a:defRPr>
            </a:lvl6pPr>
            <a:lvl7pPr lvl="6" algn="r">
              <a:lnSpc>
                <a:spcPct val="90000"/>
              </a:lnSpc>
              <a:spcBef>
                <a:spcPts val="0"/>
              </a:spcBef>
              <a:spcAft>
                <a:spcPts val="0"/>
              </a:spcAft>
              <a:buClr>
                <a:schemeClr val="dk1"/>
              </a:buClr>
              <a:buSzPts val="1600"/>
              <a:buNone/>
              <a:defRPr sz="1600">
                <a:solidFill>
                  <a:schemeClr val="dk1"/>
                </a:solidFill>
              </a:defRPr>
            </a:lvl7pPr>
            <a:lvl8pPr lvl="7" algn="r">
              <a:lnSpc>
                <a:spcPct val="90000"/>
              </a:lnSpc>
              <a:spcBef>
                <a:spcPts val="0"/>
              </a:spcBef>
              <a:spcAft>
                <a:spcPts val="0"/>
              </a:spcAft>
              <a:buClr>
                <a:schemeClr val="dk1"/>
              </a:buClr>
              <a:buSzPts val="1600"/>
              <a:buNone/>
              <a:defRPr sz="1600">
                <a:solidFill>
                  <a:schemeClr val="dk1"/>
                </a:solidFill>
              </a:defRPr>
            </a:lvl8pPr>
            <a:lvl9pPr lvl="8" algn="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285" name="Google Shape;1285;p102"/>
          <p:cNvSpPr txBox="1">
            <a:spLocks noGrp="1"/>
          </p:cNvSpPr>
          <p:nvPr>
            <p:ph type="subTitle" idx="8"/>
          </p:nvPr>
        </p:nvSpPr>
        <p:spPr>
          <a:xfrm>
            <a:off x="433625" y="2810300"/>
            <a:ext cx="2236500" cy="448615"/>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286" name="Google Shape;1286;p102"/>
          <p:cNvSpPr txBox="1">
            <a:spLocks noGrp="1"/>
          </p:cNvSpPr>
          <p:nvPr>
            <p:ph type="subTitle" idx="9"/>
          </p:nvPr>
        </p:nvSpPr>
        <p:spPr>
          <a:xfrm>
            <a:off x="433625" y="3445678"/>
            <a:ext cx="2236500" cy="448615"/>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200">
                <a:solidFill>
                  <a:schemeClr val="dk2"/>
                </a:solidFill>
              </a:defRPr>
            </a:lvl2pPr>
            <a:lvl3pPr lvl="2" algn="r">
              <a:lnSpc>
                <a:spcPct val="90000"/>
              </a:lnSpc>
              <a:spcBef>
                <a:spcPts val="0"/>
              </a:spcBef>
              <a:spcAft>
                <a:spcPts val="0"/>
              </a:spcAft>
              <a:buClr>
                <a:schemeClr val="dk2"/>
              </a:buClr>
              <a:buSzPts val="1200"/>
              <a:buFont typeface="Arial"/>
              <a:buNone/>
              <a:defRPr sz="1200">
                <a:solidFill>
                  <a:schemeClr val="dk2"/>
                </a:solidFill>
              </a:defRPr>
            </a:lvl3pPr>
            <a:lvl4pPr lvl="3" algn="r">
              <a:lnSpc>
                <a:spcPct val="90000"/>
              </a:lnSpc>
              <a:spcBef>
                <a:spcPts val="0"/>
              </a:spcBef>
              <a:spcAft>
                <a:spcPts val="0"/>
              </a:spcAft>
              <a:buClr>
                <a:schemeClr val="dk2"/>
              </a:buClr>
              <a:buSzPts val="1200"/>
              <a:buFont typeface="Arial"/>
              <a:buNone/>
              <a:defRPr sz="1200">
                <a:solidFill>
                  <a:schemeClr val="dk2"/>
                </a:solidFill>
              </a:defRPr>
            </a:lvl4pPr>
            <a:lvl5pPr lvl="4" algn="r">
              <a:lnSpc>
                <a:spcPct val="90000"/>
              </a:lnSpc>
              <a:spcBef>
                <a:spcPts val="0"/>
              </a:spcBef>
              <a:spcAft>
                <a:spcPts val="0"/>
              </a:spcAft>
              <a:buClr>
                <a:schemeClr val="dk2"/>
              </a:buClr>
              <a:buSzPts val="1200"/>
              <a:buFont typeface="Arial"/>
              <a:buNone/>
              <a:defRPr sz="1200">
                <a:solidFill>
                  <a:schemeClr val="dk2"/>
                </a:solidFill>
              </a:defRPr>
            </a:lvl5pPr>
            <a:lvl6pPr lvl="5" algn="r">
              <a:lnSpc>
                <a:spcPct val="90000"/>
              </a:lnSpc>
              <a:spcBef>
                <a:spcPts val="0"/>
              </a:spcBef>
              <a:spcAft>
                <a:spcPts val="0"/>
              </a:spcAft>
              <a:buClr>
                <a:schemeClr val="dk2"/>
              </a:buClr>
              <a:buSzPts val="1200"/>
              <a:buNone/>
              <a:defRPr sz="1200">
                <a:solidFill>
                  <a:schemeClr val="dk2"/>
                </a:solidFill>
              </a:defRPr>
            </a:lvl6pPr>
            <a:lvl7pPr lvl="6" algn="r">
              <a:lnSpc>
                <a:spcPct val="90000"/>
              </a:lnSpc>
              <a:spcBef>
                <a:spcPts val="0"/>
              </a:spcBef>
              <a:spcAft>
                <a:spcPts val="0"/>
              </a:spcAft>
              <a:buClr>
                <a:schemeClr val="dk2"/>
              </a:buClr>
              <a:buSzPts val="1200"/>
              <a:buNone/>
              <a:defRPr sz="1200">
                <a:solidFill>
                  <a:schemeClr val="dk2"/>
                </a:solidFill>
              </a:defRPr>
            </a:lvl7pPr>
            <a:lvl8pPr lvl="7" algn="r">
              <a:lnSpc>
                <a:spcPct val="90000"/>
              </a:lnSpc>
              <a:spcBef>
                <a:spcPts val="0"/>
              </a:spcBef>
              <a:spcAft>
                <a:spcPts val="0"/>
              </a:spcAft>
              <a:buClr>
                <a:schemeClr val="dk2"/>
              </a:buClr>
              <a:buSzPts val="1200"/>
              <a:buNone/>
              <a:defRPr sz="1200">
                <a:solidFill>
                  <a:schemeClr val="dk2"/>
                </a:solidFill>
              </a:defRPr>
            </a:lvl8pPr>
            <a:lvl9pPr lvl="8" algn="r">
              <a:lnSpc>
                <a:spcPct val="90000"/>
              </a:lnSpc>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98. Venn four">
  <p:cSld name="98. Venn four">
    <p:spTree>
      <p:nvGrpSpPr>
        <p:cNvPr id="1" name="Shape 1287"/>
        <p:cNvGrpSpPr/>
        <p:nvPr/>
      </p:nvGrpSpPr>
      <p:grpSpPr>
        <a:xfrm>
          <a:off x="0" y="0"/>
          <a:ext cx="0" cy="0"/>
          <a:chOff x="0" y="0"/>
          <a:chExt cx="0" cy="0"/>
        </a:xfrm>
      </p:grpSpPr>
      <p:grpSp>
        <p:nvGrpSpPr>
          <p:cNvPr id="1288" name="Google Shape;1288;p103"/>
          <p:cNvGrpSpPr/>
          <p:nvPr/>
        </p:nvGrpSpPr>
        <p:grpSpPr>
          <a:xfrm rot="5400000" flipH="1">
            <a:off x="3386548" y="3316016"/>
            <a:ext cx="120126" cy="1360303"/>
            <a:chOff x="8582701" y="7391044"/>
            <a:chExt cx="320040" cy="3627476"/>
          </a:xfrm>
        </p:grpSpPr>
        <p:cxnSp>
          <p:nvCxnSpPr>
            <p:cNvPr id="1289" name="Google Shape;1289;p103"/>
            <p:cNvCxnSpPr/>
            <p:nvPr/>
          </p:nvCxnSpPr>
          <p:spPr>
            <a:xfrm rot="-5400000">
              <a:off x="7089004" y="9044763"/>
              <a:ext cx="3307438" cy="0"/>
            </a:xfrm>
            <a:prstGeom prst="straightConnector1">
              <a:avLst/>
            </a:prstGeom>
            <a:noFill/>
            <a:ln w="19050" cap="flat" cmpd="sng">
              <a:solidFill>
                <a:schemeClr val="dk2"/>
              </a:solidFill>
              <a:prstDash val="solid"/>
              <a:miter lim="400000"/>
              <a:headEnd type="none" w="sm" len="sm"/>
              <a:tailEnd type="none" w="sm" len="sm"/>
            </a:ln>
          </p:spPr>
        </p:cxnSp>
        <p:sp>
          <p:nvSpPr>
            <p:cNvPr id="1290" name="Google Shape;1290;p103"/>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291" name="Google Shape;1291;p103"/>
          <p:cNvGrpSpPr/>
          <p:nvPr/>
        </p:nvGrpSpPr>
        <p:grpSpPr>
          <a:xfrm rot="-5400000" flipH="1">
            <a:off x="6113135" y="2532071"/>
            <a:ext cx="120126" cy="370146"/>
            <a:chOff x="8582701" y="10031465"/>
            <a:chExt cx="320040" cy="987055"/>
          </a:xfrm>
        </p:grpSpPr>
        <p:cxnSp>
          <p:nvCxnSpPr>
            <p:cNvPr id="1292" name="Google Shape;1292;p103"/>
            <p:cNvCxnSpPr/>
            <p:nvPr/>
          </p:nvCxnSpPr>
          <p:spPr>
            <a:xfrm rot="-5400000">
              <a:off x="8409214" y="10364973"/>
              <a:ext cx="667016" cy="0"/>
            </a:xfrm>
            <a:prstGeom prst="straightConnector1">
              <a:avLst/>
            </a:prstGeom>
            <a:noFill/>
            <a:ln w="19050" cap="flat" cmpd="sng">
              <a:solidFill>
                <a:schemeClr val="dk2"/>
              </a:solidFill>
              <a:prstDash val="solid"/>
              <a:miter lim="400000"/>
              <a:headEnd type="none" w="sm" len="sm"/>
              <a:tailEnd type="none" w="sm" len="sm"/>
            </a:ln>
          </p:spPr>
        </p:cxnSp>
        <p:sp>
          <p:nvSpPr>
            <p:cNvPr id="1293" name="Google Shape;1293;p103"/>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1294" name="Google Shape;1294;p103"/>
          <p:cNvSpPr/>
          <p:nvPr/>
        </p:nvSpPr>
        <p:spPr>
          <a:xfrm>
            <a:off x="3700795" y="1272437"/>
            <a:ext cx="1714500" cy="1716088"/>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295" name="Google Shape;1295;p103"/>
          <p:cNvSpPr/>
          <p:nvPr/>
        </p:nvSpPr>
        <p:spPr>
          <a:xfrm>
            <a:off x="4273624" y="1859100"/>
            <a:ext cx="1714500" cy="1716088"/>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296" name="Google Shape;1296;p103"/>
          <p:cNvSpPr/>
          <p:nvPr/>
        </p:nvSpPr>
        <p:spPr>
          <a:xfrm>
            <a:off x="3139927" y="1859100"/>
            <a:ext cx="1714500" cy="1716088"/>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297" name="Google Shape;1297;p103"/>
          <p:cNvSpPr/>
          <p:nvPr/>
        </p:nvSpPr>
        <p:spPr>
          <a:xfrm>
            <a:off x="3714750" y="2408340"/>
            <a:ext cx="1714500" cy="1716088"/>
          </a:xfrm>
          <a:prstGeom prst="ellipse">
            <a:avLst/>
          </a:prstGeom>
          <a:no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1298" name="Google Shape;1298;p103"/>
          <p:cNvGrpSpPr/>
          <p:nvPr/>
        </p:nvGrpSpPr>
        <p:grpSpPr>
          <a:xfrm rot="-5400000" flipH="1">
            <a:off x="5604101" y="713820"/>
            <a:ext cx="120126" cy="1360303"/>
            <a:chOff x="8582701" y="7391044"/>
            <a:chExt cx="320040" cy="3627476"/>
          </a:xfrm>
        </p:grpSpPr>
        <p:cxnSp>
          <p:nvCxnSpPr>
            <p:cNvPr id="1299" name="Google Shape;1299;p103"/>
            <p:cNvCxnSpPr/>
            <p:nvPr/>
          </p:nvCxnSpPr>
          <p:spPr>
            <a:xfrm rot="-5400000">
              <a:off x="7089004" y="9044763"/>
              <a:ext cx="3307438" cy="0"/>
            </a:xfrm>
            <a:prstGeom prst="straightConnector1">
              <a:avLst/>
            </a:prstGeom>
            <a:noFill/>
            <a:ln w="19050" cap="flat" cmpd="sng">
              <a:solidFill>
                <a:schemeClr val="dk2"/>
              </a:solidFill>
              <a:prstDash val="solid"/>
              <a:miter lim="400000"/>
              <a:headEnd type="none" w="sm" len="sm"/>
              <a:tailEnd type="none" w="sm" len="sm"/>
            </a:ln>
          </p:spPr>
        </p:cxnSp>
        <p:sp>
          <p:nvSpPr>
            <p:cNvPr id="1300" name="Google Shape;1300;p103"/>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301" name="Google Shape;1301;p103"/>
          <p:cNvGrpSpPr/>
          <p:nvPr/>
        </p:nvGrpSpPr>
        <p:grpSpPr>
          <a:xfrm rot="5400000" flipH="1">
            <a:off x="2891470" y="2532071"/>
            <a:ext cx="120126" cy="370146"/>
            <a:chOff x="8582701" y="10031465"/>
            <a:chExt cx="320040" cy="987055"/>
          </a:xfrm>
        </p:grpSpPr>
        <p:cxnSp>
          <p:nvCxnSpPr>
            <p:cNvPr id="1302" name="Google Shape;1302;p103"/>
            <p:cNvCxnSpPr/>
            <p:nvPr/>
          </p:nvCxnSpPr>
          <p:spPr>
            <a:xfrm rot="-5400000">
              <a:off x="8409214" y="10364973"/>
              <a:ext cx="667016" cy="0"/>
            </a:xfrm>
            <a:prstGeom prst="straightConnector1">
              <a:avLst/>
            </a:prstGeom>
            <a:noFill/>
            <a:ln w="19050" cap="flat" cmpd="sng">
              <a:solidFill>
                <a:schemeClr val="dk2"/>
              </a:solidFill>
              <a:prstDash val="solid"/>
              <a:miter lim="400000"/>
              <a:headEnd type="none" w="sm" len="sm"/>
              <a:tailEnd type="none" w="sm" len="sm"/>
            </a:ln>
          </p:spPr>
        </p:cxnSp>
        <p:sp>
          <p:nvSpPr>
            <p:cNvPr id="1303" name="Google Shape;1303;p103"/>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1304" name="Google Shape;1304;p103"/>
          <p:cNvSpPr txBox="1">
            <a:spLocks noGrp="1"/>
          </p:cNvSpPr>
          <p:nvPr>
            <p:ph type="title"/>
          </p:nvPr>
        </p:nvSpPr>
        <p:spPr>
          <a:xfrm>
            <a:off x="338328" y="384404"/>
            <a:ext cx="8568000" cy="668118"/>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305" name="Google Shape;1305;p103"/>
          <p:cNvSpPr txBox="1">
            <a:spLocks noGrp="1"/>
          </p:cNvSpPr>
          <p:nvPr>
            <p:ph type="subTitle" idx="1"/>
          </p:nvPr>
        </p:nvSpPr>
        <p:spPr>
          <a:xfrm>
            <a:off x="6453425" y="2499654"/>
            <a:ext cx="2236500" cy="54849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306" name="Google Shape;1306;p103"/>
          <p:cNvSpPr txBox="1">
            <a:spLocks noGrp="1"/>
          </p:cNvSpPr>
          <p:nvPr>
            <p:ph type="subTitle" idx="2"/>
          </p:nvPr>
        </p:nvSpPr>
        <p:spPr>
          <a:xfrm>
            <a:off x="6453425" y="2200136"/>
            <a:ext cx="2236500" cy="448615"/>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307" name="Google Shape;1307;p103"/>
          <p:cNvSpPr txBox="1">
            <a:spLocks noGrp="1"/>
          </p:cNvSpPr>
          <p:nvPr>
            <p:ph type="subTitle" idx="3"/>
          </p:nvPr>
        </p:nvSpPr>
        <p:spPr>
          <a:xfrm>
            <a:off x="6453425" y="2835514"/>
            <a:ext cx="22365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308" name="Google Shape;1308;p103"/>
          <p:cNvSpPr txBox="1">
            <a:spLocks noGrp="1"/>
          </p:cNvSpPr>
          <p:nvPr>
            <p:ph type="subTitle" idx="4"/>
          </p:nvPr>
        </p:nvSpPr>
        <p:spPr>
          <a:xfrm>
            <a:off x="509825" y="2458052"/>
            <a:ext cx="2236500" cy="548490"/>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1600">
                <a:solidFill>
                  <a:schemeClr val="dk1"/>
                </a:solidFill>
              </a:defRPr>
            </a:lvl2pPr>
            <a:lvl3pPr lvl="2" algn="r">
              <a:lnSpc>
                <a:spcPct val="90000"/>
              </a:lnSpc>
              <a:spcBef>
                <a:spcPts val="0"/>
              </a:spcBef>
              <a:spcAft>
                <a:spcPts val="0"/>
              </a:spcAft>
              <a:buClr>
                <a:schemeClr val="dk1"/>
              </a:buClr>
              <a:buSzPts val="1600"/>
              <a:buFont typeface="Arial"/>
              <a:buNone/>
              <a:defRPr sz="1600">
                <a:solidFill>
                  <a:schemeClr val="dk1"/>
                </a:solidFill>
              </a:defRPr>
            </a:lvl3pPr>
            <a:lvl4pPr lvl="3" algn="r">
              <a:lnSpc>
                <a:spcPct val="90000"/>
              </a:lnSpc>
              <a:spcBef>
                <a:spcPts val="0"/>
              </a:spcBef>
              <a:spcAft>
                <a:spcPts val="0"/>
              </a:spcAft>
              <a:buClr>
                <a:schemeClr val="dk1"/>
              </a:buClr>
              <a:buSzPts val="1600"/>
              <a:buFont typeface="Arial"/>
              <a:buNone/>
              <a:defRPr sz="1600">
                <a:solidFill>
                  <a:schemeClr val="dk1"/>
                </a:solidFill>
              </a:defRPr>
            </a:lvl4pPr>
            <a:lvl5pPr lvl="4" algn="r">
              <a:lnSpc>
                <a:spcPct val="90000"/>
              </a:lnSpc>
              <a:spcBef>
                <a:spcPts val="0"/>
              </a:spcBef>
              <a:spcAft>
                <a:spcPts val="0"/>
              </a:spcAft>
              <a:buClr>
                <a:schemeClr val="dk1"/>
              </a:buClr>
              <a:buSzPts val="1600"/>
              <a:buFont typeface="Arial"/>
              <a:buNone/>
              <a:defRPr sz="1600">
                <a:solidFill>
                  <a:schemeClr val="dk1"/>
                </a:solidFill>
              </a:defRPr>
            </a:lvl5pPr>
            <a:lvl6pPr lvl="5" algn="r">
              <a:lnSpc>
                <a:spcPct val="90000"/>
              </a:lnSpc>
              <a:spcBef>
                <a:spcPts val="0"/>
              </a:spcBef>
              <a:spcAft>
                <a:spcPts val="0"/>
              </a:spcAft>
              <a:buClr>
                <a:schemeClr val="dk1"/>
              </a:buClr>
              <a:buSzPts val="1600"/>
              <a:buNone/>
              <a:defRPr sz="1600">
                <a:solidFill>
                  <a:schemeClr val="dk1"/>
                </a:solidFill>
              </a:defRPr>
            </a:lvl6pPr>
            <a:lvl7pPr lvl="6" algn="r">
              <a:lnSpc>
                <a:spcPct val="90000"/>
              </a:lnSpc>
              <a:spcBef>
                <a:spcPts val="0"/>
              </a:spcBef>
              <a:spcAft>
                <a:spcPts val="0"/>
              </a:spcAft>
              <a:buClr>
                <a:schemeClr val="dk1"/>
              </a:buClr>
              <a:buSzPts val="1600"/>
              <a:buNone/>
              <a:defRPr sz="1600">
                <a:solidFill>
                  <a:schemeClr val="dk1"/>
                </a:solidFill>
              </a:defRPr>
            </a:lvl7pPr>
            <a:lvl8pPr lvl="7" algn="r">
              <a:lnSpc>
                <a:spcPct val="90000"/>
              </a:lnSpc>
              <a:spcBef>
                <a:spcPts val="0"/>
              </a:spcBef>
              <a:spcAft>
                <a:spcPts val="0"/>
              </a:spcAft>
              <a:buClr>
                <a:schemeClr val="dk1"/>
              </a:buClr>
              <a:buSzPts val="1600"/>
              <a:buNone/>
              <a:defRPr sz="1600">
                <a:solidFill>
                  <a:schemeClr val="dk1"/>
                </a:solidFill>
              </a:defRPr>
            </a:lvl8pPr>
            <a:lvl9pPr lvl="8" algn="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309" name="Google Shape;1309;p103"/>
          <p:cNvSpPr txBox="1">
            <a:spLocks noGrp="1"/>
          </p:cNvSpPr>
          <p:nvPr>
            <p:ph type="subTitle" idx="5"/>
          </p:nvPr>
        </p:nvSpPr>
        <p:spPr>
          <a:xfrm>
            <a:off x="509825" y="2158533"/>
            <a:ext cx="2236500" cy="448615"/>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310" name="Google Shape;1310;p103"/>
          <p:cNvSpPr txBox="1">
            <a:spLocks noGrp="1"/>
          </p:cNvSpPr>
          <p:nvPr>
            <p:ph type="subTitle" idx="6"/>
          </p:nvPr>
        </p:nvSpPr>
        <p:spPr>
          <a:xfrm>
            <a:off x="509825" y="2793911"/>
            <a:ext cx="2236500" cy="448615"/>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200">
                <a:solidFill>
                  <a:schemeClr val="dk2"/>
                </a:solidFill>
              </a:defRPr>
            </a:lvl2pPr>
            <a:lvl3pPr lvl="2" algn="r">
              <a:lnSpc>
                <a:spcPct val="90000"/>
              </a:lnSpc>
              <a:spcBef>
                <a:spcPts val="0"/>
              </a:spcBef>
              <a:spcAft>
                <a:spcPts val="0"/>
              </a:spcAft>
              <a:buClr>
                <a:schemeClr val="dk2"/>
              </a:buClr>
              <a:buSzPts val="1200"/>
              <a:buFont typeface="Arial"/>
              <a:buNone/>
              <a:defRPr sz="1200">
                <a:solidFill>
                  <a:schemeClr val="dk2"/>
                </a:solidFill>
              </a:defRPr>
            </a:lvl3pPr>
            <a:lvl4pPr lvl="3" algn="r">
              <a:lnSpc>
                <a:spcPct val="90000"/>
              </a:lnSpc>
              <a:spcBef>
                <a:spcPts val="0"/>
              </a:spcBef>
              <a:spcAft>
                <a:spcPts val="0"/>
              </a:spcAft>
              <a:buClr>
                <a:schemeClr val="dk2"/>
              </a:buClr>
              <a:buSzPts val="1200"/>
              <a:buFont typeface="Arial"/>
              <a:buNone/>
              <a:defRPr sz="1200">
                <a:solidFill>
                  <a:schemeClr val="dk2"/>
                </a:solidFill>
              </a:defRPr>
            </a:lvl4pPr>
            <a:lvl5pPr lvl="4" algn="r">
              <a:lnSpc>
                <a:spcPct val="90000"/>
              </a:lnSpc>
              <a:spcBef>
                <a:spcPts val="0"/>
              </a:spcBef>
              <a:spcAft>
                <a:spcPts val="0"/>
              </a:spcAft>
              <a:buClr>
                <a:schemeClr val="dk2"/>
              </a:buClr>
              <a:buSzPts val="1200"/>
              <a:buFont typeface="Arial"/>
              <a:buNone/>
              <a:defRPr sz="1200">
                <a:solidFill>
                  <a:schemeClr val="dk2"/>
                </a:solidFill>
              </a:defRPr>
            </a:lvl5pPr>
            <a:lvl6pPr lvl="5" algn="r">
              <a:lnSpc>
                <a:spcPct val="90000"/>
              </a:lnSpc>
              <a:spcBef>
                <a:spcPts val="0"/>
              </a:spcBef>
              <a:spcAft>
                <a:spcPts val="0"/>
              </a:spcAft>
              <a:buClr>
                <a:schemeClr val="dk2"/>
              </a:buClr>
              <a:buSzPts val="1200"/>
              <a:buNone/>
              <a:defRPr sz="1200">
                <a:solidFill>
                  <a:schemeClr val="dk2"/>
                </a:solidFill>
              </a:defRPr>
            </a:lvl6pPr>
            <a:lvl7pPr lvl="6" algn="r">
              <a:lnSpc>
                <a:spcPct val="90000"/>
              </a:lnSpc>
              <a:spcBef>
                <a:spcPts val="0"/>
              </a:spcBef>
              <a:spcAft>
                <a:spcPts val="0"/>
              </a:spcAft>
              <a:buClr>
                <a:schemeClr val="dk2"/>
              </a:buClr>
              <a:buSzPts val="1200"/>
              <a:buNone/>
              <a:defRPr sz="1200">
                <a:solidFill>
                  <a:schemeClr val="dk2"/>
                </a:solidFill>
              </a:defRPr>
            </a:lvl7pPr>
            <a:lvl8pPr lvl="7" algn="r">
              <a:lnSpc>
                <a:spcPct val="90000"/>
              </a:lnSpc>
              <a:spcBef>
                <a:spcPts val="0"/>
              </a:spcBef>
              <a:spcAft>
                <a:spcPts val="0"/>
              </a:spcAft>
              <a:buClr>
                <a:schemeClr val="dk2"/>
              </a:buClr>
              <a:buSzPts val="1200"/>
              <a:buNone/>
              <a:defRPr sz="1200">
                <a:solidFill>
                  <a:schemeClr val="dk2"/>
                </a:solidFill>
              </a:defRPr>
            </a:lvl8pPr>
            <a:lvl9pPr lvl="8" algn="r">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311" name="Google Shape;1311;p103"/>
          <p:cNvSpPr txBox="1">
            <a:spLocks noGrp="1"/>
          </p:cNvSpPr>
          <p:nvPr>
            <p:ph type="subTitle" idx="7"/>
          </p:nvPr>
        </p:nvSpPr>
        <p:spPr>
          <a:xfrm>
            <a:off x="509825" y="3754651"/>
            <a:ext cx="2236500" cy="548490"/>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1600">
                <a:solidFill>
                  <a:schemeClr val="dk1"/>
                </a:solidFill>
              </a:defRPr>
            </a:lvl2pPr>
            <a:lvl3pPr lvl="2" algn="r">
              <a:lnSpc>
                <a:spcPct val="90000"/>
              </a:lnSpc>
              <a:spcBef>
                <a:spcPts val="0"/>
              </a:spcBef>
              <a:spcAft>
                <a:spcPts val="0"/>
              </a:spcAft>
              <a:buClr>
                <a:schemeClr val="dk1"/>
              </a:buClr>
              <a:buSzPts val="1600"/>
              <a:buFont typeface="Arial"/>
              <a:buNone/>
              <a:defRPr sz="1600">
                <a:solidFill>
                  <a:schemeClr val="dk1"/>
                </a:solidFill>
              </a:defRPr>
            </a:lvl3pPr>
            <a:lvl4pPr lvl="3" algn="r">
              <a:lnSpc>
                <a:spcPct val="90000"/>
              </a:lnSpc>
              <a:spcBef>
                <a:spcPts val="0"/>
              </a:spcBef>
              <a:spcAft>
                <a:spcPts val="0"/>
              </a:spcAft>
              <a:buClr>
                <a:schemeClr val="dk1"/>
              </a:buClr>
              <a:buSzPts val="1600"/>
              <a:buFont typeface="Arial"/>
              <a:buNone/>
              <a:defRPr sz="1600">
                <a:solidFill>
                  <a:schemeClr val="dk1"/>
                </a:solidFill>
              </a:defRPr>
            </a:lvl4pPr>
            <a:lvl5pPr lvl="4" algn="r">
              <a:lnSpc>
                <a:spcPct val="90000"/>
              </a:lnSpc>
              <a:spcBef>
                <a:spcPts val="0"/>
              </a:spcBef>
              <a:spcAft>
                <a:spcPts val="0"/>
              </a:spcAft>
              <a:buClr>
                <a:schemeClr val="dk1"/>
              </a:buClr>
              <a:buSzPts val="1600"/>
              <a:buFont typeface="Arial"/>
              <a:buNone/>
              <a:defRPr sz="1600">
                <a:solidFill>
                  <a:schemeClr val="dk1"/>
                </a:solidFill>
              </a:defRPr>
            </a:lvl5pPr>
            <a:lvl6pPr lvl="5" algn="r">
              <a:lnSpc>
                <a:spcPct val="90000"/>
              </a:lnSpc>
              <a:spcBef>
                <a:spcPts val="0"/>
              </a:spcBef>
              <a:spcAft>
                <a:spcPts val="0"/>
              </a:spcAft>
              <a:buClr>
                <a:schemeClr val="dk1"/>
              </a:buClr>
              <a:buSzPts val="1600"/>
              <a:buNone/>
              <a:defRPr sz="1600">
                <a:solidFill>
                  <a:schemeClr val="dk1"/>
                </a:solidFill>
              </a:defRPr>
            </a:lvl6pPr>
            <a:lvl7pPr lvl="6" algn="r">
              <a:lnSpc>
                <a:spcPct val="90000"/>
              </a:lnSpc>
              <a:spcBef>
                <a:spcPts val="0"/>
              </a:spcBef>
              <a:spcAft>
                <a:spcPts val="0"/>
              </a:spcAft>
              <a:buClr>
                <a:schemeClr val="dk1"/>
              </a:buClr>
              <a:buSzPts val="1600"/>
              <a:buNone/>
              <a:defRPr sz="1600">
                <a:solidFill>
                  <a:schemeClr val="dk1"/>
                </a:solidFill>
              </a:defRPr>
            </a:lvl7pPr>
            <a:lvl8pPr lvl="7" algn="r">
              <a:lnSpc>
                <a:spcPct val="90000"/>
              </a:lnSpc>
              <a:spcBef>
                <a:spcPts val="0"/>
              </a:spcBef>
              <a:spcAft>
                <a:spcPts val="0"/>
              </a:spcAft>
              <a:buClr>
                <a:schemeClr val="dk1"/>
              </a:buClr>
              <a:buSzPts val="1600"/>
              <a:buNone/>
              <a:defRPr sz="1600">
                <a:solidFill>
                  <a:schemeClr val="dk1"/>
                </a:solidFill>
              </a:defRPr>
            </a:lvl8pPr>
            <a:lvl9pPr lvl="8" algn="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312" name="Google Shape;1312;p103"/>
          <p:cNvSpPr txBox="1">
            <a:spLocks noGrp="1"/>
          </p:cNvSpPr>
          <p:nvPr>
            <p:ph type="subTitle" idx="8"/>
          </p:nvPr>
        </p:nvSpPr>
        <p:spPr>
          <a:xfrm>
            <a:off x="509825" y="3455133"/>
            <a:ext cx="2236500" cy="448615"/>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313" name="Google Shape;1313;p103"/>
          <p:cNvSpPr txBox="1">
            <a:spLocks noGrp="1"/>
          </p:cNvSpPr>
          <p:nvPr>
            <p:ph type="subTitle" idx="9"/>
          </p:nvPr>
        </p:nvSpPr>
        <p:spPr>
          <a:xfrm>
            <a:off x="509825" y="4090510"/>
            <a:ext cx="2236500" cy="448615"/>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200">
                <a:solidFill>
                  <a:schemeClr val="dk2"/>
                </a:solidFill>
              </a:defRPr>
            </a:lvl2pPr>
            <a:lvl3pPr lvl="2" algn="r">
              <a:lnSpc>
                <a:spcPct val="90000"/>
              </a:lnSpc>
              <a:spcBef>
                <a:spcPts val="0"/>
              </a:spcBef>
              <a:spcAft>
                <a:spcPts val="0"/>
              </a:spcAft>
              <a:buClr>
                <a:schemeClr val="dk2"/>
              </a:buClr>
              <a:buSzPts val="1200"/>
              <a:buFont typeface="Arial"/>
              <a:buNone/>
              <a:defRPr sz="1200">
                <a:solidFill>
                  <a:schemeClr val="dk2"/>
                </a:solidFill>
              </a:defRPr>
            </a:lvl3pPr>
            <a:lvl4pPr lvl="3" algn="r">
              <a:lnSpc>
                <a:spcPct val="90000"/>
              </a:lnSpc>
              <a:spcBef>
                <a:spcPts val="0"/>
              </a:spcBef>
              <a:spcAft>
                <a:spcPts val="0"/>
              </a:spcAft>
              <a:buClr>
                <a:schemeClr val="dk2"/>
              </a:buClr>
              <a:buSzPts val="1200"/>
              <a:buFont typeface="Arial"/>
              <a:buNone/>
              <a:defRPr sz="1200">
                <a:solidFill>
                  <a:schemeClr val="dk2"/>
                </a:solidFill>
              </a:defRPr>
            </a:lvl4pPr>
            <a:lvl5pPr lvl="4" algn="r">
              <a:lnSpc>
                <a:spcPct val="90000"/>
              </a:lnSpc>
              <a:spcBef>
                <a:spcPts val="0"/>
              </a:spcBef>
              <a:spcAft>
                <a:spcPts val="0"/>
              </a:spcAft>
              <a:buClr>
                <a:schemeClr val="dk2"/>
              </a:buClr>
              <a:buSzPts val="1200"/>
              <a:buFont typeface="Arial"/>
              <a:buNone/>
              <a:defRPr sz="1200">
                <a:solidFill>
                  <a:schemeClr val="dk2"/>
                </a:solidFill>
              </a:defRPr>
            </a:lvl5pPr>
            <a:lvl6pPr lvl="5" algn="r">
              <a:lnSpc>
                <a:spcPct val="90000"/>
              </a:lnSpc>
              <a:spcBef>
                <a:spcPts val="0"/>
              </a:spcBef>
              <a:spcAft>
                <a:spcPts val="0"/>
              </a:spcAft>
              <a:buClr>
                <a:schemeClr val="dk2"/>
              </a:buClr>
              <a:buSzPts val="1200"/>
              <a:buNone/>
              <a:defRPr sz="1200">
                <a:solidFill>
                  <a:schemeClr val="dk2"/>
                </a:solidFill>
              </a:defRPr>
            </a:lvl6pPr>
            <a:lvl7pPr lvl="6" algn="r">
              <a:lnSpc>
                <a:spcPct val="90000"/>
              </a:lnSpc>
              <a:spcBef>
                <a:spcPts val="0"/>
              </a:spcBef>
              <a:spcAft>
                <a:spcPts val="0"/>
              </a:spcAft>
              <a:buClr>
                <a:schemeClr val="dk2"/>
              </a:buClr>
              <a:buSzPts val="1200"/>
              <a:buNone/>
              <a:defRPr sz="1200">
                <a:solidFill>
                  <a:schemeClr val="dk2"/>
                </a:solidFill>
              </a:defRPr>
            </a:lvl7pPr>
            <a:lvl8pPr lvl="7" algn="r">
              <a:lnSpc>
                <a:spcPct val="90000"/>
              </a:lnSpc>
              <a:spcBef>
                <a:spcPts val="0"/>
              </a:spcBef>
              <a:spcAft>
                <a:spcPts val="0"/>
              </a:spcAft>
              <a:buClr>
                <a:schemeClr val="dk2"/>
              </a:buClr>
              <a:buSzPts val="1200"/>
              <a:buNone/>
              <a:defRPr sz="1200">
                <a:solidFill>
                  <a:schemeClr val="dk2"/>
                </a:solidFill>
              </a:defRPr>
            </a:lvl8pPr>
            <a:lvl9pPr lvl="8" algn="r">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314" name="Google Shape;1314;p103"/>
          <p:cNvSpPr txBox="1">
            <a:spLocks noGrp="1"/>
          </p:cNvSpPr>
          <p:nvPr>
            <p:ph type="body" idx="13"/>
          </p:nvPr>
        </p:nvSpPr>
        <p:spPr>
          <a:xfrm>
            <a:off x="6453426" y="1056428"/>
            <a:ext cx="2236499" cy="34018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2"/>
              </a:buClr>
              <a:buSzPts val="1000"/>
              <a:buFont typeface="Arial"/>
              <a:buNone/>
              <a:defRPr sz="1000">
                <a:solidFill>
                  <a:schemeClr val="dk2"/>
                </a:solidFill>
                <a:latin typeface="Arial"/>
                <a:ea typeface="Arial"/>
                <a:cs typeface="Arial"/>
                <a:sym typeface="Arial"/>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l">
              <a:lnSpc>
                <a:spcPct val="90000"/>
              </a:lnSpc>
              <a:spcBef>
                <a:spcPts val="375"/>
              </a:spcBef>
              <a:spcAft>
                <a:spcPts val="0"/>
              </a:spcAft>
              <a:buClr>
                <a:schemeClr val="dk2"/>
              </a:buClr>
              <a:buSzPts val="1800"/>
              <a:buNone/>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15" name="Google Shape;1315;p103"/>
          <p:cNvSpPr txBox="1">
            <a:spLocks noGrp="1"/>
          </p:cNvSpPr>
          <p:nvPr>
            <p:ph type="body" idx="14"/>
          </p:nvPr>
        </p:nvSpPr>
        <p:spPr>
          <a:xfrm>
            <a:off x="6451932" y="1319901"/>
            <a:ext cx="2236499" cy="44861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l">
              <a:lnSpc>
                <a:spcPct val="90000"/>
              </a:lnSpc>
              <a:spcBef>
                <a:spcPts val="375"/>
              </a:spcBef>
              <a:spcAft>
                <a:spcPts val="0"/>
              </a:spcAft>
              <a:buClr>
                <a:schemeClr val="dk2"/>
              </a:buClr>
              <a:buSzPts val="1800"/>
              <a:buNone/>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16" name="Google Shape;1316;p103"/>
          <p:cNvSpPr txBox="1">
            <a:spLocks noGrp="1"/>
          </p:cNvSpPr>
          <p:nvPr>
            <p:ph type="body" idx="15"/>
          </p:nvPr>
        </p:nvSpPr>
        <p:spPr>
          <a:xfrm>
            <a:off x="6450438" y="1601762"/>
            <a:ext cx="2236499" cy="44861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2"/>
              </a:buClr>
              <a:buSzPts val="1200"/>
              <a:buFont typeface="Arial"/>
              <a:buNone/>
              <a:defRPr sz="1200">
                <a:solidFill>
                  <a:schemeClr val="dk2"/>
                </a:solidFill>
                <a:latin typeface="Arial"/>
                <a:ea typeface="Arial"/>
                <a:cs typeface="Arial"/>
                <a:sym typeface="Arial"/>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l">
              <a:lnSpc>
                <a:spcPct val="90000"/>
              </a:lnSpc>
              <a:spcBef>
                <a:spcPts val="375"/>
              </a:spcBef>
              <a:spcAft>
                <a:spcPts val="0"/>
              </a:spcAft>
              <a:buClr>
                <a:schemeClr val="dk2"/>
              </a:buClr>
              <a:buSzPts val="1800"/>
              <a:buNone/>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99. Four computer feature functions">
  <p:cSld name="99. Four computer feature functions">
    <p:spTree>
      <p:nvGrpSpPr>
        <p:cNvPr id="1" name="Shape 1317"/>
        <p:cNvGrpSpPr/>
        <p:nvPr/>
      </p:nvGrpSpPr>
      <p:grpSpPr>
        <a:xfrm>
          <a:off x="0" y="0"/>
          <a:ext cx="0" cy="0"/>
          <a:chOff x="0" y="0"/>
          <a:chExt cx="0" cy="0"/>
        </a:xfrm>
      </p:grpSpPr>
      <p:grpSp>
        <p:nvGrpSpPr>
          <p:cNvPr id="1318" name="Google Shape;1318;p104"/>
          <p:cNvGrpSpPr/>
          <p:nvPr/>
        </p:nvGrpSpPr>
        <p:grpSpPr>
          <a:xfrm>
            <a:off x="3204825" y="1484874"/>
            <a:ext cx="2716200" cy="2106624"/>
            <a:chOff x="3204825" y="1483500"/>
            <a:chExt cx="2716200" cy="2104675"/>
          </a:xfrm>
        </p:grpSpPr>
        <p:sp>
          <p:nvSpPr>
            <p:cNvPr id="1319" name="Google Shape;1319;p104"/>
            <p:cNvSpPr/>
            <p:nvPr/>
          </p:nvSpPr>
          <p:spPr>
            <a:xfrm>
              <a:off x="4210050" y="3226375"/>
              <a:ext cx="723900" cy="361800"/>
            </a:xfrm>
            <a:prstGeom prst="trapezoid">
              <a:avLst>
                <a:gd name="adj" fmla="val 4344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320" name="Google Shape;1320;p104"/>
            <p:cNvSpPr/>
            <p:nvPr/>
          </p:nvSpPr>
          <p:spPr>
            <a:xfrm>
              <a:off x="3204825" y="1483500"/>
              <a:ext cx="2716200" cy="1743000"/>
            </a:xfrm>
            <a:prstGeom prst="roundRect">
              <a:avLst>
                <a:gd name="adj" fmla="val 527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grpSp>
      <p:grpSp>
        <p:nvGrpSpPr>
          <p:cNvPr id="1321" name="Google Shape;1321;p104"/>
          <p:cNvGrpSpPr/>
          <p:nvPr/>
        </p:nvGrpSpPr>
        <p:grpSpPr>
          <a:xfrm rot="1499954">
            <a:off x="1515094" y="598934"/>
            <a:ext cx="2551762" cy="1372850"/>
            <a:chOff x="1191527" y="2380720"/>
            <a:chExt cx="2551800" cy="1371600"/>
          </a:xfrm>
        </p:grpSpPr>
        <p:cxnSp>
          <p:nvCxnSpPr>
            <p:cNvPr id="1322" name="Google Shape;1322;p104"/>
            <p:cNvCxnSpPr>
              <a:stCxn id="1323"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1323" name="Google Shape;1323;p104"/>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1324" name="Google Shape;1324;p104"/>
          <p:cNvGrpSpPr/>
          <p:nvPr/>
        </p:nvGrpSpPr>
        <p:grpSpPr>
          <a:xfrm rot="-1499954" flipH="1">
            <a:off x="5162069" y="598934"/>
            <a:ext cx="2551762" cy="1372850"/>
            <a:chOff x="1191527" y="2380720"/>
            <a:chExt cx="2551800" cy="1371600"/>
          </a:xfrm>
        </p:grpSpPr>
        <p:cxnSp>
          <p:nvCxnSpPr>
            <p:cNvPr id="1325" name="Google Shape;1325;p104"/>
            <p:cNvCxnSpPr>
              <a:stCxn id="1326"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1326" name="Google Shape;1326;p104"/>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1327" name="Google Shape;1327;p104"/>
          <p:cNvGrpSpPr/>
          <p:nvPr/>
        </p:nvGrpSpPr>
        <p:grpSpPr>
          <a:xfrm rot="-9300046">
            <a:off x="5162069" y="2639172"/>
            <a:ext cx="2551762" cy="1372850"/>
            <a:chOff x="1191527" y="2380720"/>
            <a:chExt cx="2551800" cy="1371600"/>
          </a:xfrm>
        </p:grpSpPr>
        <p:cxnSp>
          <p:nvCxnSpPr>
            <p:cNvPr id="1328" name="Google Shape;1328;p104"/>
            <p:cNvCxnSpPr>
              <a:stCxn id="1329"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1329" name="Google Shape;1329;p104"/>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1330" name="Google Shape;1330;p104"/>
          <p:cNvGrpSpPr/>
          <p:nvPr/>
        </p:nvGrpSpPr>
        <p:grpSpPr>
          <a:xfrm rot="9300046" flipH="1">
            <a:off x="1515094" y="2639172"/>
            <a:ext cx="2551762" cy="1372850"/>
            <a:chOff x="1191527" y="2380720"/>
            <a:chExt cx="2551800" cy="1371600"/>
          </a:xfrm>
        </p:grpSpPr>
        <p:cxnSp>
          <p:nvCxnSpPr>
            <p:cNvPr id="1331" name="Google Shape;1331;p104"/>
            <p:cNvCxnSpPr>
              <a:stCxn id="1332"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1332" name="Google Shape;1332;p104"/>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sp>
        <p:nvSpPr>
          <p:cNvPr id="1333" name="Google Shape;1333;p104"/>
          <p:cNvSpPr>
            <a:spLocks noGrp="1"/>
          </p:cNvSpPr>
          <p:nvPr>
            <p:ph type="pic" idx="2"/>
          </p:nvPr>
        </p:nvSpPr>
        <p:spPr>
          <a:xfrm>
            <a:off x="1867548" y="660855"/>
            <a:ext cx="777240" cy="777960"/>
          </a:xfrm>
          <a:prstGeom prst="rect">
            <a:avLst/>
          </a:prstGeom>
          <a:noFill/>
          <a:ln>
            <a:noFill/>
          </a:ln>
        </p:spPr>
      </p:sp>
      <p:sp>
        <p:nvSpPr>
          <p:cNvPr id="1334" name="Google Shape;1334;p104"/>
          <p:cNvSpPr>
            <a:spLocks noGrp="1"/>
          </p:cNvSpPr>
          <p:nvPr>
            <p:ph type="pic" idx="3"/>
          </p:nvPr>
        </p:nvSpPr>
        <p:spPr>
          <a:xfrm>
            <a:off x="1863861" y="3202518"/>
            <a:ext cx="777240" cy="777960"/>
          </a:xfrm>
          <a:prstGeom prst="rect">
            <a:avLst/>
          </a:prstGeom>
          <a:noFill/>
          <a:ln>
            <a:noFill/>
          </a:ln>
        </p:spPr>
      </p:sp>
      <p:sp>
        <p:nvSpPr>
          <p:cNvPr id="1335" name="Google Shape;1335;p104"/>
          <p:cNvSpPr>
            <a:spLocks noGrp="1"/>
          </p:cNvSpPr>
          <p:nvPr>
            <p:ph type="pic" idx="4"/>
          </p:nvPr>
        </p:nvSpPr>
        <p:spPr>
          <a:xfrm>
            <a:off x="6584138" y="660855"/>
            <a:ext cx="777240" cy="777960"/>
          </a:xfrm>
          <a:prstGeom prst="rect">
            <a:avLst/>
          </a:prstGeom>
          <a:noFill/>
          <a:ln>
            <a:noFill/>
          </a:ln>
        </p:spPr>
      </p:sp>
      <p:sp>
        <p:nvSpPr>
          <p:cNvPr id="1336" name="Google Shape;1336;p104"/>
          <p:cNvSpPr>
            <a:spLocks noGrp="1"/>
          </p:cNvSpPr>
          <p:nvPr>
            <p:ph type="pic" idx="5"/>
          </p:nvPr>
        </p:nvSpPr>
        <p:spPr>
          <a:xfrm>
            <a:off x="6598189" y="3202518"/>
            <a:ext cx="777240" cy="777960"/>
          </a:xfrm>
          <a:prstGeom prst="rect">
            <a:avLst/>
          </a:prstGeom>
          <a:noFill/>
          <a:ln>
            <a:noFill/>
          </a:ln>
        </p:spPr>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100. Six computer feature functions">
  <p:cSld name="100. Six computer feature functions">
    <p:spTree>
      <p:nvGrpSpPr>
        <p:cNvPr id="1" name="Shape 1337"/>
        <p:cNvGrpSpPr/>
        <p:nvPr/>
      </p:nvGrpSpPr>
      <p:grpSpPr>
        <a:xfrm>
          <a:off x="0" y="0"/>
          <a:ext cx="0" cy="0"/>
          <a:chOff x="0" y="0"/>
          <a:chExt cx="0" cy="0"/>
        </a:xfrm>
      </p:grpSpPr>
      <p:grpSp>
        <p:nvGrpSpPr>
          <p:cNvPr id="1338" name="Google Shape;1338;p105"/>
          <p:cNvGrpSpPr/>
          <p:nvPr/>
        </p:nvGrpSpPr>
        <p:grpSpPr>
          <a:xfrm>
            <a:off x="3204825" y="1484874"/>
            <a:ext cx="2716200" cy="2106624"/>
            <a:chOff x="3204825" y="1483500"/>
            <a:chExt cx="2716200" cy="2104675"/>
          </a:xfrm>
        </p:grpSpPr>
        <p:sp>
          <p:nvSpPr>
            <p:cNvPr id="1339" name="Google Shape;1339;p105"/>
            <p:cNvSpPr/>
            <p:nvPr/>
          </p:nvSpPr>
          <p:spPr>
            <a:xfrm>
              <a:off x="4210050" y="3226375"/>
              <a:ext cx="723900" cy="361800"/>
            </a:xfrm>
            <a:prstGeom prst="trapezoid">
              <a:avLst>
                <a:gd name="adj" fmla="val 4344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340" name="Google Shape;1340;p105"/>
            <p:cNvSpPr/>
            <p:nvPr/>
          </p:nvSpPr>
          <p:spPr>
            <a:xfrm>
              <a:off x="3204825" y="1483500"/>
              <a:ext cx="2716200" cy="1743000"/>
            </a:xfrm>
            <a:prstGeom prst="roundRect">
              <a:avLst>
                <a:gd name="adj" fmla="val 527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grpSp>
      <p:grpSp>
        <p:nvGrpSpPr>
          <p:cNvPr id="1341" name="Google Shape;1341;p105"/>
          <p:cNvGrpSpPr/>
          <p:nvPr/>
        </p:nvGrpSpPr>
        <p:grpSpPr>
          <a:xfrm rot="1499954">
            <a:off x="1667494" y="522664"/>
            <a:ext cx="2551762" cy="1372850"/>
            <a:chOff x="1191527" y="2380720"/>
            <a:chExt cx="2551800" cy="1371600"/>
          </a:xfrm>
        </p:grpSpPr>
        <p:cxnSp>
          <p:nvCxnSpPr>
            <p:cNvPr id="1342" name="Google Shape;1342;p105"/>
            <p:cNvCxnSpPr>
              <a:stCxn id="1343"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1343" name="Google Shape;1343;p105"/>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1344" name="Google Shape;1344;p105"/>
          <p:cNvGrpSpPr/>
          <p:nvPr/>
        </p:nvGrpSpPr>
        <p:grpSpPr>
          <a:xfrm rot="-1499954" flipH="1">
            <a:off x="4781069" y="522664"/>
            <a:ext cx="2551762" cy="1372850"/>
            <a:chOff x="1191527" y="2380720"/>
            <a:chExt cx="2551800" cy="1371600"/>
          </a:xfrm>
        </p:grpSpPr>
        <p:cxnSp>
          <p:nvCxnSpPr>
            <p:cNvPr id="1345" name="Google Shape;1345;p105"/>
            <p:cNvCxnSpPr>
              <a:stCxn id="1346"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1346" name="Google Shape;1346;p105"/>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1347" name="Google Shape;1347;p105"/>
          <p:cNvGrpSpPr/>
          <p:nvPr/>
        </p:nvGrpSpPr>
        <p:grpSpPr>
          <a:xfrm rot="-9300046">
            <a:off x="4781069" y="2791713"/>
            <a:ext cx="2551762" cy="1372850"/>
            <a:chOff x="1191527" y="2380720"/>
            <a:chExt cx="2551800" cy="1371600"/>
          </a:xfrm>
        </p:grpSpPr>
        <p:cxnSp>
          <p:nvCxnSpPr>
            <p:cNvPr id="1348" name="Google Shape;1348;p105"/>
            <p:cNvCxnSpPr>
              <a:stCxn id="1349"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1349" name="Google Shape;1349;p105"/>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1350" name="Google Shape;1350;p105"/>
          <p:cNvGrpSpPr/>
          <p:nvPr/>
        </p:nvGrpSpPr>
        <p:grpSpPr>
          <a:xfrm rot="9300046" flipH="1">
            <a:off x="1591294" y="2791713"/>
            <a:ext cx="2551762" cy="1372850"/>
            <a:chOff x="1191527" y="2380720"/>
            <a:chExt cx="2551800" cy="1371600"/>
          </a:xfrm>
        </p:grpSpPr>
        <p:cxnSp>
          <p:nvCxnSpPr>
            <p:cNvPr id="1351" name="Google Shape;1351;p105"/>
            <p:cNvCxnSpPr>
              <a:stCxn id="1352"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1352" name="Google Shape;1352;p105"/>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1353" name="Google Shape;1353;p105"/>
          <p:cNvGrpSpPr/>
          <p:nvPr/>
        </p:nvGrpSpPr>
        <p:grpSpPr>
          <a:xfrm>
            <a:off x="924561" y="1647689"/>
            <a:ext cx="2551800" cy="1372870"/>
            <a:chOff x="1191527" y="2380720"/>
            <a:chExt cx="2551800" cy="1371600"/>
          </a:xfrm>
        </p:grpSpPr>
        <p:cxnSp>
          <p:nvCxnSpPr>
            <p:cNvPr id="1354" name="Google Shape;1354;p105"/>
            <p:cNvCxnSpPr>
              <a:stCxn id="1355" idx="6"/>
            </p:cNvCxnSpPr>
            <p:nvPr/>
          </p:nvCxnSpPr>
          <p:spPr>
            <a:xfrm>
              <a:off x="2563127" y="3066520"/>
              <a:ext cx="1180200" cy="0"/>
            </a:xfrm>
            <a:prstGeom prst="straightConnector1">
              <a:avLst/>
            </a:prstGeom>
            <a:noFill/>
            <a:ln w="19050" cap="rnd" cmpd="sng">
              <a:solidFill>
                <a:srgbClr val="A371F7"/>
              </a:solidFill>
              <a:prstDash val="solid"/>
              <a:miter lim="400000"/>
              <a:headEnd type="none" w="sm" len="sm"/>
              <a:tailEnd type="triangle" w="med" len="med"/>
            </a:ln>
          </p:spPr>
        </p:cxnSp>
        <p:sp>
          <p:nvSpPr>
            <p:cNvPr id="1355" name="Google Shape;1355;p105"/>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1356" name="Google Shape;1356;p105"/>
          <p:cNvGrpSpPr/>
          <p:nvPr/>
        </p:nvGrpSpPr>
        <p:grpSpPr>
          <a:xfrm flipH="1">
            <a:off x="5344161" y="1647689"/>
            <a:ext cx="2551800" cy="1372870"/>
            <a:chOff x="1191527" y="2380720"/>
            <a:chExt cx="2551800" cy="1371600"/>
          </a:xfrm>
        </p:grpSpPr>
        <p:cxnSp>
          <p:nvCxnSpPr>
            <p:cNvPr id="1357" name="Google Shape;1357;p105"/>
            <p:cNvCxnSpPr>
              <a:stCxn id="1358" idx="6"/>
            </p:cNvCxnSpPr>
            <p:nvPr/>
          </p:nvCxnSpPr>
          <p:spPr>
            <a:xfrm>
              <a:off x="2563127" y="3066520"/>
              <a:ext cx="1180200" cy="0"/>
            </a:xfrm>
            <a:prstGeom prst="straightConnector1">
              <a:avLst/>
            </a:prstGeom>
            <a:noFill/>
            <a:ln w="19050" cap="rnd" cmpd="sng">
              <a:solidFill>
                <a:srgbClr val="A371F7"/>
              </a:solidFill>
              <a:prstDash val="solid"/>
              <a:miter lim="400000"/>
              <a:headEnd type="none" w="sm" len="sm"/>
              <a:tailEnd type="triangle" w="med" len="med"/>
            </a:ln>
          </p:spPr>
        </p:cxnSp>
        <p:sp>
          <p:nvSpPr>
            <p:cNvPr id="1358" name="Google Shape;1358;p105"/>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sp>
        <p:nvSpPr>
          <p:cNvPr id="1359" name="Google Shape;1359;p105"/>
          <p:cNvSpPr>
            <a:spLocks noGrp="1"/>
          </p:cNvSpPr>
          <p:nvPr>
            <p:ph type="pic" idx="2"/>
          </p:nvPr>
        </p:nvSpPr>
        <p:spPr>
          <a:xfrm>
            <a:off x="2019948" y="566864"/>
            <a:ext cx="777240" cy="777960"/>
          </a:xfrm>
          <a:prstGeom prst="rect">
            <a:avLst/>
          </a:prstGeom>
          <a:noFill/>
          <a:ln>
            <a:noFill/>
          </a:ln>
        </p:spPr>
      </p:sp>
      <p:sp>
        <p:nvSpPr>
          <p:cNvPr id="1360" name="Google Shape;1360;p105"/>
          <p:cNvSpPr>
            <a:spLocks noGrp="1"/>
          </p:cNvSpPr>
          <p:nvPr>
            <p:ph type="pic" idx="3"/>
          </p:nvPr>
        </p:nvSpPr>
        <p:spPr>
          <a:xfrm>
            <a:off x="1217253" y="1943742"/>
            <a:ext cx="777240" cy="777960"/>
          </a:xfrm>
          <a:prstGeom prst="rect">
            <a:avLst/>
          </a:prstGeom>
          <a:noFill/>
          <a:ln>
            <a:noFill/>
          </a:ln>
        </p:spPr>
      </p:sp>
      <p:sp>
        <p:nvSpPr>
          <p:cNvPr id="1361" name="Google Shape;1361;p105"/>
          <p:cNvSpPr>
            <a:spLocks noGrp="1"/>
          </p:cNvSpPr>
          <p:nvPr>
            <p:ph type="pic" idx="4"/>
          </p:nvPr>
        </p:nvSpPr>
        <p:spPr>
          <a:xfrm>
            <a:off x="1943748" y="3338765"/>
            <a:ext cx="777240" cy="777960"/>
          </a:xfrm>
          <a:prstGeom prst="rect">
            <a:avLst/>
          </a:prstGeom>
          <a:noFill/>
          <a:ln>
            <a:noFill/>
          </a:ln>
        </p:spPr>
      </p:sp>
      <p:sp>
        <p:nvSpPr>
          <p:cNvPr id="1362" name="Google Shape;1362;p105"/>
          <p:cNvSpPr>
            <a:spLocks noGrp="1"/>
          </p:cNvSpPr>
          <p:nvPr>
            <p:ph type="pic" idx="5"/>
          </p:nvPr>
        </p:nvSpPr>
        <p:spPr>
          <a:xfrm>
            <a:off x="6203138" y="566864"/>
            <a:ext cx="777240" cy="777960"/>
          </a:xfrm>
          <a:prstGeom prst="rect">
            <a:avLst/>
          </a:prstGeom>
          <a:noFill/>
          <a:ln>
            <a:noFill/>
          </a:ln>
        </p:spPr>
      </p:sp>
      <p:sp>
        <p:nvSpPr>
          <p:cNvPr id="1363" name="Google Shape;1363;p105"/>
          <p:cNvSpPr>
            <a:spLocks noGrp="1"/>
          </p:cNvSpPr>
          <p:nvPr>
            <p:ph type="pic" idx="6"/>
          </p:nvPr>
        </p:nvSpPr>
        <p:spPr>
          <a:xfrm>
            <a:off x="6821541" y="1964121"/>
            <a:ext cx="777240" cy="777960"/>
          </a:xfrm>
          <a:prstGeom prst="rect">
            <a:avLst/>
          </a:prstGeom>
          <a:noFill/>
          <a:ln>
            <a:noFill/>
          </a:ln>
        </p:spPr>
      </p:sp>
      <p:sp>
        <p:nvSpPr>
          <p:cNvPr id="1364" name="Google Shape;1364;p105"/>
          <p:cNvSpPr>
            <a:spLocks noGrp="1"/>
          </p:cNvSpPr>
          <p:nvPr>
            <p:ph type="pic" idx="7"/>
          </p:nvPr>
        </p:nvSpPr>
        <p:spPr>
          <a:xfrm>
            <a:off x="6202219" y="3338765"/>
            <a:ext cx="777240" cy="777960"/>
          </a:xfrm>
          <a:prstGeom prst="rect">
            <a:avLst/>
          </a:prstGeom>
          <a:noFill/>
          <a:ln>
            <a:noFill/>
          </a:ln>
        </p:spPr>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105. Q&amp;A ">
  <p:cSld name="105. Q&amp;A ">
    <p:spTree>
      <p:nvGrpSpPr>
        <p:cNvPr id="1" name="Shape 1365"/>
        <p:cNvGrpSpPr/>
        <p:nvPr/>
      </p:nvGrpSpPr>
      <p:grpSpPr>
        <a:xfrm>
          <a:off x="0" y="0"/>
          <a:ext cx="0" cy="0"/>
          <a:chOff x="0" y="0"/>
          <a:chExt cx="0" cy="0"/>
        </a:xfrm>
      </p:grpSpPr>
      <p:pic>
        <p:nvPicPr>
          <p:cNvPr id="1366" name="Google Shape;1366;p106"/>
          <p:cNvPicPr preferRelativeResize="0"/>
          <p:nvPr/>
        </p:nvPicPr>
        <p:blipFill rotWithShape="1">
          <a:blip r:embed="rId2">
            <a:alphaModFix/>
          </a:blip>
          <a:srcRect/>
          <a:stretch/>
        </p:blipFill>
        <p:spPr>
          <a:xfrm>
            <a:off x="0" y="0"/>
            <a:ext cx="9144000" cy="5148263"/>
          </a:xfrm>
          <a:prstGeom prst="rect">
            <a:avLst/>
          </a:prstGeom>
          <a:noFill/>
          <a:ln>
            <a:noFill/>
          </a:ln>
        </p:spPr>
      </p:pic>
      <p:sp>
        <p:nvSpPr>
          <p:cNvPr id="1367" name="Google Shape;1367;p106"/>
          <p:cNvSpPr/>
          <p:nvPr/>
        </p:nvSpPr>
        <p:spPr>
          <a:xfrm>
            <a:off x="3665700" y="2094738"/>
            <a:ext cx="1812600" cy="958787"/>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6000" b="1" i="0">
                <a:solidFill>
                  <a:schemeClr val="dk1"/>
                </a:solidFill>
                <a:latin typeface="Arial"/>
                <a:ea typeface="Arial"/>
                <a:cs typeface="Arial"/>
                <a:sym typeface="Arial"/>
              </a:rPr>
              <a:t>Q&amp;A</a:t>
            </a:r>
            <a:endParaRPr sz="6000" b="1" i="0">
              <a:solidFill>
                <a:schemeClr val="dk1"/>
              </a:solidFill>
              <a:latin typeface="Arial"/>
              <a:ea typeface="Arial"/>
              <a:cs typeface="Arial"/>
              <a:sym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101. Q&amp;A">
  <p:cSld name="101. Q&amp;A">
    <p:bg>
      <p:bgPr>
        <a:gradFill>
          <a:gsLst>
            <a:gs pos="0">
              <a:schemeClr val="accent6"/>
            </a:gs>
            <a:gs pos="74000">
              <a:schemeClr val="accent1"/>
            </a:gs>
            <a:gs pos="100000">
              <a:schemeClr val="accent1"/>
            </a:gs>
          </a:gsLst>
          <a:lin ang="8100019" scaled="0"/>
        </a:gradFill>
        <a:effectLst/>
      </p:bgPr>
    </p:bg>
    <p:spTree>
      <p:nvGrpSpPr>
        <p:cNvPr id="1" name="Shape 1368"/>
        <p:cNvGrpSpPr/>
        <p:nvPr/>
      </p:nvGrpSpPr>
      <p:grpSpPr>
        <a:xfrm>
          <a:off x="0" y="0"/>
          <a:ext cx="0" cy="0"/>
          <a:chOff x="0" y="0"/>
          <a:chExt cx="0" cy="0"/>
        </a:xfrm>
      </p:grpSpPr>
      <p:sp>
        <p:nvSpPr>
          <p:cNvPr id="1369" name="Google Shape;1369;p107"/>
          <p:cNvSpPr/>
          <p:nvPr/>
        </p:nvSpPr>
        <p:spPr>
          <a:xfrm>
            <a:off x="3665700" y="2094738"/>
            <a:ext cx="1812600" cy="958787"/>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6000" b="1" i="0">
                <a:solidFill>
                  <a:schemeClr val="dk1"/>
                </a:solidFill>
                <a:latin typeface="Arial"/>
                <a:ea typeface="Arial"/>
                <a:cs typeface="Arial"/>
                <a:sym typeface="Arial"/>
              </a:rPr>
              <a:t>Q&amp;A</a:t>
            </a:r>
            <a:endParaRPr sz="6000" b="1" i="0">
              <a:solidFill>
                <a:schemeClr val="dk1"/>
              </a:solidFill>
              <a:latin typeface="Arial"/>
              <a:ea typeface="Arial"/>
              <a:cs typeface="Arial"/>
              <a:sym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102. Q&amp;A">
  <p:cSld name="102. Q&amp;A">
    <p:bg>
      <p:bgPr>
        <a:gradFill>
          <a:gsLst>
            <a:gs pos="0">
              <a:srgbClr val="A371F7"/>
            </a:gs>
            <a:gs pos="100000">
              <a:srgbClr val="388BFD"/>
            </a:gs>
          </a:gsLst>
          <a:lin ang="18900000" scaled="0"/>
        </a:gradFill>
        <a:effectLst/>
      </p:bgPr>
    </p:bg>
    <p:spTree>
      <p:nvGrpSpPr>
        <p:cNvPr id="1" name="Shape 1370"/>
        <p:cNvGrpSpPr/>
        <p:nvPr/>
      </p:nvGrpSpPr>
      <p:grpSpPr>
        <a:xfrm>
          <a:off x="0" y="0"/>
          <a:ext cx="0" cy="0"/>
          <a:chOff x="0" y="0"/>
          <a:chExt cx="0" cy="0"/>
        </a:xfrm>
      </p:grpSpPr>
      <p:sp>
        <p:nvSpPr>
          <p:cNvPr id="1371" name="Google Shape;1371;p108"/>
          <p:cNvSpPr/>
          <p:nvPr/>
        </p:nvSpPr>
        <p:spPr>
          <a:xfrm>
            <a:off x="3665700" y="2094738"/>
            <a:ext cx="1812600" cy="958787"/>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6000" b="1" i="0">
                <a:solidFill>
                  <a:schemeClr val="dk1"/>
                </a:solidFill>
                <a:latin typeface="Arial"/>
                <a:ea typeface="Arial"/>
                <a:cs typeface="Arial"/>
                <a:sym typeface="Arial"/>
              </a:rPr>
              <a:t>Q&amp;A</a:t>
            </a:r>
            <a:endParaRPr sz="6000" b="1" i="0">
              <a:solidFill>
                <a:schemeClr val="dk1"/>
              </a:solidFill>
              <a:latin typeface="Arial"/>
              <a:ea typeface="Arial"/>
              <a:cs typeface="Arial"/>
              <a:sym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103. Q&amp;A">
  <p:cSld name="103. Q&amp;A">
    <p:bg>
      <p:bgPr>
        <a:gradFill>
          <a:gsLst>
            <a:gs pos="0">
              <a:schemeClr val="accent2"/>
            </a:gs>
            <a:gs pos="55000">
              <a:schemeClr val="accent5"/>
            </a:gs>
            <a:gs pos="99000">
              <a:schemeClr val="accent3"/>
            </a:gs>
            <a:gs pos="100000">
              <a:schemeClr val="accent3"/>
            </a:gs>
          </a:gsLst>
          <a:lin ang="18900044" scaled="0"/>
        </a:gradFill>
        <a:effectLst/>
      </p:bgPr>
    </p:bg>
    <p:spTree>
      <p:nvGrpSpPr>
        <p:cNvPr id="1" name="Shape 1372"/>
        <p:cNvGrpSpPr/>
        <p:nvPr/>
      </p:nvGrpSpPr>
      <p:grpSpPr>
        <a:xfrm>
          <a:off x="0" y="0"/>
          <a:ext cx="0" cy="0"/>
          <a:chOff x="0" y="0"/>
          <a:chExt cx="0" cy="0"/>
        </a:xfrm>
      </p:grpSpPr>
      <p:sp>
        <p:nvSpPr>
          <p:cNvPr id="1373" name="Google Shape;1373;p109"/>
          <p:cNvSpPr/>
          <p:nvPr/>
        </p:nvSpPr>
        <p:spPr>
          <a:xfrm>
            <a:off x="3665700" y="2094738"/>
            <a:ext cx="1812600" cy="958787"/>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6000" b="1" i="0">
                <a:solidFill>
                  <a:schemeClr val="dk1"/>
                </a:solidFill>
                <a:latin typeface="Arial"/>
                <a:ea typeface="Arial"/>
                <a:cs typeface="Arial"/>
                <a:sym typeface="Arial"/>
              </a:rPr>
              <a:t>Q&amp;A</a:t>
            </a:r>
            <a:endParaRPr sz="6000" b="1" i="0">
              <a:solidFill>
                <a:schemeClr val="dk1"/>
              </a:solidFill>
              <a:latin typeface="Arial"/>
              <a:ea typeface="Arial"/>
              <a:cs typeface="Arial"/>
              <a:sym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110. Thank you">
  <p:cSld name="110. Thank you">
    <p:spTree>
      <p:nvGrpSpPr>
        <p:cNvPr id="1" name="Shape 1374"/>
        <p:cNvGrpSpPr/>
        <p:nvPr/>
      </p:nvGrpSpPr>
      <p:grpSpPr>
        <a:xfrm>
          <a:off x="0" y="0"/>
          <a:ext cx="0" cy="0"/>
          <a:chOff x="0" y="0"/>
          <a:chExt cx="0" cy="0"/>
        </a:xfrm>
      </p:grpSpPr>
      <p:pic>
        <p:nvPicPr>
          <p:cNvPr id="1375" name="Google Shape;1375;p110"/>
          <p:cNvPicPr preferRelativeResize="0"/>
          <p:nvPr/>
        </p:nvPicPr>
        <p:blipFill rotWithShape="1">
          <a:blip r:embed="rId2">
            <a:alphaModFix/>
          </a:blip>
          <a:srcRect/>
          <a:stretch/>
        </p:blipFill>
        <p:spPr>
          <a:xfrm>
            <a:off x="0" y="0"/>
            <a:ext cx="9144000" cy="5148263"/>
          </a:xfrm>
          <a:prstGeom prst="rect">
            <a:avLst/>
          </a:prstGeom>
          <a:noFill/>
          <a:ln>
            <a:noFill/>
          </a:ln>
        </p:spPr>
      </p:pic>
      <p:sp>
        <p:nvSpPr>
          <p:cNvPr id="1376" name="Google Shape;1376;p110"/>
          <p:cNvSpPr/>
          <p:nvPr/>
        </p:nvSpPr>
        <p:spPr>
          <a:xfrm>
            <a:off x="2613171" y="2094711"/>
            <a:ext cx="3917700" cy="958787"/>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6000" b="1" i="0" u="none" strike="noStrike" cap="none">
                <a:solidFill>
                  <a:schemeClr val="dk1"/>
                </a:solidFill>
                <a:latin typeface="Arial"/>
                <a:ea typeface="Arial"/>
                <a:cs typeface="Arial"/>
                <a:sym typeface="Arial"/>
              </a:rPr>
              <a:t>Thank you</a:t>
            </a:r>
            <a:endParaRPr sz="6000" b="1" i="0">
              <a:solidFill>
                <a:schemeClr val="dk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1. GitHub splash page" type="tx">
  <p:cSld name="TITLE_AND_BODY">
    <p:bg>
      <p:bgPr>
        <a:solidFill>
          <a:schemeClr val="lt1"/>
        </a:solidFill>
        <a:effectLst/>
      </p:bgPr>
    </p:bg>
    <p:spTree>
      <p:nvGrpSpPr>
        <p:cNvPr id="1" name="Shape 95"/>
        <p:cNvGrpSpPr/>
        <p:nvPr/>
      </p:nvGrpSpPr>
      <p:grpSpPr>
        <a:xfrm>
          <a:off x="0" y="0"/>
          <a:ext cx="0" cy="0"/>
          <a:chOff x="0" y="0"/>
          <a:chExt cx="0" cy="0"/>
        </a:xfrm>
      </p:grpSpPr>
      <p:pic>
        <p:nvPicPr>
          <p:cNvPr id="96" name="Google Shape;96;p12"/>
          <p:cNvPicPr preferRelativeResize="0"/>
          <p:nvPr/>
        </p:nvPicPr>
        <p:blipFill>
          <a:blip r:embed="rId2">
            <a:alphaModFix/>
          </a:blip>
          <a:stretch>
            <a:fillRect/>
          </a:stretch>
        </p:blipFill>
        <p:spPr>
          <a:xfrm>
            <a:off x="3928400" y="1880500"/>
            <a:ext cx="1387250" cy="1387250"/>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106. Thank you">
  <p:cSld name="106. Thank you">
    <p:bg>
      <p:bgPr>
        <a:gradFill>
          <a:gsLst>
            <a:gs pos="0">
              <a:schemeClr val="accent1"/>
            </a:gs>
            <a:gs pos="24000">
              <a:schemeClr val="accent1"/>
            </a:gs>
            <a:gs pos="99000">
              <a:schemeClr val="accent6"/>
            </a:gs>
            <a:gs pos="100000">
              <a:schemeClr val="accent6"/>
            </a:gs>
          </a:gsLst>
          <a:lin ang="18900044" scaled="0"/>
        </a:gradFill>
        <a:effectLst/>
      </p:bgPr>
    </p:bg>
    <p:spTree>
      <p:nvGrpSpPr>
        <p:cNvPr id="1" name="Shape 1377"/>
        <p:cNvGrpSpPr/>
        <p:nvPr/>
      </p:nvGrpSpPr>
      <p:grpSpPr>
        <a:xfrm>
          <a:off x="0" y="0"/>
          <a:ext cx="0" cy="0"/>
          <a:chOff x="0" y="0"/>
          <a:chExt cx="0" cy="0"/>
        </a:xfrm>
      </p:grpSpPr>
      <p:sp>
        <p:nvSpPr>
          <p:cNvPr id="1378" name="Google Shape;1378;p111"/>
          <p:cNvSpPr/>
          <p:nvPr/>
        </p:nvSpPr>
        <p:spPr>
          <a:xfrm>
            <a:off x="2613171" y="2094711"/>
            <a:ext cx="3917700" cy="958787"/>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6000" b="1" i="0" u="none" strike="noStrike" cap="none">
                <a:solidFill>
                  <a:schemeClr val="dk1"/>
                </a:solidFill>
                <a:latin typeface="Arial"/>
                <a:ea typeface="Arial"/>
                <a:cs typeface="Arial"/>
                <a:sym typeface="Arial"/>
              </a:rPr>
              <a:t>Thank you</a:t>
            </a:r>
            <a:endParaRPr sz="6000" b="1" i="0">
              <a:solidFill>
                <a:schemeClr val="dk1"/>
              </a:solidFill>
              <a:latin typeface="Arial"/>
              <a:ea typeface="Arial"/>
              <a:cs typeface="Arial"/>
              <a:sym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107. Thank you">
  <p:cSld name="107. Thank you">
    <p:bg>
      <p:bgPr>
        <a:gradFill>
          <a:gsLst>
            <a:gs pos="0">
              <a:schemeClr val="accent2"/>
            </a:gs>
            <a:gs pos="56000">
              <a:schemeClr val="accent4"/>
            </a:gs>
            <a:gs pos="100000">
              <a:schemeClr val="accent1"/>
            </a:gs>
          </a:gsLst>
          <a:lin ang="18900000" scaled="0"/>
        </a:gradFill>
        <a:effectLst/>
      </p:bgPr>
    </p:bg>
    <p:spTree>
      <p:nvGrpSpPr>
        <p:cNvPr id="1" name="Shape 1379"/>
        <p:cNvGrpSpPr/>
        <p:nvPr/>
      </p:nvGrpSpPr>
      <p:grpSpPr>
        <a:xfrm>
          <a:off x="0" y="0"/>
          <a:ext cx="0" cy="0"/>
          <a:chOff x="0" y="0"/>
          <a:chExt cx="0" cy="0"/>
        </a:xfrm>
      </p:grpSpPr>
      <p:sp>
        <p:nvSpPr>
          <p:cNvPr id="1380" name="Google Shape;1380;p112"/>
          <p:cNvSpPr/>
          <p:nvPr/>
        </p:nvSpPr>
        <p:spPr>
          <a:xfrm>
            <a:off x="2613171" y="2094711"/>
            <a:ext cx="3917700" cy="958787"/>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6000" b="1" i="0" u="none" strike="noStrike" cap="none">
                <a:solidFill>
                  <a:schemeClr val="dk1"/>
                </a:solidFill>
                <a:latin typeface="Arial"/>
                <a:ea typeface="Arial"/>
                <a:cs typeface="Arial"/>
                <a:sym typeface="Arial"/>
              </a:rPr>
              <a:t>Thank you</a:t>
            </a:r>
            <a:endParaRPr sz="6000" b="1" i="0">
              <a:solidFill>
                <a:schemeClr val="dk1"/>
              </a:solidFill>
              <a:latin typeface="Arial"/>
              <a:ea typeface="Arial"/>
              <a:cs typeface="Arial"/>
              <a:sym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108. Thank you">
  <p:cSld name="108. Thank you">
    <p:bg>
      <p:bgPr>
        <a:gradFill>
          <a:gsLst>
            <a:gs pos="0">
              <a:schemeClr val="accent2"/>
            </a:gs>
            <a:gs pos="7000">
              <a:schemeClr val="accent2"/>
            </a:gs>
            <a:gs pos="100000">
              <a:schemeClr val="accent5"/>
            </a:gs>
          </a:gsLst>
          <a:lin ang="18900000" scaled="0"/>
        </a:gradFill>
        <a:effectLst/>
      </p:bgPr>
    </p:bg>
    <p:spTree>
      <p:nvGrpSpPr>
        <p:cNvPr id="1" name="Shape 1381"/>
        <p:cNvGrpSpPr/>
        <p:nvPr/>
      </p:nvGrpSpPr>
      <p:grpSpPr>
        <a:xfrm>
          <a:off x="0" y="0"/>
          <a:ext cx="0" cy="0"/>
          <a:chOff x="0" y="0"/>
          <a:chExt cx="0" cy="0"/>
        </a:xfrm>
      </p:grpSpPr>
      <p:sp>
        <p:nvSpPr>
          <p:cNvPr id="1382" name="Google Shape;1382;p113"/>
          <p:cNvSpPr/>
          <p:nvPr/>
        </p:nvSpPr>
        <p:spPr>
          <a:xfrm>
            <a:off x="2613171" y="2094711"/>
            <a:ext cx="3917700" cy="958787"/>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6000" b="1" i="0" u="none" strike="noStrike" cap="none">
                <a:solidFill>
                  <a:schemeClr val="dk1"/>
                </a:solidFill>
                <a:latin typeface="Arial"/>
                <a:ea typeface="Arial"/>
                <a:cs typeface="Arial"/>
                <a:sym typeface="Arial"/>
              </a:rPr>
              <a:t>Thank you</a:t>
            </a:r>
            <a:endParaRPr sz="6000" b="1" i="0">
              <a:solidFill>
                <a:schemeClr val="dk1"/>
              </a:solidFill>
              <a:latin typeface="Arial"/>
              <a:ea typeface="Arial"/>
              <a:cs typeface="Arial"/>
              <a:sym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116. Template instructions (Brand and accessibility)">
  <p:cSld name="116. Template instructions (Brand and accessibility)">
    <p:spTree>
      <p:nvGrpSpPr>
        <p:cNvPr id="1" name="Shape 1383"/>
        <p:cNvGrpSpPr/>
        <p:nvPr/>
      </p:nvGrpSpPr>
      <p:grpSpPr>
        <a:xfrm>
          <a:off x="0" y="0"/>
          <a:ext cx="0" cy="0"/>
          <a:chOff x="0" y="0"/>
          <a:chExt cx="0" cy="0"/>
        </a:xfrm>
      </p:grpSpPr>
      <p:sp>
        <p:nvSpPr>
          <p:cNvPr id="1384" name="Google Shape;1384;p114"/>
          <p:cNvSpPr txBox="1"/>
          <p:nvPr/>
        </p:nvSpPr>
        <p:spPr>
          <a:xfrm>
            <a:off x="340974" y="609839"/>
            <a:ext cx="3432900" cy="1702575"/>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3600" b="1" i="0">
                <a:solidFill>
                  <a:schemeClr val="dk1"/>
                </a:solidFill>
                <a:latin typeface="Arial"/>
                <a:ea typeface="Arial"/>
                <a:cs typeface="Arial"/>
                <a:sym typeface="Arial"/>
              </a:rPr>
              <a:t>Brand guidelines &amp; accessibility</a:t>
            </a:r>
            <a:endParaRPr sz="3600" b="1" i="0">
              <a:solidFill>
                <a:schemeClr val="dk1"/>
              </a:solidFill>
              <a:latin typeface="Arial"/>
              <a:ea typeface="Arial"/>
              <a:cs typeface="Arial"/>
              <a:sym typeface="Arial"/>
            </a:endParaRPr>
          </a:p>
        </p:txBody>
      </p:sp>
      <p:sp>
        <p:nvSpPr>
          <p:cNvPr id="1385" name="Google Shape;1385;p114"/>
          <p:cNvSpPr/>
          <p:nvPr/>
        </p:nvSpPr>
        <p:spPr>
          <a:xfrm>
            <a:off x="4568636" y="907563"/>
            <a:ext cx="548700" cy="549208"/>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chemeClr val="accent1"/>
              </a:solidFill>
              <a:latin typeface="Arial"/>
              <a:ea typeface="Arial"/>
              <a:cs typeface="Arial"/>
              <a:sym typeface="Arial"/>
            </a:endParaRPr>
          </a:p>
        </p:txBody>
      </p:sp>
      <p:sp>
        <p:nvSpPr>
          <p:cNvPr id="1386" name="Google Shape;1386;p114"/>
          <p:cNvSpPr/>
          <p:nvPr/>
        </p:nvSpPr>
        <p:spPr>
          <a:xfrm>
            <a:off x="4568636" y="2275423"/>
            <a:ext cx="548700" cy="549208"/>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387" name="Google Shape;1387;p114"/>
          <p:cNvSpPr/>
          <p:nvPr/>
        </p:nvSpPr>
        <p:spPr>
          <a:xfrm>
            <a:off x="4568636" y="3562831"/>
            <a:ext cx="548700" cy="549208"/>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388" name="Google Shape;1388;p114"/>
          <p:cNvSpPr txBox="1"/>
          <p:nvPr/>
        </p:nvSpPr>
        <p:spPr>
          <a:xfrm>
            <a:off x="5370125" y="609839"/>
            <a:ext cx="3432900" cy="1281886"/>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FFFFFF"/>
              </a:buClr>
              <a:buSzPts val="1400"/>
              <a:buFont typeface="Arial"/>
              <a:buNone/>
            </a:pPr>
            <a:r>
              <a:rPr lang="en-US" sz="1400">
                <a:solidFill>
                  <a:srgbClr val="FFFFFF"/>
                </a:solidFill>
                <a:latin typeface="Arial"/>
                <a:ea typeface="Arial"/>
                <a:cs typeface="Arial"/>
                <a:sym typeface="Arial"/>
              </a:rPr>
              <a:t>This template is based on our core brand elements to assist Hubbers in producing communications that align with the GitHub brand system. </a:t>
            </a:r>
            <a:endParaRPr sz="1400">
              <a:solidFill>
                <a:schemeClr val="dk1"/>
              </a:solidFill>
              <a:latin typeface="Arial"/>
              <a:ea typeface="Arial"/>
              <a:cs typeface="Arial"/>
              <a:sym typeface="Arial"/>
            </a:endParaRPr>
          </a:p>
        </p:txBody>
      </p:sp>
      <p:sp>
        <p:nvSpPr>
          <p:cNvPr id="1389" name="Google Shape;1389;p114"/>
          <p:cNvSpPr txBox="1"/>
          <p:nvPr/>
        </p:nvSpPr>
        <p:spPr>
          <a:xfrm>
            <a:off x="5370125" y="1975753"/>
            <a:ext cx="3432900" cy="1281886"/>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FFFFFF"/>
              </a:buClr>
              <a:buSzPts val="1400"/>
              <a:buFont typeface="Arial"/>
              <a:buNone/>
            </a:pPr>
            <a:r>
              <a:rPr lang="en-US" sz="1400">
                <a:solidFill>
                  <a:srgbClr val="FFFFFF"/>
                </a:solidFill>
                <a:latin typeface="Arial"/>
                <a:ea typeface="Arial"/>
                <a:cs typeface="Arial"/>
                <a:sym typeface="Arial"/>
              </a:rPr>
              <a:t>The colors and font sizing have been approved by the accessibility team to ensure we are actively being inclusive. </a:t>
            </a:r>
            <a:endParaRPr sz="1400">
              <a:solidFill>
                <a:srgbClr val="FFFFFF"/>
              </a:solidFill>
              <a:latin typeface="Arial"/>
              <a:ea typeface="Arial"/>
              <a:cs typeface="Arial"/>
              <a:sym typeface="Arial"/>
            </a:endParaRPr>
          </a:p>
        </p:txBody>
      </p:sp>
      <p:sp>
        <p:nvSpPr>
          <p:cNvPr id="1390" name="Google Shape;1390;p114"/>
          <p:cNvSpPr txBox="1"/>
          <p:nvPr/>
        </p:nvSpPr>
        <p:spPr>
          <a:xfrm>
            <a:off x="5370125" y="3422291"/>
            <a:ext cx="3432900" cy="963591"/>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FFFFFF"/>
              </a:buClr>
              <a:buSzPts val="1400"/>
              <a:buFont typeface="Arial"/>
              <a:buNone/>
            </a:pPr>
            <a:r>
              <a:rPr lang="en-US" sz="1400">
                <a:solidFill>
                  <a:srgbClr val="FFFFFF"/>
                </a:solidFill>
                <a:latin typeface="Arial"/>
                <a:ea typeface="Arial"/>
                <a:cs typeface="Arial"/>
                <a:sym typeface="Arial"/>
              </a:rPr>
              <a:t>If you have issues with the template, please reach out to via our slack channel </a:t>
            </a:r>
            <a:r>
              <a:rPr lang="en-US" sz="1400" u="sng">
                <a:solidFill>
                  <a:schemeClr val="hlink"/>
                </a:solidFill>
                <a:latin typeface="Arial"/>
                <a:ea typeface="Arial"/>
                <a:cs typeface="Arial"/>
                <a:sym typeface="Arial"/>
                <a:hlinkClick r:id="rId2"/>
              </a:rPr>
              <a:t>#visual-communications</a:t>
            </a:r>
            <a:endParaRPr sz="1400">
              <a:solidFill>
                <a:schemeClr val="accent1"/>
              </a:solidFill>
              <a:latin typeface="Arial"/>
              <a:ea typeface="Arial"/>
              <a:cs typeface="Arial"/>
              <a:sym typeface="Arial"/>
            </a:endParaRPr>
          </a:p>
        </p:txBody>
      </p:sp>
      <p:pic>
        <p:nvPicPr>
          <p:cNvPr id="1391" name="Google Shape;1391;p114"/>
          <p:cNvPicPr preferRelativeResize="0"/>
          <p:nvPr/>
        </p:nvPicPr>
        <p:blipFill rotWithShape="1">
          <a:blip r:embed="rId3">
            <a:alphaModFix/>
          </a:blip>
          <a:srcRect/>
          <a:stretch/>
        </p:blipFill>
        <p:spPr>
          <a:xfrm>
            <a:off x="4705813" y="1048795"/>
            <a:ext cx="274320" cy="266729"/>
          </a:xfrm>
          <a:prstGeom prst="rect">
            <a:avLst/>
          </a:prstGeom>
          <a:noFill/>
          <a:ln>
            <a:noFill/>
          </a:ln>
        </p:spPr>
      </p:pic>
      <p:sp>
        <p:nvSpPr>
          <p:cNvPr id="1392" name="Google Shape;1392;p114"/>
          <p:cNvSpPr txBox="1"/>
          <p:nvPr/>
        </p:nvSpPr>
        <p:spPr>
          <a:xfrm>
            <a:off x="340974" y="2461924"/>
            <a:ext cx="3766200" cy="191895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2"/>
              </a:buClr>
              <a:buSzPts val="1400"/>
              <a:buFont typeface="Arial"/>
              <a:buNone/>
            </a:pPr>
            <a:r>
              <a:rPr lang="en-US" sz="1400">
                <a:solidFill>
                  <a:schemeClr val="dk2"/>
                </a:solidFill>
                <a:latin typeface="Arial"/>
                <a:ea typeface="Arial"/>
                <a:cs typeface="Arial"/>
                <a:sym typeface="Arial"/>
              </a:rPr>
              <a:t>Our goal is to create a user friendly template so all Hubbers have the opportunity to create a presentation that looks as if a designer created it. </a:t>
            </a:r>
            <a:r>
              <a:rPr lang="en-US" sz="1400">
                <a:solidFill>
                  <a:schemeClr val="dk1"/>
                </a:solidFill>
                <a:latin typeface="Arial"/>
                <a:ea typeface="Arial"/>
                <a:cs typeface="Arial"/>
                <a:sym typeface="Arial"/>
              </a:rPr>
              <a:t>Please be sure to follow guidelines and template structures to ensure brand and </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accessibility compliance.  </a:t>
            </a:r>
            <a:endParaRPr sz="1400">
              <a:solidFill>
                <a:schemeClr val="dk1"/>
              </a:solidFill>
              <a:latin typeface="Arial"/>
              <a:ea typeface="Arial"/>
              <a:cs typeface="Arial"/>
              <a:sym typeface="Arial"/>
            </a:endParaRPr>
          </a:p>
        </p:txBody>
      </p:sp>
      <p:pic>
        <p:nvPicPr>
          <p:cNvPr id="1393" name="Google Shape;1393;p114"/>
          <p:cNvPicPr preferRelativeResize="0"/>
          <p:nvPr/>
        </p:nvPicPr>
        <p:blipFill rotWithShape="1">
          <a:blip r:embed="rId4">
            <a:alphaModFix/>
          </a:blip>
          <a:srcRect/>
          <a:stretch/>
        </p:blipFill>
        <p:spPr>
          <a:xfrm>
            <a:off x="4705813" y="2397756"/>
            <a:ext cx="274320" cy="266729"/>
          </a:xfrm>
          <a:prstGeom prst="rect">
            <a:avLst/>
          </a:prstGeom>
          <a:noFill/>
          <a:ln>
            <a:noFill/>
          </a:ln>
        </p:spPr>
      </p:pic>
      <p:pic>
        <p:nvPicPr>
          <p:cNvPr id="1394" name="Google Shape;1394;p114"/>
          <p:cNvPicPr preferRelativeResize="0"/>
          <p:nvPr/>
        </p:nvPicPr>
        <p:blipFill rotWithShape="1">
          <a:blip r:embed="rId5">
            <a:alphaModFix/>
          </a:blip>
          <a:srcRect/>
          <a:stretch/>
        </p:blipFill>
        <p:spPr>
          <a:xfrm>
            <a:off x="4705813" y="3704052"/>
            <a:ext cx="274320" cy="266729"/>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111. Template instructions (Footer Instructions)">
  <p:cSld name="Template instructions (Footer Instructions)">
    <p:spTree>
      <p:nvGrpSpPr>
        <p:cNvPr id="1" name="Shape 1395"/>
        <p:cNvGrpSpPr/>
        <p:nvPr/>
      </p:nvGrpSpPr>
      <p:grpSpPr>
        <a:xfrm>
          <a:off x="0" y="0"/>
          <a:ext cx="0" cy="0"/>
          <a:chOff x="0" y="0"/>
          <a:chExt cx="0" cy="0"/>
        </a:xfrm>
      </p:grpSpPr>
      <p:pic>
        <p:nvPicPr>
          <p:cNvPr id="1396" name="Google Shape;1396;p115" descr="A screenshot of a computer&#10;&#10;Description automatically generated with medium confidence"/>
          <p:cNvPicPr preferRelativeResize="0"/>
          <p:nvPr/>
        </p:nvPicPr>
        <p:blipFill rotWithShape="1">
          <a:blip r:embed="rId2">
            <a:alphaModFix/>
          </a:blip>
          <a:srcRect l="20355" t="3796" r="32174" b="33520"/>
          <a:stretch/>
        </p:blipFill>
        <p:spPr>
          <a:xfrm>
            <a:off x="6098256" y="1267415"/>
            <a:ext cx="2231136" cy="1878675"/>
          </a:xfrm>
          <a:prstGeom prst="roundRect">
            <a:avLst>
              <a:gd name="adj" fmla="val 3246"/>
            </a:avLst>
          </a:prstGeom>
          <a:noFill/>
          <a:ln w="19050" cap="flat" cmpd="sng">
            <a:solidFill>
              <a:srgbClr val="A371F7"/>
            </a:solidFill>
            <a:prstDash val="solid"/>
            <a:round/>
            <a:headEnd type="none" w="sm" len="sm"/>
            <a:tailEnd type="none" w="sm" len="sm"/>
          </a:ln>
        </p:spPr>
      </p:pic>
      <p:pic>
        <p:nvPicPr>
          <p:cNvPr id="1397" name="Google Shape;1397;p115" descr="A screenshot of a computer&#10;&#10;Description automatically generated with medium confidence"/>
          <p:cNvPicPr preferRelativeResize="0"/>
          <p:nvPr/>
        </p:nvPicPr>
        <p:blipFill rotWithShape="1">
          <a:blip r:embed="rId3">
            <a:alphaModFix/>
          </a:blip>
          <a:srcRect r="29974" b="2755"/>
          <a:stretch/>
        </p:blipFill>
        <p:spPr>
          <a:xfrm>
            <a:off x="3474579" y="1271080"/>
            <a:ext cx="2231136" cy="1875010"/>
          </a:xfrm>
          <a:prstGeom prst="roundRect">
            <a:avLst>
              <a:gd name="adj" fmla="val 3843"/>
            </a:avLst>
          </a:prstGeom>
          <a:noFill/>
          <a:ln w="19050" cap="flat" cmpd="sng">
            <a:solidFill>
              <a:srgbClr val="A371F7"/>
            </a:solidFill>
            <a:prstDash val="solid"/>
            <a:round/>
            <a:headEnd type="none" w="sm" len="sm"/>
            <a:tailEnd type="none" w="sm" len="sm"/>
          </a:ln>
        </p:spPr>
      </p:pic>
      <p:pic>
        <p:nvPicPr>
          <p:cNvPr id="1398" name="Google Shape;1398;p115"/>
          <p:cNvPicPr preferRelativeResize="0"/>
          <p:nvPr/>
        </p:nvPicPr>
        <p:blipFill rotWithShape="1">
          <a:blip r:embed="rId4">
            <a:alphaModFix/>
          </a:blip>
          <a:srcRect l="2268" r="2267"/>
          <a:stretch/>
        </p:blipFill>
        <p:spPr>
          <a:xfrm>
            <a:off x="858923" y="1284221"/>
            <a:ext cx="2231136" cy="1875010"/>
          </a:xfrm>
          <a:prstGeom prst="roundRect">
            <a:avLst>
              <a:gd name="adj" fmla="val 3546"/>
            </a:avLst>
          </a:prstGeom>
          <a:noFill/>
          <a:ln w="19050" cap="flat" cmpd="sng">
            <a:solidFill>
              <a:srgbClr val="A371F7"/>
            </a:solidFill>
            <a:prstDash val="solid"/>
            <a:round/>
            <a:headEnd type="none" w="sm" len="sm"/>
            <a:tailEnd type="none" w="sm" len="sm"/>
          </a:ln>
        </p:spPr>
      </p:pic>
      <p:sp>
        <p:nvSpPr>
          <p:cNvPr id="1399" name="Google Shape;1399;p115"/>
          <p:cNvSpPr txBox="1"/>
          <p:nvPr/>
        </p:nvSpPr>
        <p:spPr>
          <a:xfrm>
            <a:off x="836122" y="311004"/>
            <a:ext cx="4928100" cy="593049"/>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3600" b="1" i="0" u="none" strike="noStrike" cap="none">
                <a:solidFill>
                  <a:schemeClr val="dk1"/>
                </a:solidFill>
                <a:latin typeface="Arial"/>
                <a:ea typeface="Arial"/>
                <a:cs typeface="Arial"/>
                <a:sym typeface="Arial"/>
              </a:rPr>
              <a:t>Footer instructions</a:t>
            </a:r>
            <a:endParaRPr sz="3600" b="1" i="0">
              <a:solidFill>
                <a:schemeClr val="dk1"/>
              </a:solidFill>
              <a:latin typeface="Arial"/>
              <a:ea typeface="Arial"/>
              <a:cs typeface="Arial"/>
              <a:sym typeface="Arial"/>
            </a:endParaRPr>
          </a:p>
        </p:txBody>
      </p:sp>
      <p:sp>
        <p:nvSpPr>
          <p:cNvPr id="1400" name="Google Shape;1400;p115"/>
          <p:cNvSpPr txBox="1"/>
          <p:nvPr/>
        </p:nvSpPr>
        <p:spPr>
          <a:xfrm>
            <a:off x="821170" y="3400341"/>
            <a:ext cx="1998900" cy="527565"/>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US" sz="1600" i="0" u="none" strike="noStrike" cap="none">
                <a:solidFill>
                  <a:schemeClr val="dk1"/>
                </a:solidFill>
                <a:latin typeface="Arial"/>
                <a:ea typeface="Arial"/>
                <a:cs typeface="Arial"/>
                <a:sym typeface="Arial"/>
              </a:rPr>
              <a:t>Click “View” then “Slide Master”</a:t>
            </a:r>
            <a:endParaRPr sz="1600">
              <a:solidFill>
                <a:schemeClr val="dk1"/>
              </a:solidFill>
              <a:latin typeface="Arial"/>
              <a:ea typeface="Arial"/>
              <a:cs typeface="Arial"/>
              <a:sym typeface="Arial"/>
            </a:endParaRPr>
          </a:p>
        </p:txBody>
      </p:sp>
      <p:sp>
        <p:nvSpPr>
          <p:cNvPr id="1401" name="Google Shape;1401;p115"/>
          <p:cNvSpPr txBox="1"/>
          <p:nvPr/>
        </p:nvSpPr>
        <p:spPr>
          <a:xfrm>
            <a:off x="821176" y="3923430"/>
            <a:ext cx="2228700" cy="469359"/>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US" sz="1400" i="0" u="none" strike="noStrike" cap="none">
                <a:solidFill>
                  <a:srgbClr val="8B949E"/>
                </a:solidFill>
                <a:latin typeface="Arial"/>
                <a:ea typeface="Arial"/>
                <a:cs typeface="Arial"/>
                <a:sym typeface="Arial"/>
              </a:rPr>
              <a:t>Found at the top of the tool bar </a:t>
            </a:r>
            <a:endParaRPr sz="1400">
              <a:solidFill>
                <a:srgbClr val="8B949E"/>
              </a:solidFill>
              <a:latin typeface="Arial"/>
              <a:ea typeface="Arial"/>
              <a:cs typeface="Arial"/>
              <a:sym typeface="Arial"/>
            </a:endParaRPr>
          </a:p>
        </p:txBody>
      </p:sp>
      <p:sp>
        <p:nvSpPr>
          <p:cNvPr id="1402" name="Google Shape;1402;p115"/>
          <p:cNvSpPr txBox="1"/>
          <p:nvPr/>
        </p:nvSpPr>
        <p:spPr>
          <a:xfrm>
            <a:off x="3484751" y="3400346"/>
            <a:ext cx="2220000" cy="527588"/>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US" sz="1600">
                <a:solidFill>
                  <a:schemeClr val="dk1"/>
                </a:solidFill>
                <a:latin typeface="Arial"/>
                <a:ea typeface="Arial"/>
                <a:cs typeface="Arial"/>
                <a:sym typeface="Arial"/>
              </a:rPr>
              <a:t>Edit the footer on </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Slide 0 of the theme</a:t>
            </a:r>
            <a:endParaRPr sz="1600">
              <a:solidFill>
                <a:schemeClr val="dk1"/>
              </a:solidFill>
              <a:latin typeface="Arial"/>
              <a:ea typeface="Arial"/>
              <a:cs typeface="Arial"/>
              <a:sym typeface="Arial"/>
            </a:endParaRPr>
          </a:p>
        </p:txBody>
      </p:sp>
      <p:sp>
        <p:nvSpPr>
          <p:cNvPr id="1403" name="Google Shape;1403;p115"/>
          <p:cNvSpPr txBox="1"/>
          <p:nvPr/>
        </p:nvSpPr>
        <p:spPr>
          <a:xfrm>
            <a:off x="3484751" y="3923430"/>
            <a:ext cx="2229000" cy="684803"/>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US" sz="1400" i="0" u="none" strike="noStrike" cap="none">
                <a:solidFill>
                  <a:srgbClr val="8B949E"/>
                </a:solidFill>
                <a:latin typeface="Arial"/>
                <a:ea typeface="Arial"/>
                <a:cs typeface="Arial"/>
                <a:sym typeface="Arial"/>
              </a:rPr>
              <a:t>By changing the date, talk title, and GitHub hand</a:t>
            </a:r>
            <a:r>
              <a:rPr lang="en-US" sz="1400">
                <a:solidFill>
                  <a:srgbClr val="8B949E"/>
                </a:solidFill>
                <a:latin typeface="Arial"/>
                <a:ea typeface="Arial"/>
                <a:cs typeface="Arial"/>
                <a:sym typeface="Arial"/>
              </a:rPr>
              <a:t>le of the speaker(s)</a:t>
            </a:r>
            <a:endParaRPr sz="1400">
              <a:solidFill>
                <a:srgbClr val="8B949E"/>
              </a:solidFill>
              <a:latin typeface="Arial"/>
              <a:ea typeface="Arial"/>
              <a:cs typeface="Arial"/>
              <a:sym typeface="Arial"/>
            </a:endParaRPr>
          </a:p>
        </p:txBody>
      </p:sp>
      <p:sp>
        <p:nvSpPr>
          <p:cNvPr id="1404" name="Google Shape;1404;p115"/>
          <p:cNvSpPr txBox="1"/>
          <p:nvPr/>
        </p:nvSpPr>
        <p:spPr>
          <a:xfrm>
            <a:off x="6099324" y="3400346"/>
            <a:ext cx="2229000" cy="774116"/>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US" sz="1600">
                <a:solidFill>
                  <a:schemeClr val="dk1"/>
                </a:solidFill>
                <a:latin typeface="Arial"/>
                <a:ea typeface="Arial"/>
                <a:cs typeface="Arial"/>
                <a:sym typeface="Arial"/>
              </a:rPr>
              <a:t>Click the X at the top right to close out and return to presentation</a:t>
            </a:r>
            <a:endParaRPr sz="1600">
              <a:solidFill>
                <a:schemeClr val="dk1"/>
              </a:solidFill>
              <a:latin typeface="Arial"/>
              <a:ea typeface="Arial"/>
              <a:cs typeface="Arial"/>
              <a:sym typeface="Arial"/>
            </a:endParaRPr>
          </a:p>
        </p:txBody>
      </p:sp>
      <p:sp>
        <p:nvSpPr>
          <p:cNvPr id="1405" name="Google Shape;1405;p115"/>
          <p:cNvSpPr/>
          <p:nvPr/>
        </p:nvSpPr>
        <p:spPr>
          <a:xfrm>
            <a:off x="2568379" y="1351550"/>
            <a:ext cx="169442" cy="155915"/>
          </a:xfrm>
          <a:prstGeom prst="roundRect">
            <a:avLst>
              <a:gd name="adj" fmla="val 16667"/>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406" name="Google Shape;1406;p115"/>
          <p:cNvSpPr/>
          <p:nvPr/>
        </p:nvSpPr>
        <p:spPr>
          <a:xfrm>
            <a:off x="1459102" y="1461522"/>
            <a:ext cx="213713" cy="206729"/>
          </a:xfrm>
          <a:prstGeom prst="roundRect">
            <a:avLst>
              <a:gd name="adj" fmla="val 16667"/>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407" name="Google Shape;1407;p115"/>
          <p:cNvSpPr/>
          <p:nvPr/>
        </p:nvSpPr>
        <p:spPr>
          <a:xfrm>
            <a:off x="3474579" y="1491471"/>
            <a:ext cx="496500" cy="292471"/>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408" name="Google Shape;1408;p115"/>
          <p:cNvSpPr/>
          <p:nvPr/>
        </p:nvSpPr>
        <p:spPr>
          <a:xfrm>
            <a:off x="4135583" y="2862222"/>
            <a:ext cx="1569169" cy="223268"/>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409" name="Google Shape;1409;p115"/>
          <p:cNvSpPr/>
          <p:nvPr/>
        </p:nvSpPr>
        <p:spPr>
          <a:xfrm>
            <a:off x="7708343" y="1361011"/>
            <a:ext cx="263052" cy="249184"/>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112. Template instructions (Icon Instructions)">
  <p:cSld name="Template instructions (Icon Instructions)">
    <p:spTree>
      <p:nvGrpSpPr>
        <p:cNvPr id="1" name="Shape 1410"/>
        <p:cNvGrpSpPr/>
        <p:nvPr/>
      </p:nvGrpSpPr>
      <p:grpSpPr>
        <a:xfrm>
          <a:off x="0" y="0"/>
          <a:ext cx="0" cy="0"/>
          <a:chOff x="0" y="0"/>
          <a:chExt cx="0" cy="0"/>
        </a:xfrm>
      </p:grpSpPr>
      <p:pic>
        <p:nvPicPr>
          <p:cNvPr id="1411" name="Google Shape;1411;p116" descr="Graphical user interface, application&#10;&#10;Description automatically generated"/>
          <p:cNvPicPr preferRelativeResize="0"/>
          <p:nvPr/>
        </p:nvPicPr>
        <p:blipFill rotWithShape="1">
          <a:blip r:embed="rId2">
            <a:alphaModFix/>
          </a:blip>
          <a:srcRect r="20385"/>
          <a:stretch/>
        </p:blipFill>
        <p:spPr>
          <a:xfrm>
            <a:off x="4774933" y="1261897"/>
            <a:ext cx="2231136" cy="1879500"/>
          </a:xfrm>
          <a:prstGeom prst="roundRect">
            <a:avLst>
              <a:gd name="adj" fmla="val 2842"/>
            </a:avLst>
          </a:prstGeom>
          <a:noFill/>
          <a:ln w="19050" cap="flat" cmpd="sng">
            <a:solidFill>
              <a:schemeClr val="accent2"/>
            </a:solidFill>
            <a:prstDash val="solid"/>
            <a:round/>
            <a:headEnd type="none" w="sm" len="sm"/>
            <a:tailEnd type="none" w="sm" len="sm"/>
          </a:ln>
        </p:spPr>
      </p:pic>
      <p:pic>
        <p:nvPicPr>
          <p:cNvPr id="1412" name="Google Shape;1412;p116" descr="Text&#10;&#10;Description automatically generated"/>
          <p:cNvPicPr preferRelativeResize="0"/>
          <p:nvPr/>
        </p:nvPicPr>
        <p:blipFill rotWithShape="1">
          <a:blip r:embed="rId3">
            <a:alphaModFix/>
          </a:blip>
          <a:srcRect r="32546"/>
          <a:stretch/>
        </p:blipFill>
        <p:spPr>
          <a:xfrm>
            <a:off x="824661" y="1271080"/>
            <a:ext cx="2231136" cy="1875010"/>
          </a:xfrm>
          <a:prstGeom prst="roundRect">
            <a:avLst>
              <a:gd name="adj" fmla="val 2587"/>
            </a:avLst>
          </a:prstGeom>
          <a:noFill/>
          <a:ln w="19050" cap="flat" cmpd="sng">
            <a:solidFill>
              <a:srgbClr val="A371F7"/>
            </a:solidFill>
            <a:prstDash val="solid"/>
            <a:round/>
            <a:headEnd type="none" w="sm" len="sm"/>
            <a:tailEnd type="none" w="sm" len="sm"/>
          </a:ln>
        </p:spPr>
      </p:pic>
      <p:sp>
        <p:nvSpPr>
          <p:cNvPr id="1413" name="Google Shape;1413;p116"/>
          <p:cNvSpPr txBox="1"/>
          <p:nvPr/>
        </p:nvSpPr>
        <p:spPr>
          <a:xfrm>
            <a:off x="836122" y="311004"/>
            <a:ext cx="4928100" cy="593049"/>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3600" b="1" i="0">
                <a:solidFill>
                  <a:schemeClr val="dk1"/>
                </a:solidFill>
                <a:latin typeface="Arial"/>
                <a:ea typeface="Arial"/>
                <a:cs typeface="Arial"/>
                <a:sym typeface="Arial"/>
              </a:rPr>
              <a:t>Icon</a:t>
            </a:r>
            <a:r>
              <a:rPr lang="en-US" sz="3600" b="1" i="0" u="none" strike="noStrike" cap="none">
                <a:solidFill>
                  <a:schemeClr val="dk1"/>
                </a:solidFill>
                <a:latin typeface="Arial"/>
                <a:ea typeface="Arial"/>
                <a:cs typeface="Arial"/>
                <a:sym typeface="Arial"/>
              </a:rPr>
              <a:t> instructions</a:t>
            </a:r>
            <a:endParaRPr sz="3600" b="1" i="0">
              <a:solidFill>
                <a:schemeClr val="dk1"/>
              </a:solidFill>
              <a:latin typeface="Arial"/>
              <a:ea typeface="Arial"/>
              <a:cs typeface="Arial"/>
              <a:sym typeface="Arial"/>
            </a:endParaRPr>
          </a:p>
        </p:txBody>
      </p:sp>
      <p:sp>
        <p:nvSpPr>
          <p:cNvPr id="1414" name="Google Shape;1414;p116"/>
          <p:cNvSpPr txBox="1"/>
          <p:nvPr/>
        </p:nvSpPr>
        <p:spPr>
          <a:xfrm>
            <a:off x="4777070" y="3362206"/>
            <a:ext cx="1998900" cy="28106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US" sz="1600">
                <a:solidFill>
                  <a:schemeClr val="dk1"/>
                </a:solidFill>
                <a:latin typeface="Arial"/>
                <a:ea typeface="Arial"/>
                <a:cs typeface="Arial"/>
                <a:sym typeface="Arial"/>
              </a:rPr>
              <a:t>Large circle (1.5”)</a:t>
            </a:r>
            <a:endParaRPr sz="1600">
              <a:solidFill>
                <a:schemeClr val="dk1"/>
              </a:solidFill>
              <a:latin typeface="Arial"/>
              <a:ea typeface="Arial"/>
              <a:cs typeface="Arial"/>
              <a:sym typeface="Arial"/>
            </a:endParaRPr>
          </a:p>
        </p:txBody>
      </p:sp>
      <p:sp>
        <p:nvSpPr>
          <p:cNvPr id="1415" name="Google Shape;1415;p116"/>
          <p:cNvSpPr txBox="1"/>
          <p:nvPr/>
        </p:nvSpPr>
        <p:spPr>
          <a:xfrm>
            <a:off x="4777075" y="3666392"/>
            <a:ext cx="3815400" cy="900246"/>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US" sz="1400">
                <a:solidFill>
                  <a:schemeClr val="dk2"/>
                </a:solidFill>
                <a:latin typeface="Arial"/>
                <a:ea typeface="Arial"/>
                <a:cs typeface="Arial"/>
                <a:sym typeface="Arial"/>
              </a:rPr>
              <a:t>When you see the large circle, find a </a:t>
            </a:r>
            <a:br>
              <a:rPr lang="en-US" sz="1400">
                <a:solidFill>
                  <a:srgbClr val="8B949E"/>
                </a:solidFill>
                <a:latin typeface="Arial"/>
                <a:ea typeface="Arial"/>
                <a:cs typeface="Arial"/>
                <a:sym typeface="Arial"/>
              </a:rPr>
            </a:br>
            <a:r>
              <a:rPr lang="en-US" sz="1400">
                <a:solidFill>
                  <a:schemeClr val="dk1"/>
                </a:solidFill>
                <a:latin typeface="Arial"/>
                <a:ea typeface="Arial"/>
                <a:cs typeface="Arial"/>
                <a:sym typeface="Arial"/>
              </a:rPr>
              <a:t>GitHub icon </a:t>
            </a:r>
            <a:r>
              <a:rPr lang="en-US" sz="1400">
                <a:solidFill>
                  <a:schemeClr val="dk2"/>
                </a:solidFill>
                <a:latin typeface="Arial"/>
                <a:ea typeface="Arial"/>
                <a:cs typeface="Arial"/>
                <a:sym typeface="Arial"/>
              </a:rPr>
              <a:t>from the GitHub icon pages and copy/paste into the center of the circle. </a:t>
            </a:r>
            <a:br>
              <a:rPr lang="en-US" sz="1400">
                <a:solidFill>
                  <a:schemeClr val="dk2"/>
                </a:solidFill>
                <a:latin typeface="Arial"/>
                <a:ea typeface="Arial"/>
                <a:cs typeface="Arial"/>
                <a:sym typeface="Arial"/>
              </a:rPr>
            </a:br>
            <a:r>
              <a:rPr lang="en-US" sz="1400">
                <a:solidFill>
                  <a:schemeClr val="dk2"/>
                </a:solidFill>
                <a:latin typeface="Arial"/>
                <a:ea typeface="Arial"/>
                <a:cs typeface="Arial"/>
                <a:sym typeface="Arial"/>
              </a:rPr>
              <a:t>No need to resize.</a:t>
            </a:r>
            <a:endParaRPr sz="1400">
              <a:solidFill>
                <a:schemeClr val="dk2"/>
              </a:solidFill>
              <a:latin typeface="Arial"/>
              <a:ea typeface="Arial"/>
              <a:cs typeface="Arial"/>
              <a:sym typeface="Arial"/>
            </a:endParaRPr>
          </a:p>
        </p:txBody>
      </p:sp>
      <p:sp>
        <p:nvSpPr>
          <p:cNvPr id="1416" name="Google Shape;1416;p116"/>
          <p:cNvSpPr txBox="1"/>
          <p:nvPr/>
        </p:nvSpPr>
        <p:spPr>
          <a:xfrm>
            <a:off x="831276" y="3362206"/>
            <a:ext cx="2220000" cy="28106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US" sz="1600">
                <a:solidFill>
                  <a:schemeClr val="dk1"/>
                </a:solidFill>
                <a:latin typeface="Arial"/>
                <a:ea typeface="Arial"/>
                <a:cs typeface="Arial"/>
                <a:sym typeface="Arial"/>
              </a:rPr>
              <a:t>Small circle (0.6”)</a:t>
            </a:r>
            <a:endParaRPr sz="1600">
              <a:solidFill>
                <a:schemeClr val="dk1"/>
              </a:solidFill>
              <a:latin typeface="Arial"/>
              <a:ea typeface="Arial"/>
              <a:cs typeface="Arial"/>
              <a:sym typeface="Arial"/>
            </a:endParaRPr>
          </a:p>
        </p:txBody>
      </p:sp>
      <p:sp>
        <p:nvSpPr>
          <p:cNvPr id="1417" name="Google Shape;1417;p116"/>
          <p:cNvSpPr txBox="1"/>
          <p:nvPr/>
        </p:nvSpPr>
        <p:spPr>
          <a:xfrm>
            <a:off x="826775" y="3666393"/>
            <a:ext cx="3261900" cy="900246"/>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US" sz="1400">
                <a:solidFill>
                  <a:schemeClr val="dk2"/>
                </a:solidFill>
                <a:latin typeface="Arial"/>
                <a:ea typeface="Arial"/>
                <a:cs typeface="Arial"/>
                <a:sym typeface="Arial"/>
              </a:rPr>
              <a:t>When you see the small circle, find an</a:t>
            </a:r>
            <a:r>
              <a:rPr lang="en-US" sz="1400">
                <a:solidFill>
                  <a:srgbClr val="8B949E"/>
                </a:solidFill>
                <a:latin typeface="Arial"/>
                <a:ea typeface="Arial"/>
                <a:cs typeface="Arial"/>
                <a:sym typeface="Arial"/>
              </a:rPr>
              <a:t> </a:t>
            </a:r>
            <a:r>
              <a:rPr lang="en-US" sz="1400">
                <a:solidFill>
                  <a:schemeClr val="dk1"/>
                </a:solidFill>
                <a:latin typeface="Arial"/>
                <a:ea typeface="Arial"/>
                <a:cs typeface="Arial"/>
                <a:sym typeface="Arial"/>
              </a:rPr>
              <a:t>Octicon </a:t>
            </a:r>
            <a:r>
              <a:rPr lang="en-US" sz="1400">
                <a:solidFill>
                  <a:schemeClr val="dk2"/>
                </a:solidFill>
                <a:latin typeface="Arial"/>
                <a:ea typeface="Arial"/>
                <a:cs typeface="Arial"/>
                <a:sym typeface="Arial"/>
              </a:rPr>
              <a:t>from the Octicon pages and copy/paste into the center of the circle. No need to resize. </a:t>
            </a:r>
            <a:endParaRPr sz="1400">
              <a:solidFill>
                <a:schemeClr val="dk2"/>
              </a:solidFill>
              <a:latin typeface="Arial"/>
              <a:ea typeface="Arial"/>
              <a:cs typeface="Arial"/>
              <a:sym typeface="Arial"/>
            </a:endParaRPr>
          </a:p>
        </p:txBody>
      </p:sp>
      <p:sp>
        <p:nvSpPr>
          <p:cNvPr id="1418" name="Google Shape;1418;p116"/>
          <p:cNvSpPr/>
          <p:nvPr/>
        </p:nvSpPr>
        <p:spPr>
          <a:xfrm>
            <a:off x="7265497" y="1512033"/>
            <a:ext cx="1371600" cy="137287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419" name="Google Shape;1419;p116"/>
          <p:cNvSpPr/>
          <p:nvPr/>
        </p:nvSpPr>
        <p:spPr>
          <a:xfrm>
            <a:off x="3313311" y="1933027"/>
            <a:ext cx="548700" cy="549208"/>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pic>
        <p:nvPicPr>
          <p:cNvPr id="1420" name="Google Shape;1420;p116"/>
          <p:cNvPicPr preferRelativeResize="0"/>
          <p:nvPr/>
        </p:nvPicPr>
        <p:blipFill rotWithShape="1">
          <a:blip r:embed="rId4">
            <a:alphaModFix/>
          </a:blip>
          <a:srcRect/>
          <a:stretch/>
        </p:blipFill>
        <p:spPr>
          <a:xfrm>
            <a:off x="3461665" y="2081518"/>
            <a:ext cx="251973" cy="252243"/>
          </a:xfrm>
          <a:prstGeom prst="rect">
            <a:avLst/>
          </a:prstGeom>
          <a:noFill/>
          <a:ln>
            <a:noFill/>
          </a:ln>
        </p:spPr>
      </p:pic>
      <p:pic>
        <p:nvPicPr>
          <p:cNvPr id="1421" name="Google Shape;1421;p116"/>
          <p:cNvPicPr preferRelativeResize="0"/>
          <p:nvPr/>
        </p:nvPicPr>
        <p:blipFill rotWithShape="1">
          <a:blip r:embed="rId5">
            <a:alphaModFix/>
          </a:blip>
          <a:srcRect/>
          <a:stretch/>
        </p:blipFill>
        <p:spPr>
          <a:xfrm>
            <a:off x="7568096" y="1821511"/>
            <a:ext cx="767141" cy="772240"/>
          </a:xfrm>
          <a:prstGeom prst="rect">
            <a:avLst/>
          </a:prstGeom>
          <a:noFill/>
          <a:ln>
            <a:noFill/>
          </a:ln>
        </p:spPr>
      </p:pic>
      <p:sp>
        <p:nvSpPr>
          <p:cNvPr id="1422" name="Google Shape;1422;p116"/>
          <p:cNvSpPr/>
          <p:nvPr/>
        </p:nvSpPr>
        <p:spPr>
          <a:xfrm>
            <a:off x="1253067" y="1563546"/>
            <a:ext cx="1800816" cy="1402531"/>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423" name="Google Shape;1423;p116"/>
          <p:cNvSpPr/>
          <p:nvPr/>
        </p:nvSpPr>
        <p:spPr>
          <a:xfrm>
            <a:off x="4777075" y="2023547"/>
            <a:ext cx="337800" cy="1065686"/>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424" name="Google Shape;1424;p116"/>
          <p:cNvSpPr/>
          <p:nvPr/>
        </p:nvSpPr>
        <p:spPr>
          <a:xfrm>
            <a:off x="5237923" y="1563546"/>
            <a:ext cx="1768203" cy="1430074"/>
          </a:xfrm>
          <a:prstGeom prst="roundRect">
            <a:avLst>
              <a:gd name="adj" fmla="val 4565"/>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113. Template instructions (Icon Instructions) 1">
  <p:cSld name="113. Template instructions (Icon Instructions) 1">
    <p:bg>
      <p:bgPr>
        <a:solidFill>
          <a:schemeClr val="lt1"/>
        </a:solidFill>
        <a:effectLst/>
      </p:bgPr>
    </p:bg>
    <p:spTree>
      <p:nvGrpSpPr>
        <p:cNvPr id="1" name="Shape 1425"/>
        <p:cNvGrpSpPr/>
        <p:nvPr/>
      </p:nvGrpSpPr>
      <p:grpSpPr>
        <a:xfrm>
          <a:off x="0" y="0"/>
          <a:ext cx="0" cy="0"/>
          <a:chOff x="0" y="0"/>
          <a:chExt cx="0" cy="0"/>
        </a:xfrm>
      </p:grpSpPr>
      <p:pic>
        <p:nvPicPr>
          <p:cNvPr id="1426" name="Google Shape;1426;p117" descr="Graphical user interface&#10;&#10;Description automatically generated"/>
          <p:cNvPicPr preferRelativeResize="0"/>
          <p:nvPr/>
        </p:nvPicPr>
        <p:blipFill rotWithShape="1">
          <a:blip r:embed="rId2">
            <a:alphaModFix/>
          </a:blip>
          <a:srcRect l="47815" t="7470" r="1" b="17094"/>
          <a:stretch/>
        </p:blipFill>
        <p:spPr>
          <a:xfrm>
            <a:off x="818403" y="1328630"/>
            <a:ext cx="2315544" cy="1873134"/>
          </a:xfrm>
          <a:prstGeom prst="roundRect">
            <a:avLst>
              <a:gd name="adj" fmla="val 4452"/>
            </a:avLst>
          </a:prstGeom>
          <a:noFill/>
          <a:ln w="19050" cap="flat" cmpd="sng">
            <a:solidFill>
              <a:schemeClr val="accent1"/>
            </a:solidFill>
            <a:prstDash val="solid"/>
            <a:round/>
            <a:headEnd type="none" w="sm" len="sm"/>
            <a:tailEnd type="none" w="sm" len="sm"/>
          </a:ln>
        </p:spPr>
      </p:pic>
      <p:sp>
        <p:nvSpPr>
          <p:cNvPr id="1427" name="Google Shape;1427;p117"/>
          <p:cNvSpPr txBox="1"/>
          <p:nvPr/>
        </p:nvSpPr>
        <p:spPr>
          <a:xfrm>
            <a:off x="836122" y="311004"/>
            <a:ext cx="4928100" cy="593049"/>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3600" b="1" i="0">
                <a:solidFill>
                  <a:schemeClr val="dk1"/>
                </a:solidFill>
                <a:latin typeface="Arial"/>
                <a:ea typeface="Arial"/>
                <a:cs typeface="Arial"/>
                <a:sym typeface="Arial"/>
              </a:rPr>
              <a:t>Shape</a:t>
            </a:r>
            <a:r>
              <a:rPr lang="en-US" sz="3600" b="1" i="0" u="none" strike="noStrike" cap="none">
                <a:solidFill>
                  <a:schemeClr val="dk1"/>
                </a:solidFill>
                <a:latin typeface="Arial"/>
                <a:ea typeface="Arial"/>
                <a:cs typeface="Arial"/>
                <a:sym typeface="Arial"/>
              </a:rPr>
              <a:t> instructions</a:t>
            </a:r>
            <a:endParaRPr sz="3600" b="1" i="0">
              <a:solidFill>
                <a:schemeClr val="dk1"/>
              </a:solidFill>
              <a:latin typeface="Arial"/>
              <a:ea typeface="Arial"/>
              <a:cs typeface="Arial"/>
              <a:sym typeface="Arial"/>
            </a:endParaRPr>
          </a:p>
        </p:txBody>
      </p:sp>
      <p:sp>
        <p:nvSpPr>
          <p:cNvPr id="1428" name="Google Shape;1428;p117"/>
          <p:cNvSpPr txBox="1"/>
          <p:nvPr/>
        </p:nvSpPr>
        <p:spPr>
          <a:xfrm>
            <a:off x="806575" y="3561520"/>
            <a:ext cx="2355600" cy="900246"/>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US" sz="1400">
                <a:solidFill>
                  <a:schemeClr val="dk2"/>
                </a:solidFill>
                <a:latin typeface="Arial"/>
                <a:ea typeface="Arial"/>
                <a:cs typeface="Arial"/>
                <a:sym typeface="Arial"/>
              </a:rPr>
              <a:t>When creating rounded corner rectangles, lines, </a:t>
            </a:r>
            <a:br>
              <a:rPr lang="en-US" sz="1400">
                <a:solidFill>
                  <a:schemeClr val="dk2"/>
                </a:solidFill>
                <a:latin typeface="Arial"/>
                <a:ea typeface="Arial"/>
                <a:cs typeface="Arial"/>
                <a:sym typeface="Arial"/>
              </a:rPr>
            </a:br>
            <a:r>
              <a:rPr lang="en-US" sz="1400">
                <a:solidFill>
                  <a:schemeClr val="dk2"/>
                </a:solidFill>
                <a:latin typeface="Arial"/>
                <a:ea typeface="Arial"/>
                <a:cs typeface="Arial"/>
                <a:sym typeface="Arial"/>
              </a:rPr>
              <a:t>or circles, </a:t>
            </a:r>
            <a:r>
              <a:rPr lang="en-US" sz="1400">
                <a:solidFill>
                  <a:schemeClr val="dk1"/>
                </a:solidFill>
                <a:latin typeface="Arial"/>
                <a:ea typeface="Arial"/>
                <a:cs typeface="Arial"/>
                <a:sym typeface="Arial"/>
              </a:rPr>
              <a:t>all line widths or outlines should be 1.5px </a:t>
            </a:r>
            <a:endParaRPr sz="1400">
              <a:solidFill>
                <a:schemeClr val="dk1"/>
              </a:solidFill>
              <a:latin typeface="Arial"/>
              <a:ea typeface="Arial"/>
              <a:cs typeface="Arial"/>
              <a:sym typeface="Arial"/>
            </a:endParaRPr>
          </a:p>
        </p:txBody>
      </p:sp>
      <p:sp>
        <p:nvSpPr>
          <p:cNvPr id="1429" name="Google Shape;1429;p117"/>
          <p:cNvSpPr/>
          <p:nvPr/>
        </p:nvSpPr>
        <p:spPr>
          <a:xfrm>
            <a:off x="3412022" y="1304166"/>
            <a:ext cx="1371600" cy="137287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430" name="Google Shape;1430;p117"/>
          <p:cNvSpPr/>
          <p:nvPr/>
        </p:nvSpPr>
        <p:spPr>
          <a:xfrm>
            <a:off x="5097086" y="2127808"/>
            <a:ext cx="548700" cy="549208"/>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431" name="Google Shape;1431;p117"/>
          <p:cNvSpPr/>
          <p:nvPr/>
        </p:nvSpPr>
        <p:spPr>
          <a:xfrm>
            <a:off x="2464421" y="1328630"/>
            <a:ext cx="239751" cy="256310"/>
          </a:xfrm>
          <a:prstGeom prst="roundRect">
            <a:avLst>
              <a:gd name="adj" fmla="val 8980"/>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432" name="Google Shape;1432;p117"/>
          <p:cNvSpPr txBox="1"/>
          <p:nvPr/>
        </p:nvSpPr>
        <p:spPr>
          <a:xfrm>
            <a:off x="3488225" y="3561520"/>
            <a:ext cx="4928100" cy="111569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US" sz="1400">
                <a:solidFill>
                  <a:schemeClr val="dk2"/>
                </a:solidFill>
                <a:latin typeface="Arial"/>
                <a:ea typeface="Arial"/>
                <a:cs typeface="Arial"/>
                <a:sym typeface="Arial"/>
              </a:rPr>
              <a:t>Either create your own shape and follow the shape instructions or </a:t>
            </a:r>
            <a:r>
              <a:rPr lang="en-US" sz="1400">
                <a:solidFill>
                  <a:schemeClr val="dk1"/>
                </a:solidFill>
                <a:latin typeface="Arial"/>
                <a:ea typeface="Arial"/>
                <a:cs typeface="Arial"/>
                <a:sym typeface="Arial"/>
              </a:rPr>
              <a:t>feel free to copy and paste from here! </a:t>
            </a:r>
            <a:br>
              <a:rPr lang="en-US" sz="1400">
                <a:solidFill>
                  <a:schemeClr val="dk1"/>
                </a:solidFill>
                <a:latin typeface="Arial"/>
                <a:ea typeface="Arial"/>
                <a:cs typeface="Arial"/>
                <a:sym typeface="Arial"/>
              </a:rPr>
            </a:br>
            <a:r>
              <a:rPr lang="en-US" sz="1400">
                <a:solidFill>
                  <a:schemeClr val="dk2"/>
                </a:solidFill>
                <a:latin typeface="Arial"/>
                <a:ea typeface="Arial"/>
                <a:cs typeface="Arial"/>
                <a:sym typeface="Arial"/>
              </a:rPr>
              <a:t>Click “Slide” then “Edit theme” and then copy and paste the intended shape. Click the “x” at the top right to exit </a:t>
            </a:r>
            <a:br>
              <a:rPr lang="en-US" sz="1400">
                <a:solidFill>
                  <a:schemeClr val="dk2"/>
                </a:solidFill>
                <a:latin typeface="Arial"/>
                <a:ea typeface="Arial"/>
                <a:cs typeface="Arial"/>
                <a:sym typeface="Arial"/>
              </a:rPr>
            </a:br>
            <a:r>
              <a:rPr lang="en-US" sz="1400">
                <a:solidFill>
                  <a:schemeClr val="dk2"/>
                </a:solidFill>
                <a:latin typeface="Arial"/>
                <a:ea typeface="Arial"/>
                <a:cs typeface="Arial"/>
                <a:sym typeface="Arial"/>
              </a:rPr>
              <a:t>theme and return to presentation view. </a:t>
            </a:r>
            <a:endParaRPr sz="1400">
              <a:solidFill>
                <a:schemeClr val="dk2"/>
              </a:solidFill>
              <a:latin typeface="Arial"/>
              <a:ea typeface="Arial"/>
              <a:cs typeface="Arial"/>
              <a:sym typeface="Arial"/>
            </a:endParaRPr>
          </a:p>
        </p:txBody>
      </p:sp>
      <p:sp>
        <p:nvSpPr>
          <p:cNvPr id="1433" name="Google Shape;1433;p117"/>
          <p:cNvSpPr/>
          <p:nvPr/>
        </p:nvSpPr>
        <p:spPr>
          <a:xfrm>
            <a:off x="6111625" y="1328629"/>
            <a:ext cx="2288100" cy="1348548"/>
          </a:xfrm>
          <a:prstGeom prst="roundRect">
            <a:avLst>
              <a:gd name="adj" fmla="val 5090"/>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34" name="Google Shape;1434;p117"/>
          <p:cNvSpPr txBox="1"/>
          <p:nvPr/>
        </p:nvSpPr>
        <p:spPr>
          <a:xfrm>
            <a:off x="3098370" y="2880160"/>
            <a:ext cx="1998900" cy="28106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Large circle </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(1.5”)</a:t>
            </a:r>
            <a:endParaRPr sz="1600">
              <a:solidFill>
                <a:schemeClr val="dk1"/>
              </a:solidFill>
              <a:latin typeface="Arial"/>
              <a:ea typeface="Arial"/>
              <a:cs typeface="Arial"/>
              <a:sym typeface="Arial"/>
            </a:endParaRPr>
          </a:p>
        </p:txBody>
      </p:sp>
      <p:sp>
        <p:nvSpPr>
          <p:cNvPr id="1435" name="Google Shape;1435;p117"/>
          <p:cNvSpPr txBox="1"/>
          <p:nvPr/>
        </p:nvSpPr>
        <p:spPr>
          <a:xfrm>
            <a:off x="4371970" y="2880160"/>
            <a:ext cx="1998900" cy="28106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Small circle </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(0.6”)</a:t>
            </a:r>
            <a:endParaRPr sz="1600">
              <a:solidFill>
                <a:schemeClr val="dk1"/>
              </a:solidFill>
              <a:latin typeface="Arial"/>
              <a:ea typeface="Arial"/>
              <a:cs typeface="Arial"/>
              <a:sym typeface="Arial"/>
            </a:endParaRPr>
          </a:p>
        </p:txBody>
      </p:sp>
      <p:sp>
        <p:nvSpPr>
          <p:cNvPr id="1436" name="Google Shape;1436;p117"/>
          <p:cNvSpPr txBox="1"/>
          <p:nvPr/>
        </p:nvSpPr>
        <p:spPr>
          <a:xfrm>
            <a:off x="6256220" y="2880160"/>
            <a:ext cx="1998900" cy="28106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Rectangle with rounded corners</a:t>
            </a:r>
            <a:endParaRPr sz="1600">
              <a:solidFill>
                <a:schemeClr val="dk1"/>
              </a:solidFill>
              <a:latin typeface="Arial"/>
              <a:ea typeface="Arial"/>
              <a:cs typeface="Arial"/>
              <a:sym typeface="Arial"/>
            </a:endParaRPr>
          </a:p>
        </p:txBody>
      </p:sp>
      <p:sp>
        <p:nvSpPr>
          <p:cNvPr id="1437" name="Google Shape;1437;p117"/>
          <p:cNvSpPr/>
          <p:nvPr/>
        </p:nvSpPr>
        <p:spPr>
          <a:xfrm>
            <a:off x="2858620" y="2892535"/>
            <a:ext cx="239751" cy="256310"/>
          </a:xfrm>
          <a:prstGeom prst="roundRect">
            <a:avLst>
              <a:gd name="adj" fmla="val 8980"/>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114. Template instructions (font guide)">
  <p:cSld name="114. Template instructions (font guide)">
    <p:spTree>
      <p:nvGrpSpPr>
        <p:cNvPr id="1" name="Shape 1438"/>
        <p:cNvGrpSpPr/>
        <p:nvPr/>
      </p:nvGrpSpPr>
      <p:grpSpPr>
        <a:xfrm>
          <a:off x="0" y="0"/>
          <a:ext cx="0" cy="0"/>
          <a:chOff x="0" y="0"/>
          <a:chExt cx="0" cy="0"/>
        </a:xfrm>
      </p:grpSpPr>
      <p:graphicFrame>
        <p:nvGraphicFramePr>
          <p:cNvPr id="1439" name="Google Shape;1439;p118"/>
          <p:cNvGraphicFramePr/>
          <p:nvPr/>
        </p:nvGraphicFramePr>
        <p:xfrm>
          <a:off x="3052739" y="272601"/>
          <a:ext cx="5993800" cy="4347300"/>
        </p:xfrm>
        <a:graphic>
          <a:graphicData uri="http://schemas.openxmlformats.org/drawingml/2006/table">
            <a:tbl>
              <a:tblPr>
                <a:noFill/>
                <a:tableStyleId>{E4553520-9266-41B1-A2CE-0053D477B123}</a:tableStyleId>
              </a:tblPr>
              <a:tblGrid>
                <a:gridCol w="4005300">
                  <a:extLst>
                    <a:ext uri="{9D8B030D-6E8A-4147-A177-3AD203B41FA5}">
                      <a16:colId xmlns:a16="http://schemas.microsoft.com/office/drawing/2014/main" val="20000"/>
                    </a:ext>
                  </a:extLst>
                </a:gridCol>
                <a:gridCol w="1988500">
                  <a:extLst>
                    <a:ext uri="{9D8B030D-6E8A-4147-A177-3AD203B41FA5}">
                      <a16:colId xmlns:a16="http://schemas.microsoft.com/office/drawing/2014/main" val="20001"/>
                    </a:ext>
                  </a:extLst>
                </a:gridCol>
              </a:tblGrid>
              <a:tr h="949575">
                <a:tc>
                  <a:txBody>
                    <a:bodyPr/>
                    <a:lstStyle/>
                    <a:p>
                      <a:pPr marL="0" marR="0" lvl="0" indent="0" algn="l" rtl="0">
                        <a:lnSpc>
                          <a:spcPct val="100000"/>
                        </a:lnSpc>
                        <a:spcBef>
                          <a:spcPts val="0"/>
                        </a:spcBef>
                        <a:spcAft>
                          <a:spcPts val="0"/>
                        </a:spcAft>
                        <a:buClr>
                          <a:srgbClr val="A371F7"/>
                        </a:buClr>
                        <a:buSzPts val="6000"/>
                        <a:buFont typeface="Arial"/>
                        <a:buNone/>
                      </a:pPr>
                      <a:r>
                        <a:rPr lang="en-US" sz="6000" b="1" i="0" u="none" strike="noStrike" cap="none">
                          <a:solidFill>
                            <a:schemeClr val="dk1"/>
                          </a:solidFill>
                          <a:latin typeface="Arial"/>
                          <a:ea typeface="Arial"/>
                          <a:cs typeface="Arial"/>
                          <a:sym typeface="Arial"/>
                        </a:rPr>
                        <a:t>X-large #</a:t>
                      </a:r>
                      <a:endParaRPr sz="6000" b="1" i="0" u="none" strike="noStrike" cap="none">
                        <a:solidFill>
                          <a:schemeClr val="dk1"/>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US" sz="1400" u="none" strike="noStrike" cap="none">
                          <a:solidFill>
                            <a:schemeClr val="dk2"/>
                          </a:solidFill>
                          <a:latin typeface="Arial"/>
                          <a:ea typeface="Arial"/>
                          <a:cs typeface="Arial"/>
                          <a:sym typeface="Arial"/>
                        </a:rPr>
                        <a:t>Arial</a:t>
                      </a:r>
                      <a:r>
                        <a:rPr lang="en-US" sz="1400" i="0" u="none" strike="noStrike" cap="none">
                          <a:solidFill>
                            <a:schemeClr val="dk2"/>
                          </a:solidFill>
                          <a:latin typeface="Arial"/>
                          <a:ea typeface="Arial"/>
                          <a:cs typeface="Arial"/>
                          <a:sym typeface="Arial"/>
                        </a:rPr>
                        <a:t> Bold </a:t>
                      </a:r>
                      <a:r>
                        <a:rPr lang="en-US" sz="1400" u="none" strike="noStrike" cap="none">
                          <a:solidFill>
                            <a:schemeClr val="dk2"/>
                          </a:solidFill>
                          <a:latin typeface="Arial"/>
                          <a:ea typeface="Arial"/>
                          <a:cs typeface="Arial"/>
                          <a:sym typeface="Arial"/>
                        </a:rPr>
                        <a:t>60</a:t>
                      </a:r>
                      <a:r>
                        <a:rPr lang="en-US" sz="1400" i="0" u="none" strike="noStrike" cap="none">
                          <a:solidFill>
                            <a:schemeClr val="dk2"/>
                          </a:solidFill>
                          <a:latin typeface="Arial"/>
                          <a:ea typeface="Arial"/>
                          <a:cs typeface="Arial"/>
                          <a:sym typeface="Arial"/>
                        </a:rPr>
                        <a:t>pt</a:t>
                      </a:r>
                      <a:endParaRPr sz="50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705525">
                <a:tc>
                  <a:txBody>
                    <a:bodyPr/>
                    <a:lstStyle/>
                    <a:p>
                      <a:pPr marL="0" marR="0" lvl="0" indent="0" algn="l" rtl="0">
                        <a:lnSpc>
                          <a:spcPct val="100000"/>
                        </a:lnSpc>
                        <a:spcBef>
                          <a:spcPts val="0"/>
                        </a:spcBef>
                        <a:spcAft>
                          <a:spcPts val="0"/>
                        </a:spcAft>
                        <a:buClr>
                          <a:schemeClr val="dk1"/>
                        </a:buClr>
                        <a:buSzPts val="4400"/>
                        <a:buFont typeface="Arial"/>
                        <a:buNone/>
                      </a:pPr>
                      <a:r>
                        <a:rPr lang="en-US" sz="4400" b="1" i="0" u="none" strike="noStrike" cap="none">
                          <a:solidFill>
                            <a:schemeClr val="dk1"/>
                          </a:solidFill>
                          <a:latin typeface="Arial"/>
                          <a:ea typeface="Arial"/>
                          <a:cs typeface="Arial"/>
                          <a:sym typeface="Arial"/>
                        </a:rPr>
                        <a:t>Large title</a:t>
                      </a:r>
                      <a:endParaRPr sz="4400" b="1" i="0" u="none" strike="noStrike" cap="none">
                        <a:solidFill>
                          <a:schemeClr val="dk1"/>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rgbClr val="8B949E"/>
                        </a:buClr>
                        <a:buSzPts val="1400"/>
                        <a:buFont typeface="Arial"/>
                        <a:buNone/>
                      </a:pPr>
                      <a:r>
                        <a:rPr lang="en-US" sz="1400" u="none" strike="noStrike" cap="none">
                          <a:solidFill>
                            <a:schemeClr val="dk2"/>
                          </a:solidFill>
                          <a:latin typeface="Arial"/>
                          <a:ea typeface="Arial"/>
                          <a:cs typeface="Arial"/>
                          <a:sym typeface="Arial"/>
                        </a:rPr>
                        <a:t>Arial Bold 44pt</a:t>
                      </a:r>
                      <a:endParaRPr sz="140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583475">
                <a:tc>
                  <a:txBody>
                    <a:bodyPr/>
                    <a:lstStyle/>
                    <a:p>
                      <a:pPr marL="0" marR="0" lvl="0" indent="0" algn="l" rtl="0">
                        <a:lnSpc>
                          <a:spcPct val="100000"/>
                        </a:lnSpc>
                        <a:spcBef>
                          <a:spcPts val="0"/>
                        </a:spcBef>
                        <a:spcAft>
                          <a:spcPts val="0"/>
                        </a:spcAft>
                        <a:buClr>
                          <a:srgbClr val="388BFD"/>
                        </a:buClr>
                        <a:buSzPts val="3600"/>
                        <a:buFont typeface="Arial"/>
                        <a:buNone/>
                      </a:pPr>
                      <a:r>
                        <a:rPr lang="en-US" sz="3600" b="1" i="0" u="none" strike="noStrike" cap="none">
                          <a:solidFill>
                            <a:schemeClr val="dk1"/>
                          </a:solidFill>
                          <a:latin typeface="Arial"/>
                          <a:ea typeface="Arial"/>
                          <a:cs typeface="Arial"/>
                          <a:sym typeface="Arial"/>
                        </a:rPr>
                        <a:t>Medium title</a:t>
                      </a:r>
                      <a:endParaRPr sz="900" b="1" i="0" u="none" strike="noStrike" cap="none">
                        <a:solidFill>
                          <a:schemeClr val="dk1"/>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US" sz="1400" u="none" strike="noStrike" cap="none">
                          <a:solidFill>
                            <a:schemeClr val="dk2"/>
                          </a:solidFill>
                          <a:latin typeface="Arial"/>
                          <a:ea typeface="Arial"/>
                          <a:cs typeface="Arial"/>
                          <a:sym typeface="Arial"/>
                        </a:rPr>
                        <a:t>Arial</a:t>
                      </a:r>
                      <a:r>
                        <a:rPr lang="en-US" sz="1400" i="0" u="none" strike="noStrike" cap="none">
                          <a:solidFill>
                            <a:schemeClr val="dk2"/>
                          </a:solidFill>
                          <a:latin typeface="Arial"/>
                          <a:ea typeface="Arial"/>
                          <a:cs typeface="Arial"/>
                          <a:sym typeface="Arial"/>
                        </a:rPr>
                        <a:t> Bold </a:t>
                      </a:r>
                      <a:r>
                        <a:rPr lang="en-US" sz="1400" u="none" strike="noStrike" cap="none">
                          <a:solidFill>
                            <a:schemeClr val="dk2"/>
                          </a:solidFill>
                          <a:latin typeface="Arial"/>
                          <a:ea typeface="Arial"/>
                          <a:cs typeface="Arial"/>
                          <a:sym typeface="Arial"/>
                        </a:rPr>
                        <a:t>36</a:t>
                      </a:r>
                      <a:r>
                        <a:rPr lang="en-US" sz="1400" i="0" u="none" strike="noStrike" cap="none">
                          <a:solidFill>
                            <a:schemeClr val="dk2"/>
                          </a:solidFill>
                          <a:latin typeface="Arial"/>
                          <a:ea typeface="Arial"/>
                          <a:cs typeface="Arial"/>
                          <a:sym typeface="Arial"/>
                        </a:rPr>
                        <a:t>pt</a:t>
                      </a:r>
                      <a:endParaRPr sz="50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461450">
                <a:tc>
                  <a:txBody>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Small title</a:t>
                      </a:r>
                      <a:endParaRPr sz="2800" b="1" i="0" u="none" strike="noStrike" cap="none">
                        <a:solidFill>
                          <a:schemeClr val="dk1"/>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400"/>
                        <a:buFont typeface="Arial"/>
                        <a:buNone/>
                      </a:pPr>
                      <a:r>
                        <a:rPr lang="en-US" sz="1400" u="none" strike="noStrike" cap="none">
                          <a:solidFill>
                            <a:schemeClr val="dk2"/>
                          </a:solidFill>
                          <a:latin typeface="Arial"/>
                          <a:ea typeface="Arial"/>
                          <a:cs typeface="Arial"/>
                          <a:sym typeface="Arial"/>
                        </a:rPr>
                        <a:t>Arial Bold 28pt</a:t>
                      </a:r>
                      <a:endParaRPr sz="140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39425">
                <a:tc>
                  <a:txBody>
                    <a:bodyPr/>
                    <a:lstStyle/>
                    <a:p>
                      <a:pPr marL="0" marR="0" lvl="0" indent="0" algn="l" rtl="0">
                        <a:lnSpc>
                          <a:spcPct val="100000"/>
                        </a:lnSpc>
                        <a:spcBef>
                          <a:spcPts val="0"/>
                        </a:spcBef>
                        <a:spcAft>
                          <a:spcPts val="0"/>
                        </a:spcAft>
                        <a:buClr>
                          <a:schemeClr val="lt1"/>
                        </a:buClr>
                        <a:buSzPts val="2000"/>
                        <a:buFont typeface="Arial"/>
                        <a:buNone/>
                      </a:pPr>
                      <a:r>
                        <a:rPr lang="en-US" sz="2000" b="1" i="0" u="none" strike="noStrike" cap="none">
                          <a:solidFill>
                            <a:schemeClr val="dk1"/>
                          </a:solidFill>
                          <a:latin typeface="Arial"/>
                          <a:ea typeface="Arial"/>
                          <a:cs typeface="Arial"/>
                          <a:sym typeface="Arial"/>
                        </a:rPr>
                        <a:t>X-small title</a:t>
                      </a:r>
                      <a:endParaRPr sz="2000" b="1" i="0" u="none" strike="noStrike" cap="none">
                        <a:solidFill>
                          <a:schemeClr val="dk1"/>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US" sz="1400" u="none" strike="noStrike" cap="none">
                          <a:solidFill>
                            <a:schemeClr val="dk2"/>
                          </a:solidFill>
                          <a:latin typeface="Arial"/>
                          <a:ea typeface="Arial"/>
                          <a:cs typeface="Arial"/>
                          <a:sym typeface="Arial"/>
                        </a:rPr>
                        <a:t>Arial</a:t>
                      </a:r>
                      <a:r>
                        <a:rPr lang="en-US" sz="1400" i="0" u="none" strike="noStrike" cap="none">
                          <a:solidFill>
                            <a:schemeClr val="dk2"/>
                          </a:solidFill>
                          <a:latin typeface="Arial"/>
                          <a:ea typeface="Arial"/>
                          <a:cs typeface="Arial"/>
                          <a:sym typeface="Arial"/>
                        </a:rPr>
                        <a:t> Bold </a:t>
                      </a:r>
                      <a:r>
                        <a:rPr lang="en-US" sz="1400" u="none" strike="noStrike" cap="none">
                          <a:solidFill>
                            <a:schemeClr val="dk2"/>
                          </a:solidFill>
                          <a:latin typeface="Arial"/>
                          <a:ea typeface="Arial"/>
                          <a:cs typeface="Arial"/>
                          <a:sym typeface="Arial"/>
                        </a:rPr>
                        <a:t>20</a:t>
                      </a:r>
                      <a:r>
                        <a:rPr lang="en-US" sz="1400" i="0" u="none" strike="noStrike" cap="none">
                          <a:solidFill>
                            <a:schemeClr val="dk2"/>
                          </a:solidFill>
                          <a:latin typeface="Arial"/>
                          <a:ea typeface="Arial"/>
                          <a:cs typeface="Arial"/>
                          <a:sym typeface="Arial"/>
                        </a:rPr>
                        <a:t>pt</a:t>
                      </a:r>
                      <a:endParaRPr sz="50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278400">
                <a:tc>
                  <a:txBody>
                    <a:bodyPr/>
                    <a:lstStyle/>
                    <a:p>
                      <a:pPr marL="0" marR="0" lvl="0" indent="0" algn="l" rtl="0">
                        <a:lnSpc>
                          <a:spcPct val="100000"/>
                        </a:lnSpc>
                        <a:spcBef>
                          <a:spcPts val="0"/>
                        </a:spcBef>
                        <a:spcAft>
                          <a:spcPts val="0"/>
                        </a:spcAft>
                        <a:buClr>
                          <a:srgbClr val="F0F6FC"/>
                        </a:buClr>
                        <a:buSzPts val="1700"/>
                        <a:buFont typeface="Arial"/>
                        <a:buNone/>
                      </a:pPr>
                      <a:r>
                        <a:rPr lang="en-US" sz="1600" b="0" i="0" u="none" strike="noStrike" cap="none">
                          <a:solidFill>
                            <a:srgbClr val="F0F6FC"/>
                          </a:solidFill>
                          <a:latin typeface="Arial"/>
                          <a:ea typeface="Arial"/>
                          <a:cs typeface="Arial"/>
                          <a:sym typeface="Arial"/>
                        </a:rPr>
                        <a:t>Large dates, usernames</a:t>
                      </a:r>
                      <a:endParaRPr sz="1600" b="0" i="0" u="none" strike="noStrike" cap="none">
                        <a:solidFill>
                          <a:schemeClr val="accent1"/>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US" sz="1400" b="0" i="0" u="none" strike="noStrike" cap="none">
                          <a:solidFill>
                            <a:schemeClr val="dk2"/>
                          </a:solidFill>
                          <a:latin typeface="Arial"/>
                          <a:ea typeface="Arial"/>
                          <a:cs typeface="Arial"/>
                          <a:sym typeface="Arial"/>
                        </a:rPr>
                        <a:t>SF Mono 16pt</a:t>
                      </a:r>
                      <a:endParaRPr sz="500" b="0" i="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278400">
                <a:tc>
                  <a:txBody>
                    <a:bodyPr/>
                    <a:lstStyle/>
                    <a:p>
                      <a:pPr marL="0" marR="0" lvl="0" indent="0" algn="l" rtl="0">
                        <a:lnSpc>
                          <a:spcPct val="100000"/>
                        </a:lnSpc>
                        <a:spcBef>
                          <a:spcPts val="0"/>
                        </a:spcBef>
                        <a:spcAft>
                          <a:spcPts val="0"/>
                        </a:spcAft>
                        <a:buClr>
                          <a:schemeClr val="lt1"/>
                        </a:buClr>
                        <a:buSzPts val="1700"/>
                        <a:buFont typeface="Arial"/>
                        <a:buNone/>
                      </a:pPr>
                      <a:r>
                        <a:rPr lang="en-US" sz="1600" i="0" u="none" strike="noStrike" cap="none">
                          <a:solidFill>
                            <a:schemeClr val="dk1"/>
                          </a:solidFill>
                          <a:latin typeface="Arial"/>
                          <a:ea typeface="Arial"/>
                          <a:cs typeface="Arial"/>
                          <a:sym typeface="Arial"/>
                        </a:rPr>
                        <a:t>Information</a:t>
                      </a:r>
                      <a:endParaRPr sz="400" u="none" strike="noStrike" cap="none">
                        <a:solidFill>
                          <a:schemeClr val="dk1"/>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US" sz="1400" u="none" strike="noStrike" cap="none">
                          <a:solidFill>
                            <a:schemeClr val="dk2"/>
                          </a:solidFill>
                          <a:latin typeface="Arial"/>
                          <a:ea typeface="Arial"/>
                          <a:cs typeface="Arial"/>
                          <a:sym typeface="Arial"/>
                        </a:rPr>
                        <a:t>Arial</a:t>
                      </a:r>
                      <a:r>
                        <a:rPr lang="en-US" sz="1400" i="0" u="none" strike="noStrike" cap="none">
                          <a:solidFill>
                            <a:schemeClr val="dk2"/>
                          </a:solidFill>
                          <a:latin typeface="Arial"/>
                          <a:ea typeface="Arial"/>
                          <a:cs typeface="Arial"/>
                          <a:sym typeface="Arial"/>
                        </a:rPr>
                        <a:t> </a:t>
                      </a:r>
                      <a:r>
                        <a:rPr lang="en-US" sz="1400" u="none" strike="noStrike" cap="none">
                          <a:solidFill>
                            <a:schemeClr val="dk2"/>
                          </a:solidFill>
                          <a:latin typeface="Arial"/>
                          <a:ea typeface="Arial"/>
                          <a:cs typeface="Arial"/>
                          <a:sym typeface="Arial"/>
                        </a:rPr>
                        <a:t>Regular</a:t>
                      </a:r>
                      <a:r>
                        <a:rPr lang="en-US" sz="1400" i="0" u="none" strike="noStrike" cap="none">
                          <a:solidFill>
                            <a:schemeClr val="dk2"/>
                          </a:solidFill>
                          <a:latin typeface="Arial"/>
                          <a:ea typeface="Arial"/>
                          <a:cs typeface="Arial"/>
                          <a:sym typeface="Arial"/>
                        </a:rPr>
                        <a:t> </a:t>
                      </a:r>
                      <a:r>
                        <a:rPr lang="en-US" sz="1400" u="none" strike="noStrike" cap="none">
                          <a:solidFill>
                            <a:schemeClr val="dk2"/>
                          </a:solidFill>
                          <a:latin typeface="Arial"/>
                          <a:ea typeface="Arial"/>
                          <a:cs typeface="Arial"/>
                          <a:sym typeface="Arial"/>
                        </a:rPr>
                        <a:t>16</a:t>
                      </a:r>
                      <a:r>
                        <a:rPr lang="en-US" sz="1400" i="0" u="none" strike="noStrike" cap="none">
                          <a:solidFill>
                            <a:schemeClr val="dk2"/>
                          </a:solidFill>
                          <a:latin typeface="Arial"/>
                          <a:ea typeface="Arial"/>
                          <a:cs typeface="Arial"/>
                          <a:sym typeface="Arial"/>
                        </a:rPr>
                        <a:t>pt</a:t>
                      </a:r>
                      <a:endParaRPr sz="50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250350">
                <a:tc>
                  <a:txBody>
                    <a:bodyPr/>
                    <a:lstStyle/>
                    <a:p>
                      <a:pPr marL="0" marR="0" lvl="0" indent="0" algn="l" rtl="0">
                        <a:lnSpc>
                          <a:spcPct val="100000"/>
                        </a:lnSpc>
                        <a:spcBef>
                          <a:spcPts val="0"/>
                        </a:spcBef>
                        <a:spcAft>
                          <a:spcPts val="0"/>
                        </a:spcAft>
                        <a:buClr>
                          <a:srgbClr val="8B949E"/>
                        </a:buClr>
                        <a:buSzPts val="1400"/>
                        <a:buFont typeface="Arial"/>
                        <a:buNone/>
                      </a:pPr>
                      <a:r>
                        <a:rPr lang="en-US" sz="1400" u="none" strike="noStrike" cap="none">
                          <a:solidFill>
                            <a:schemeClr val="dk2"/>
                          </a:solidFill>
                          <a:latin typeface="Arial"/>
                          <a:ea typeface="Arial"/>
                          <a:cs typeface="Arial"/>
                          <a:sym typeface="Arial"/>
                        </a:rPr>
                        <a:t>Small information, supporting descriptions</a:t>
                      </a:r>
                      <a:endParaRPr sz="1400" i="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US" sz="1400" u="none" strike="noStrike" cap="none">
                          <a:solidFill>
                            <a:schemeClr val="dk2"/>
                          </a:solidFill>
                          <a:latin typeface="Arial"/>
                          <a:ea typeface="Arial"/>
                          <a:cs typeface="Arial"/>
                          <a:sym typeface="Arial"/>
                        </a:rPr>
                        <a:t>Arial</a:t>
                      </a:r>
                      <a:r>
                        <a:rPr lang="en-US" sz="1400" i="0" u="none" strike="noStrike" cap="none">
                          <a:solidFill>
                            <a:schemeClr val="dk2"/>
                          </a:solidFill>
                          <a:latin typeface="Arial"/>
                          <a:ea typeface="Arial"/>
                          <a:cs typeface="Arial"/>
                          <a:sym typeface="Arial"/>
                        </a:rPr>
                        <a:t> </a:t>
                      </a:r>
                      <a:r>
                        <a:rPr lang="en-US" sz="1400" u="none" strike="noStrike" cap="none">
                          <a:solidFill>
                            <a:schemeClr val="dk2"/>
                          </a:solidFill>
                          <a:latin typeface="Arial"/>
                          <a:ea typeface="Arial"/>
                          <a:cs typeface="Arial"/>
                          <a:sym typeface="Arial"/>
                        </a:rPr>
                        <a:t>Regular</a:t>
                      </a:r>
                      <a:r>
                        <a:rPr lang="en-US" sz="1400" i="0" u="none" strike="noStrike" cap="none">
                          <a:solidFill>
                            <a:schemeClr val="dk2"/>
                          </a:solidFill>
                          <a:latin typeface="Arial"/>
                          <a:ea typeface="Arial"/>
                          <a:cs typeface="Arial"/>
                          <a:sym typeface="Arial"/>
                        </a:rPr>
                        <a:t> </a:t>
                      </a:r>
                      <a:r>
                        <a:rPr lang="en-US" sz="1400" u="none" strike="noStrike" cap="none">
                          <a:solidFill>
                            <a:schemeClr val="dk2"/>
                          </a:solidFill>
                          <a:latin typeface="Arial"/>
                          <a:ea typeface="Arial"/>
                          <a:cs typeface="Arial"/>
                          <a:sym typeface="Arial"/>
                        </a:rPr>
                        <a:t>14</a:t>
                      </a:r>
                      <a:r>
                        <a:rPr lang="en-US" sz="1400" i="0" u="none" strike="noStrike" cap="none">
                          <a:solidFill>
                            <a:schemeClr val="dk2"/>
                          </a:solidFill>
                          <a:latin typeface="Arial"/>
                          <a:ea typeface="Arial"/>
                          <a:cs typeface="Arial"/>
                          <a:sym typeface="Arial"/>
                        </a:rPr>
                        <a:t>pt</a:t>
                      </a:r>
                      <a:endParaRPr sz="50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r h="250350">
                <a:tc>
                  <a:txBody>
                    <a:bodyPr/>
                    <a:lstStyle/>
                    <a:p>
                      <a:pPr marL="0" marR="0" lvl="0" indent="0" algn="l" rtl="0">
                        <a:lnSpc>
                          <a:spcPct val="100000"/>
                        </a:lnSpc>
                        <a:spcBef>
                          <a:spcPts val="0"/>
                        </a:spcBef>
                        <a:spcAft>
                          <a:spcPts val="0"/>
                        </a:spcAft>
                        <a:buClr>
                          <a:schemeClr val="dk2"/>
                        </a:buClr>
                        <a:buSzPts val="1200"/>
                        <a:buFont typeface="Arial"/>
                        <a:buNone/>
                      </a:pPr>
                      <a:r>
                        <a:rPr lang="en-US" sz="1200" u="none" strike="noStrike" cap="none">
                          <a:solidFill>
                            <a:schemeClr val="dk2"/>
                          </a:solidFill>
                          <a:latin typeface="Arial"/>
                          <a:ea typeface="Arial"/>
                          <a:cs typeface="Arial"/>
                          <a:sym typeface="Arial"/>
                        </a:rPr>
                        <a:t>X-small information, supporting descriptions</a:t>
                      </a:r>
                      <a:endParaRPr sz="120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400"/>
                        <a:buFont typeface="Arial"/>
                        <a:buNone/>
                      </a:pPr>
                      <a:r>
                        <a:rPr lang="en-US" sz="1400" u="none" strike="noStrike" cap="none">
                          <a:solidFill>
                            <a:schemeClr val="dk2"/>
                          </a:solidFill>
                          <a:latin typeface="Arial"/>
                          <a:ea typeface="Arial"/>
                          <a:cs typeface="Arial"/>
                          <a:sym typeface="Arial"/>
                        </a:rPr>
                        <a:t>Arial Regular 12pt</a:t>
                      </a:r>
                      <a:endParaRPr sz="140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8"/>
                  </a:ext>
                </a:extLst>
              </a:tr>
              <a:tr h="250350">
                <a:tc>
                  <a:txBody>
                    <a:bodyPr/>
                    <a:lstStyle/>
                    <a:p>
                      <a:pPr marL="0" marR="0" lvl="0" indent="0" algn="l" rtl="0">
                        <a:lnSpc>
                          <a:spcPct val="100000"/>
                        </a:lnSpc>
                        <a:spcBef>
                          <a:spcPts val="0"/>
                        </a:spcBef>
                        <a:spcAft>
                          <a:spcPts val="0"/>
                        </a:spcAft>
                        <a:buClr>
                          <a:srgbClr val="8B949E"/>
                        </a:buClr>
                        <a:buSzPts val="1100"/>
                        <a:buFont typeface="Arial"/>
                        <a:buNone/>
                      </a:pPr>
                      <a:r>
                        <a:rPr lang="en-US" sz="1000" b="0" i="0" u="none" strike="noStrike" cap="none">
                          <a:solidFill>
                            <a:schemeClr val="dk2"/>
                          </a:solidFill>
                          <a:latin typeface="Arial"/>
                          <a:ea typeface="Arial"/>
                          <a:cs typeface="Arial"/>
                          <a:sym typeface="Arial"/>
                        </a:rPr>
                        <a:t>Small dates, usernames, information</a:t>
                      </a:r>
                      <a:endParaRPr sz="1000" b="0" i="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US" sz="1400" u="none" strike="noStrike" cap="none">
                          <a:solidFill>
                            <a:schemeClr val="dk2"/>
                          </a:solidFill>
                          <a:latin typeface="Arial"/>
                          <a:ea typeface="Arial"/>
                          <a:cs typeface="Arial"/>
                          <a:sym typeface="Arial"/>
                        </a:rPr>
                        <a:t>Roboto Mono 10</a:t>
                      </a:r>
                      <a:r>
                        <a:rPr lang="en-US" sz="1400" i="0" u="none" strike="noStrike" cap="none">
                          <a:solidFill>
                            <a:schemeClr val="dk2"/>
                          </a:solidFill>
                          <a:latin typeface="Arial"/>
                          <a:ea typeface="Arial"/>
                          <a:cs typeface="Arial"/>
                          <a:sym typeface="Arial"/>
                        </a:rPr>
                        <a:t>pt</a:t>
                      </a:r>
                      <a:endParaRPr sz="50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1440" name="Google Shape;1440;p118"/>
          <p:cNvSpPr txBox="1"/>
          <p:nvPr/>
        </p:nvSpPr>
        <p:spPr>
          <a:xfrm>
            <a:off x="291322" y="1862439"/>
            <a:ext cx="2486100" cy="593049"/>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F0F6FC"/>
              </a:buClr>
              <a:buSzPts val="4100"/>
              <a:buFont typeface="Arial"/>
              <a:buNone/>
            </a:pPr>
            <a:r>
              <a:rPr lang="en-US" sz="3600" b="1" i="0">
                <a:solidFill>
                  <a:srgbClr val="F0F6FC"/>
                </a:solidFill>
                <a:latin typeface="Arial"/>
                <a:ea typeface="Arial"/>
                <a:cs typeface="Arial"/>
                <a:sym typeface="Arial"/>
              </a:rPr>
              <a:t>Font guide</a:t>
            </a:r>
            <a:endParaRPr sz="3600" b="1" i="0">
              <a:solidFill>
                <a:srgbClr val="F0F6FC"/>
              </a:solidFill>
              <a:latin typeface="Arial"/>
              <a:ea typeface="Arial"/>
              <a:cs typeface="Arial"/>
              <a:sym typeface="Arial"/>
            </a:endParaRPr>
          </a:p>
        </p:txBody>
      </p:sp>
      <p:sp>
        <p:nvSpPr>
          <p:cNvPr id="1441" name="Google Shape;1441;p118"/>
          <p:cNvSpPr txBox="1"/>
          <p:nvPr/>
        </p:nvSpPr>
        <p:spPr>
          <a:xfrm>
            <a:off x="291322" y="2574132"/>
            <a:ext cx="2486100" cy="73934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chemeClr val="dk2"/>
                </a:solidFill>
                <a:latin typeface="Arial"/>
                <a:ea typeface="Arial"/>
                <a:cs typeface="Arial"/>
                <a:sym typeface="Arial"/>
              </a:rPr>
              <a:t>Are you missing any fonts? </a:t>
            </a:r>
            <a:br>
              <a:rPr lang="en-US" sz="1400" b="0" i="0" u="none" strike="noStrike" cap="none">
                <a:solidFill>
                  <a:schemeClr val="dk1"/>
                </a:solidFill>
                <a:latin typeface="Arial"/>
                <a:ea typeface="Arial"/>
                <a:cs typeface="Arial"/>
                <a:sym typeface="Arial"/>
              </a:rPr>
            </a:br>
            <a:r>
              <a:rPr lang="en-US" sz="1400" b="0" i="0" u="sng" strike="noStrike" cap="none">
                <a:solidFill>
                  <a:schemeClr val="hlink"/>
                </a:solidFill>
                <a:latin typeface="Arial"/>
                <a:ea typeface="Arial"/>
                <a:cs typeface="Arial"/>
                <a:sym typeface="Arial"/>
                <a:hlinkClick r:id="rId2"/>
              </a:rPr>
              <a:t>Download Alliance No. 1 </a:t>
            </a:r>
            <a:br>
              <a:rPr lang="en-US" sz="1400" b="0" i="0" u="sng" strike="noStrike" cap="none">
                <a:solidFill>
                  <a:schemeClr val="hlink"/>
                </a:solidFill>
                <a:latin typeface="Arial"/>
                <a:ea typeface="Arial"/>
                <a:cs typeface="Arial"/>
                <a:sym typeface="Arial"/>
                <a:hlinkClick r:id="rId2"/>
              </a:rPr>
            </a:br>
            <a:r>
              <a:rPr lang="en-US" sz="1400" b="0" i="0" u="sng" strike="noStrike" cap="none">
                <a:solidFill>
                  <a:schemeClr val="hlink"/>
                </a:solidFill>
                <a:latin typeface="Arial"/>
                <a:ea typeface="Arial"/>
                <a:cs typeface="Arial"/>
                <a:sym typeface="Arial"/>
                <a:hlinkClick r:id="rId2"/>
              </a:rPr>
              <a:t>and SF Mono here</a:t>
            </a:r>
            <a:endParaRPr sz="1400" b="0" i="0" u="none" strike="noStrike" cap="none">
              <a:solidFill>
                <a:schemeClr val="accent1"/>
              </a:solidFill>
              <a:latin typeface="Arial"/>
              <a:ea typeface="Arial"/>
              <a:cs typeface="Arial"/>
              <a:sym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115. Template instructions (font guide) 1">
  <p:cSld name="115. Template instructions (font guide) 1">
    <p:spTree>
      <p:nvGrpSpPr>
        <p:cNvPr id="1" name="Shape 1442"/>
        <p:cNvGrpSpPr/>
        <p:nvPr/>
      </p:nvGrpSpPr>
      <p:grpSpPr>
        <a:xfrm>
          <a:off x="0" y="0"/>
          <a:ext cx="0" cy="0"/>
          <a:chOff x="0" y="0"/>
          <a:chExt cx="0" cy="0"/>
        </a:xfrm>
      </p:grpSpPr>
      <p:sp>
        <p:nvSpPr>
          <p:cNvPr id="1443" name="Google Shape;1443;p119"/>
          <p:cNvSpPr/>
          <p:nvPr/>
        </p:nvSpPr>
        <p:spPr>
          <a:xfrm>
            <a:off x="6265130" y="2024198"/>
            <a:ext cx="685800" cy="686435"/>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US" sz="900" b="0" i="0" u="none" strike="noStrike" cap="none">
                <a:solidFill>
                  <a:schemeClr val="dk1"/>
                </a:solidFill>
                <a:latin typeface="Arial"/>
                <a:ea typeface="Arial"/>
                <a:cs typeface="Arial"/>
                <a:sym typeface="Arial"/>
              </a:rPr>
              <a:t>Purple-06 #6E40C9</a:t>
            </a:r>
            <a:endParaRPr sz="900" b="0" i="0">
              <a:solidFill>
                <a:schemeClr val="dk1"/>
              </a:solidFill>
              <a:latin typeface="Arial"/>
              <a:ea typeface="Arial"/>
              <a:cs typeface="Arial"/>
              <a:sym typeface="Arial"/>
            </a:endParaRPr>
          </a:p>
        </p:txBody>
      </p:sp>
      <p:sp>
        <p:nvSpPr>
          <p:cNvPr id="1444" name="Google Shape;1444;p119"/>
          <p:cNvSpPr/>
          <p:nvPr/>
        </p:nvSpPr>
        <p:spPr>
          <a:xfrm>
            <a:off x="5512625" y="2769558"/>
            <a:ext cx="685800" cy="686435"/>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a:solidFill>
                  <a:schemeClr val="dk1"/>
                </a:solidFill>
                <a:latin typeface="Arial"/>
                <a:ea typeface="Arial"/>
                <a:cs typeface="Arial"/>
                <a:sym typeface="Arial"/>
              </a:rPr>
              <a:t>S</a:t>
            </a:r>
            <a:r>
              <a:rPr lang="en-US" sz="900" b="1" i="0" u="none" strike="noStrike" cap="none">
                <a:solidFill>
                  <a:schemeClr val="dk1"/>
                </a:solidFill>
                <a:latin typeface="Arial"/>
                <a:ea typeface="Arial"/>
                <a:cs typeface="Arial"/>
                <a:sym typeface="Arial"/>
              </a:rPr>
              <a:t>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Blue-04 #388BFD</a:t>
            </a:r>
            <a:endParaRPr sz="900" b="0" i="0">
              <a:solidFill>
                <a:schemeClr val="dk1"/>
              </a:solidFill>
              <a:latin typeface="Arial"/>
              <a:ea typeface="Arial"/>
              <a:cs typeface="Arial"/>
              <a:sym typeface="Arial"/>
            </a:endParaRPr>
          </a:p>
        </p:txBody>
      </p:sp>
      <p:sp>
        <p:nvSpPr>
          <p:cNvPr id="1445" name="Google Shape;1445;p119"/>
          <p:cNvSpPr/>
          <p:nvPr/>
        </p:nvSpPr>
        <p:spPr>
          <a:xfrm>
            <a:off x="6265731" y="2769567"/>
            <a:ext cx="685800" cy="686435"/>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Blue-06 #1158C7</a:t>
            </a:r>
            <a:endParaRPr sz="900" b="0" i="0">
              <a:solidFill>
                <a:schemeClr val="dk1"/>
              </a:solidFill>
              <a:latin typeface="Arial"/>
              <a:ea typeface="Arial"/>
              <a:cs typeface="Arial"/>
              <a:sym typeface="Arial"/>
            </a:endParaRPr>
          </a:p>
        </p:txBody>
      </p:sp>
      <p:sp>
        <p:nvSpPr>
          <p:cNvPr id="1446" name="Google Shape;1446;p119"/>
          <p:cNvSpPr/>
          <p:nvPr/>
        </p:nvSpPr>
        <p:spPr>
          <a:xfrm>
            <a:off x="5512625" y="3514925"/>
            <a:ext cx="685800" cy="686435"/>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Green-02 #56D364</a:t>
            </a:r>
            <a:endParaRPr sz="900" b="0" i="0">
              <a:solidFill>
                <a:schemeClr val="dk1"/>
              </a:solidFill>
              <a:latin typeface="Arial"/>
              <a:ea typeface="Arial"/>
              <a:cs typeface="Arial"/>
              <a:sym typeface="Arial"/>
            </a:endParaRPr>
          </a:p>
        </p:txBody>
      </p:sp>
      <p:sp>
        <p:nvSpPr>
          <p:cNvPr id="1447" name="Google Shape;1447;p119"/>
          <p:cNvSpPr/>
          <p:nvPr/>
        </p:nvSpPr>
        <p:spPr>
          <a:xfrm>
            <a:off x="6265733" y="3514925"/>
            <a:ext cx="685800" cy="686435"/>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Green-04 #2EA043</a:t>
            </a:r>
            <a:endParaRPr sz="900" b="0" i="0">
              <a:solidFill>
                <a:schemeClr val="dk1"/>
              </a:solidFill>
              <a:latin typeface="Arial"/>
              <a:ea typeface="Arial"/>
              <a:cs typeface="Arial"/>
              <a:sym typeface="Arial"/>
            </a:endParaRPr>
          </a:p>
        </p:txBody>
      </p:sp>
      <p:sp>
        <p:nvSpPr>
          <p:cNvPr id="1448" name="Google Shape;1448;p119"/>
          <p:cNvSpPr/>
          <p:nvPr/>
        </p:nvSpPr>
        <p:spPr>
          <a:xfrm>
            <a:off x="2325115" y="2030704"/>
            <a:ext cx="1424100" cy="1425419"/>
          </a:xfrm>
          <a:prstGeom prst="roundRect">
            <a:avLst>
              <a:gd name="adj" fmla="val 7073"/>
            </a:avLst>
          </a:prstGeom>
          <a:solidFill>
            <a:schemeClr val="dk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900" b="1" i="0">
                <a:solidFill>
                  <a:schemeClr val="lt1"/>
                </a:solidFill>
                <a:latin typeface="Arial"/>
                <a:ea typeface="Arial"/>
                <a:cs typeface="Arial"/>
                <a:sym typeface="Arial"/>
              </a:rPr>
              <a:t>Text</a:t>
            </a:r>
            <a:r>
              <a:rPr lang="en-US" sz="900" b="1" i="0" u="none" strike="noStrike" cap="none">
                <a:solidFill>
                  <a:schemeClr val="lt1"/>
                </a:solidFill>
                <a:latin typeface="Arial"/>
                <a:ea typeface="Arial"/>
                <a:cs typeface="Arial"/>
                <a:sym typeface="Arial"/>
              </a:rPr>
              <a:t>, Shapes</a:t>
            </a:r>
            <a:endParaRPr sz="500" b="1" i="0">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US" sz="900" b="0" i="0" u="none" strike="noStrike" cap="none">
                <a:solidFill>
                  <a:schemeClr val="lt1"/>
                </a:solidFill>
                <a:latin typeface="Arial"/>
                <a:ea typeface="Arial"/>
                <a:cs typeface="Arial"/>
                <a:sym typeface="Arial"/>
              </a:rPr>
              <a:t>White #</a:t>
            </a:r>
            <a:r>
              <a:rPr lang="en-US" sz="900" b="0" i="0">
                <a:solidFill>
                  <a:schemeClr val="lt1"/>
                </a:solidFill>
                <a:latin typeface="Arial"/>
                <a:ea typeface="Arial"/>
                <a:cs typeface="Arial"/>
                <a:sym typeface="Arial"/>
              </a:rPr>
              <a:t>FFFFFF</a:t>
            </a:r>
            <a:endParaRPr sz="500" b="0" i="0">
              <a:solidFill>
                <a:schemeClr val="lt1"/>
              </a:solidFill>
              <a:latin typeface="Arial"/>
              <a:ea typeface="Arial"/>
              <a:cs typeface="Arial"/>
              <a:sym typeface="Arial"/>
            </a:endParaRPr>
          </a:p>
        </p:txBody>
      </p:sp>
      <p:sp>
        <p:nvSpPr>
          <p:cNvPr id="1449" name="Google Shape;1449;p119"/>
          <p:cNvSpPr/>
          <p:nvPr/>
        </p:nvSpPr>
        <p:spPr>
          <a:xfrm>
            <a:off x="3825033" y="2030713"/>
            <a:ext cx="1424100" cy="1425419"/>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900" b="1" i="0" u="none" strike="noStrike" cap="none">
                <a:solidFill>
                  <a:schemeClr val="dk1"/>
                </a:solidFill>
                <a:latin typeface="Arial"/>
                <a:ea typeface="Arial"/>
                <a:cs typeface="Arial"/>
                <a:sym typeface="Arial"/>
              </a:rPr>
              <a:t>Text, Shapes</a:t>
            </a:r>
            <a:endParaRPr sz="5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US" sz="900" b="0" i="0" u="none" strike="noStrike" cap="none">
                <a:solidFill>
                  <a:schemeClr val="dk1"/>
                </a:solidFill>
                <a:latin typeface="Arial"/>
                <a:ea typeface="Arial"/>
                <a:cs typeface="Arial"/>
                <a:sym typeface="Arial"/>
              </a:rPr>
              <a:t>Gray-03 #8B949E</a:t>
            </a:r>
            <a:endParaRPr sz="500" b="0" i="0">
              <a:solidFill>
                <a:schemeClr val="dk1"/>
              </a:solidFill>
              <a:latin typeface="Arial"/>
              <a:ea typeface="Arial"/>
              <a:cs typeface="Arial"/>
              <a:sym typeface="Arial"/>
            </a:endParaRPr>
          </a:p>
        </p:txBody>
      </p:sp>
      <p:sp>
        <p:nvSpPr>
          <p:cNvPr id="1450" name="Google Shape;1450;p119"/>
          <p:cNvSpPr/>
          <p:nvPr/>
        </p:nvSpPr>
        <p:spPr>
          <a:xfrm>
            <a:off x="7018536" y="2024198"/>
            <a:ext cx="685800" cy="686435"/>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Indigo-04</a:t>
            </a:r>
            <a:br>
              <a:rPr lang="en-US" sz="900" b="0" i="0" u="none" strike="noStrike" cap="none">
                <a:solidFill>
                  <a:schemeClr val="dk1"/>
                </a:solidFill>
                <a:latin typeface="Arial"/>
                <a:ea typeface="Arial"/>
                <a:cs typeface="Arial"/>
                <a:sym typeface="Arial"/>
              </a:rPr>
            </a:br>
            <a:r>
              <a:rPr lang="en-US" sz="900" b="0" i="0" u="none" strike="noStrike" cap="none">
                <a:solidFill>
                  <a:schemeClr val="dk1"/>
                </a:solidFill>
                <a:latin typeface="Arial"/>
                <a:ea typeface="Arial"/>
                <a:cs typeface="Arial"/>
                <a:sym typeface="Arial"/>
              </a:rPr>
              <a:t>#797EF9</a:t>
            </a:r>
            <a:endParaRPr sz="900" b="0" i="0">
              <a:solidFill>
                <a:schemeClr val="dk1"/>
              </a:solidFill>
              <a:latin typeface="Arial"/>
              <a:ea typeface="Arial"/>
              <a:cs typeface="Arial"/>
              <a:sym typeface="Arial"/>
            </a:endParaRPr>
          </a:p>
        </p:txBody>
      </p:sp>
      <p:sp>
        <p:nvSpPr>
          <p:cNvPr id="1451" name="Google Shape;1451;p119"/>
          <p:cNvSpPr/>
          <p:nvPr/>
        </p:nvSpPr>
        <p:spPr>
          <a:xfrm>
            <a:off x="7771942" y="2024198"/>
            <a:ext cx="685800" cy="686435"/>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Indigo-06</a:t>
            </a:r>
            <a:br>
              <a:rPr lang="en-US" sz="900" b="0" i="0" u="none" strike="noStrike" cap="none">
                <a:solidFill>
                  <a:schemeClr val="dk1"/>
                </a:solidFill>
                <a:latin typeface="Arial"/>
                <a:ea typeface="Arial"/>
                <a:cs typeface="Arial"/>
                <a:sym typeface="Arial"/>
              </a:rPr>
            </a:br>
            <a:r>
              <a:rPr lang="en-US" sz="900" b="0" i="0" u="none" strike="noStrike" cap="none">
                <a:solidFill>
                  <a:schemeClr val="dk1"/>
                </a:solidFill>
                <a:latin typeface="Arial"/>
                <a:ea typeface="Arial"/>
                <a:cs typeface="Arial"/>
                <a:sym typeface="Arial"/>
              </a:rPr>
              <a:t>#464ED1</a:t>
            </a:r>
            <a:endParaRPr sz="900" b="0" i="0">
              <a:solidFill>
                <a:schemeClr val="dk1"/>
              </a:solidFill>
              <a:latin typeface="Arial"/>
              <a:ea typeface="Arial"/>
              <a:cs typeface="Arial"/>
              <a:sym typeface="Arial"/>
            </a:endParaRPr>
          </a:p>
        </p:txBody>
      </p:sp>
      <p:sp>
        <p:nvSpPr>
          <p:cNvPr id="1452" name="Google Shape;1452;p119"/>
          <p:cNvSpPr/>
          <p:nvPr/>
        </p:nvSpPr>
        <p:spPr>
          <a:xfrm>
            <a:off x="7018838" y="2769551"/>
            <a:ext cx="685800" cy="686435"/>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Teal-02</a:t>
            </a:r>
            <a:br>
              <a:rPr lang="en-US" sz="900" b="0" i="0" u="none" strike="noStrike" cap="none">
                <a:solidFill>
                  <a:schemeClr val="dk1"/>
                </a:solidFill>
                <a:latin typeface="Arial"/>
                <a:ea typeface="Arial"/>
                <a:cs typeface="Arial"/>
                <a:sym typeface="Arial"/>
              </a:rPr>
            </a:br>
            <a:r>
              <a:rPr lang="en-US" sz="900" b="0" i="0" u="none" strike="noStrike" cap="none">
                <a:solidFill>
                  <a:schemeClr val="dk1"/>
                </a:solidFill>
                <a:latin typeface="Arial"/>
                <a:ea typeface="Arial"/>
                <a:cs typeface="Arial"/>
                <a:sym typeface="Arial"/>
              </a:rPr>
              <a:t>#57CCC5</a:t>
            </a:r>
            <a:endParaRPr sz="900" b="0" i="0">
              <a:solidFill>
                <a:schemeClr val="dk1"/>
              </a:solidFill>
              <a:latin typeface="Arial"/>
              <a:ea typeface="Arial"/>
              <a:cs typeface="Arial"/>
              <a:sym typeface="Arial"/>
            </a:endParaRPr>
          </a:p>
        </p:txBody>
      </p:sp>
      <p:sp>
        <p:nvSpPr>
          <p:cNvPr id="1453" name="Google Shape;1453;p119"/>
          <p:cNvSpPr/>
          <p:nvPr/>
        </p:nvSpPr>
        <p:spPr>
          <a:xfrm>
            <a:off x="7771945" y="2769551"/>
            <a:ext cx="685800" cy="686435"/>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Teal-04</a:t>
            </a:r>
            <a:br>
              <a:rPr lang="en-US" sz="900" b="0" i="0" u="none" strike="noStrike" cap="none">
                <a:solidFill>
                  <a:schemeClr val="dk1"/>
                </a:solidFill>
                <a:latin typeface="Arial"/>
                <a:ea typeface="Arial"/>
                <a:cs typeface="Arial"/>
                <a:sym typeface="Arial"/>
              </a:rPr>
            </a:br>
            <a:r>
              <a:rPr lang="en-US" sz="900" b="0" i="0" u="none" strike="noStrike" cap="none">
                <a:solidFill>
                  <a:schemeClr val="dk1"/>
                </a:solidFill>
                <a:latin typeface="Arial"/>
                <a:ea typeface="Arial"/>
                <a:cs typeface="Arial"/>
                <a:sym typeface="Arial"/>
              </a:rPr>
              <a:t>#2A9D9A</a:t>
            </a:r>
            <a:endParaRPr sz="900" b="0" i="0">
              <a:solidFill>
                <a:schemeClr val="dk1"/>
              </a:solidFill>
              <a:latin typeface="Arial"/>
              <a:ea typeface="Arial"/>
              <a:cs typeface="Arial"/>
              <a:sym typeface="Arial"/>
            </a:endParaRPr>
          </a:p>
        </p:txBody>
      </p:sp>
      <p:sp>
        <p:nvSpPr>
          <p:cNvPr id="1454" name="Google Shape;1454;p119"/>
          <p:cNvSpPr/>
          <p:nvPr/>
        </p:nvSpPr>
        <p:spPr>
          <a:xfrm>
            <a:off x="7018842" y="3514916"/>
            <a:ext cx="685800" cy="686435"/>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Pink-04</a:t>
            </a:r>
            <a:br>
              <a:rPr lang="en-US" sz="900" b="0" i="0" u="none" strike="noStrike" cap="none">
                <a:solidFill>
                  <a:schemeClr val="dk1"/>
                </a:solidFill>
                <a:latin typeface="Arial"/>
                <a:ea typeface="Arial"/>
                <a:cs typeface="Arial"/>
                <a:sym typeface="Arial"/>
              </a:rPr>
            </a:br>
            <a:r>
              <a:rPr lang="en-US" sz="900" b="0" i="0" u="none" strike="noStrike" cap="none">
                <a:solidFill>
                  <a:schemeClr val="dk1"/>
                </a:solidFill>
                <a:latin typeface="Arial"/>
                <a:ea typeface="Arial"/>
                <a:cs typeface="Arial"/>
                <a:sym typeface="Arial"/>
              </a:rPr>
              <a:t>#DB61A2</a:t>
            </a:r>
            <a:endParaRPr sz="900" b="0" i="0">
              <a:solidFill>
                <a:schemeClr val="dk1"/>
              </a:solidFill>
              <a:latin typeface="Arial"/>
              <a:ea typeface="Arial"/>
              <a:cs typeface="Arial"/>
              <a:sym typeface="Arial"/>
            </a:endParaRPr>
          </a:p>
        </p:txBody>
      </p:sp>
      <p:sp>
        <p:nvSpPr>
          <p:cNvPr id="1455" name="Google Shape;1455;p119"/>
          <p:cNvSpPr/>
          <p:nvPr/>
        </p:nvSpPr>
        <p:spPr>
          <a:xfrm>
            <a:off x="7771951" y="3514916"/>
            <a:ext cx="685800" cy="686435"/>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Pink-06</a:t>
            </a:r>
            <a:br>
              <a:rPr lang="en-US" sz="900" b="0" i="0" u="none" strike="noStrike" cap="none">
                <a:solidFill>
                  <a:schemeClr val="dk1"/>
                </a:solidFill>
                <a:latin typeface="Arial"/>
                <a:ea typeface="Arial"/>
                <a:cs typeface="Arial"/>
                <a:sym typeface="Arial"/>
              </a:rPr>
            </a:br>
            <a:r>
              <a:rPr lang="en-US" sz="900" b="0" i="0" u="none" strike="noStrike" cap="none">
                <a:solidFill>
                  <a:schemeClr val="dk1"/>
                </a:solidFill>
                <a:latin typeface="Arial"/>
                <a:ea typeface="Arial"/>
                <a:cs typeface="Arial"/>
                <a:sym typeface="Arial"/>
              </a:rPr>
              <a:t>#9E3670</a:t>
            </a:r>
            <a:endParaRPr sz="900" b="0" i="0">
              <a:solidFill>
                <a:schemeClr val="dk1"/>
              </a:solidFill>
              <a:latin typeface="Arial"/>
              <a:ea typeface="Arial"/>
              <a:cs typeface="Arial"/>
              <a:sym typeface="Arial"/>
            </a:endParaRPr>
          </a:p>
        </p:txBody>
      </p:sp>
      <p:sp>
        <p:nvSpPr>
          <p:cNvPr id="1456" name="Google Shape;1456;p119"/>
          <p:cNvSpPr/>
          <p:nvPr/>
        </p:nvSpPr>
        <p:spPr>
          <a:xfrm>
            <a:off x="602425" y="2030704"/>
            <a:ext cx="1424100" cy="1425419"/>
          </a:xfrm>
          <a:prstGeom prst="roundRect">
            <a:avLst>
              <a:gd name="adj" fmla="val 7073"/>
            </a:avLst>
          </a:prstGeom>
          <a:solidFill>
            <a:schemeClr val="lt1"/>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900" b="1" i="0">
                <a:solidFill>
                  <a:schemeClr val="dk1"/>
                </a:solidFill>
                <a:latin typeface="Arial"/>
                <a:ea typeface="Arial"/>
                <a:cs typeface="Arial"/>
                <a:sym typeface="Arial"/>
              </a:rPr>
              <a:t>Background</a:t>
            </a:r>
            <a:endParaRPr sz="5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US" sz="900" b="0" i="0" u="none" strike="noStrike" cap="none">
                <a:solidFill>
                  <a:schemeClr val="dk1"/>
                </a:solidFill>
                <a:latin typeface="Arial"/>
                <a:ea typeface="Arial"/>
                <a:cs typeface="Arial"/>
                <a:sym typeface="Arial"/>
              </a:rPr>
              <a:t>#</a:t>
            </a:r>
            <a:r>
              <a:rPr lang="en-US" sz="900" b="0" i="0">
                <a:solidFill>
                  <a:schemeClr val="dk1"/>
                </a:solidFill>
                <a:latin typeface="Arial"/>
                <a:ea typeface="Arial"/>
                <a:cs typeface="Arial"/>
                <a:sym typeface="Arial"/>
              </a:rPr>
              <a:t>0a0c10ff</a:t>
            </a:r>
            <a:endParaRPr sz="500" b="0" i="0">
              <a:solidFill>
                <a:schemeClr val="dk1"/>
              </a:solidFill>
              <a:latin typeface="Arial"/>
              <a:ea typeface="Arial"/>
              <a:cs typeface="Arial"/>
              <a:sym typeface="Arial"/>
            </a:endParaRPr>
          </a:p>
        </p:txBody>
      </p:sp>
      <p:sp>
        <p:nvSpPr>
          <p:cNvPr id="1457" name="Google Shape;1457;p119"/>
          <p:cNvSpPr txBox="1"/>
          <p:nvPr/>
        </p:nvSpPr>
        <p:spPr>
          <a:xfrm>
            <a:off x="602422" y="473079"/>
            <a:ext cx="4928100" cy="593049"/>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3600" b="1" i="0">
                <a:solidFill>
                  <a:schemeClr val="dk1"/>
                </a:solidFill>
                <a:latin typeface="Arial"/>
                <a:ea typeface="Arial"/>
                <a:cs typeface="Arial"/>
                <a:sym typeface="Arial"/>
              </a:rPr>
              <a:t>Color palette</a:t>
            </a:r>
            <a:endParaRPr sz="3600" b="1" i="0">
              <a:solidFill>
                <a:schemeClr val="dk1"/>
              </a:solidFill>
              <a:latin typeface="Arial"/>
              <a:ea typeface="Arial"/>
              <a:cs typeface="Arial"/>
              <a:sym typeface="Arial"/>
            </a:endParaRPr>
          </a:p>
        </p:txBody>
      </p:sp>
      <p:sp>
        <p:nvSpPr>
          <p:cNvPr id="1458" name="Google Shape;1458;p119"/>
          <p:cNvSpPr txBox="1"/>
          <p:nvPr/>
        </p:nvSpPr>
        <p:spPr>
          <a:xfrm>
            <a:off x="602422" y="1480494"/>
            <a:ext cx="1645500" cy="346521"/>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2000" b="1" i="0">
                <a:solidFill>
                  <a:schemeClr val="dk1"/>
                </a:solidFill>
                <a:latin typeface="Arial"/>
                <a:ea typeface="Arial"/>
                <a:cs typeface="Arial"/>
                <a:sym typeface="Arial"/>
              </a:rPr>
              <a:t>Background</a:t>
            </a:r>
            <a:endParaRPr sz="2000" b="1" i="0">
              <a:solidFill>
                <a:schemeClr val="dk1"/>
              </a:solidFill>
              <a:latin typeface="Arial"/>
              <a:ea typeface="Arial"/>
              <a:cs typeface="Arial"/>
              <a:sym typeface="Arial"/>
            </a:endParaRPr>
          </a:p>
        </p:txBody>
      </p:sp>
      <p:sp>
        <p:nvSpPr>
          <p:cNvPr id="1459" name="Google Shape;1459;p119"/>
          <p:cNvSpPr txBox="1"/>
          <p:nvPr/>
        </p:nvSpPr>
        <p:spPr>
          <a:xfrm>
            <a:off x="2344775" y="1480494"/>
            <a:ext cx="1371600" cy="346521"/>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2000" b="1" i="0">
                <a:solidFill>
                  <a:schemeClr val="dk1"/>
                </a:solidFill>
                <a:latin typeface="Arial"/>
                <a:ea typeface="Arial"/>
                <a:cs typeface="Arial"/>
                <a:sym typeface="Arial"/>
              </a:rPr>
              <a:t>Text</a:t>
            </a:r>
            <a:endParaRPr sz="2000" b="1" i="0">
              <a:solidFill>
                <a:schemeClr val="dk1"/>
              </a:solidFill>
              <a:latin typeface="Arial"/>
              <a:ea typeface="Arial"/>
              <a:cs typeface="Arial"/>
              <a:sym typeface="Arial"/>
            </a:endParaRPr>
          </a:p>
        </p:txBody>
      </p:sp>
      <p:sp>
        <p:nvSpPr>
          <p:cNvPr id="1460" name="Google Shape;1460;p119"/>
          <p:cNvSpPr/>
          <p:nvPr/>
        </p:nvSpPr>
        <p:spPr>
          <a:xfrm>
            <a:off x="5513525" y="2024198"/>
            <a:ext cx="684000" cy="686435"/>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US" sz="900" b="0" i="0" u="none" strike="noStrike" cap="none">
                <a:solidFill>
                  <a:schemeClr val="dk1"/>
                </a:solidFill>
                <a:latin typeface="Arial"/>
                <a:ea typeface="Arial"/>
                <a:cs typeface="Arial"/>
                <a:sym typeface="Arial"/>
              </a:rPr>
              <a:t>Purple-04 #A371F7</a:t>
            </a:r>
            <a:endParaRPr sz="900" b="0" i="0">
              <a:solidFill>
                <a:schemeClr val="dk1"/>
              </a:solidFill>
              <a:latin typeface="Arial"/>
              <a:ea typeface="Arial"/>
              <a:cs typeface="Arial"/>
              <a:sym typeface="Arial"/>
            </a:endParaRPr>
          </a:p>
        </p:txBody>
      </p:sp>
      <p:sp>
        <p:nvSpPr>
          <p:cNvPr id="1461" name="Google Shape;1461;p119"/>
          <p:cNvSpPr txBox="1"/>
          <p:nvPr/>
        </p:nvSpPr>
        <p:spPr>
          <a:xfrm>
            <a:off x="5498274" y="1480494"/>
            <a:ext cx="1645500" cy="346521"/>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2000" b="1" i="0">
                <a:solidFill>
                  <a:schemeClr val="dk1"/>
                </a:solidFill>
                <a:latin typeface="Arial"/>
                <a:ea typeface="Arial"/>
                <a:cs typeface="Arial"/>
                <a:sym typeface="Arial"/>
              </a:rPr>
              <a:t>Shapes</a:t>
            </a:r>
            <a:endParaRPr sz="2000" b="1" i="0">
              <a:solidFill>
                <a:schemeClr val="dk1"/>
              </a:solidFill>
              <a:latin typeface="Arial"/>
              <a:ea typeface="Arial"/>
              <a:cs typeface="Arial"/>
              <a:sym typeface="Arial"/>
            </a:endParaRPr>
          </a:p>
        </p:txBody>
      </p:sp>
      <p:sp>
        <p:nvSpPr>
          <p:cNvPr id="1462" name="Google Shape;1462;p119"/>
          <p:cNvSpPr txBox="1"/>
          <p:nvPr/>
        </p:nvSpPr>
        <p:spPr>
          <a:xfrm>
            <a:off x="602422" y="3603058"/>
            <a:ext cx="1645500" cy="654906"/>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2000" b="1" i="0">
                <a:solidFill>
                  <a:schemeClr val="dk1"/>
                </a:solidFill>
                <a:latin typeface="Arial"/>
                <a:ea typeface="Arial"/>
                <a:cs typeface="Arial"/>
                <a:sym typeface="Arial"/>
              </a:rPr>
              <a:t>Shape</a:t>
            </a:r>
            <a:br>
              <a:rPr lang="en-US" sz="2000" b="1" i="0">
                <a:solidFill>
                  <a:schemeClr val="dk1"/>
                </a:solidFill>
                <a:latin typeface="Arial"/>
                <a:ea typeface="Arial"/>
                <a:cs typeface="Arial"/>
                <a:sym typeface="Arial"/>
              </a:rPr>
            </a:br>
            <a:r>
              <a:rPr lang="en-US" sz="2000" b="1" i="0">
                <a:solidFill>
                  <a:schemeClr val="dk1"/>
                </a:solidFill>
                <a:latin typeface="Arial"/>
                <a:ea typeface="Arial"/>
                <a:cs typeface="Arial"/>
                <a:sym typeface="Arial"/>
              </a:rPr>
              <a:t>Outline</a:t>
            </a:r>
            <a:endParaRPr sz="2000" b="1" i="0">
              <a:solidFill>
                <a:schemeClr val="dk1"/>
              </a:solidFill>
              <a:latin typeface="Arial"/>
              <a:ea typeface="Arial"/>
              <a:cs typeface="Arial"/>
              <a:sym typeface="Arial"/>
            </a:endParaRPr>
          </a:p>
        </p:txBody>
      </p:sp>
      <p:sp>
        <p:nvSpPr>
          <p:cNvPr id="1463" name="Google Shape;1463;p119"/>
          <p:cNvSpPr/>
          <p:nvPr/>
        </p:nvSpPr>
        <p:spPr>
          <a:xfrm>
            <a:off x="1669225" y="3659811"/>
            <a:ext cx="3579900" cy="541401"/>
          </a:xfrm>
          <a:prstGeom prst="roundRect">
            <a:avLst>
              <a:gd name="adj" fmla="val 11453"/>
            </a:avLst>
          </a:prstGeom>
          <a:solidFill>
            <a:schemeClr val="lt1"/>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900" b="1" i="0">
                <a:solidFill>
                  <a:schemeClr val="dk1"/>
                </a:solidFill>
                <a:latin typeface="Arial"/>
                <a:ea typeface="Arial"/>
                <a:cs typeface="Arial"/>
                <a:sym typeface="Arial"/>
              </a:rPr>
              <a:t>Shape outline</a:t>
            </a:r>
            <a:endParaRPr sz="5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US" sz="900" b="0" i="0">
                <a:solidFill>
                  <a:schemeClr val="dk1"/>
                </a:solidFill>
                <a:latin typeface="Arial"/>
                <a:ea typeface="Arial"/>
                <a:cs typeface="Arial"/>
                <a:sym typeface="Arial"/>
              </a:rPr>
              <a:t>Gray-07 #282828</a:t>
            </a:r>
            <a:endParaRPr sz="500" b="0" i="0">
              <a:solidFill>
                <a:schemeClr val="dk1"/>
              </a:solidFill>
              <a:latin typeface="Arial"/>
              <a:ea typeface="Arial"/>
              <a:cs typeface="Arial"/>
              <a:sym typeface="Arial"/>
            </a:endParaRPr>
          </a:p>
        </p:txBody>
      </p:sp>
      <p:sp>
        <p:nvSpPr>
          <p:cNvPr id="1464" name="Google Shape;1464;p119"/>
          <p:cNvSpPr/>
          <p:nvPr/>
        </p:nvSpPr>
        <p:spPr>
          <a:xfrm>
            <a:off x="5512625" y="532543"/>
            <a:ext cx="3813000" cy="474139"/>
          </a:xfrm>
          <a:prstGeom prst="roundRect">
            <a:avLst>
              <a:gd name="adj" fmla="val 15278"/>
            </a:avLst>
          </a:prstGeom>
          <a:gradFill>
            <a:gsLst>
              <a:gs pos="0">
                <a:srgbClr val="A371F7"/>
              </a:gs>
              <a:gs pos="100000">
                <a:srgbClr val="DB61A2"/>
              </a:gs>
            </a:gsLst>
            <a:lin ang="8099331" scaled="0"/>
          </a:gradFill>
          <a:ln>
            <a:noFill/>
          </a:ln>
          <a:effectLst>
            <a:reflection stA="20000" endPos="30000" dist="28575" dir="5400000" fadeDir="5400012" sy="-100000" algn="bl" rotWithShape="0"/>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lt1"/>
              </a:buClr>
              <a:buSzPts val="900"/>
              <a:buFont typeface="Arial"/>
              <a:buNone/>
            </a:pPr>
            <a:r>
              <a:rPr lang="en-US" sz="1200" b="1" i="0">
                <a:solidFill>
                  <a:schemeClr val="dk1"/>
                </a:solidFill>
                <a:latin typeface="Arial"/>
                <a:ea typeface="Arial"/>
                <a:cs typeface="Arial"/>
                <a:sym typeface="Arial"/>
              </a:rPr>
              <a:t>      </a:t>
            </a:r>
            <a:r>
              <a:rPr lang="en-US" sz="1000" b="1" i="0">
                <a:solidFill>
                  <a:schemeClr val="dk1"/>
                </a:solidFill>
                <a:latin typeface="Arial"/>
                <a:ea typeface="Arial"/>
                <a:cs typeface="Arial"/>
                <a:sym typeface="Arial"/>
              </a:rPr>
              <a:t>You can also always find the color palette here!  ➡️</a:t>
            </a:r>
            <a:endParaRPr sz="1000" b="1" i="0">
              <a:solidFill>
                <a:schemeClr val="dk1"/>
              </a:solidFill>
              <a:latin typeface="Arial"/>
              <a:ea typeface="Arial"/>
              <a:cs typeface="Arial"/>
              <a:sym typeface="Arial"/>
            </a:endParaRPr>
          </a:p>
        </p:txBody>
      </p:sp>
      <p:sp>
        <p:nvSpPr>
          <p:cNvPr id="1465" name="Google Shape;1465;p119"/>
          <p:cNvSpPr/>
          <p:nvPr/>
        </p:nvSpPr>
        <p:spPr>
          <a:xfrm>
            <a:off x="9144000" y="0"/>
            <a:ext cx="2657700" cy="3403349"/>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grpSp>
        <p:nvGrpSpPr>
          <p:cNvPr id="1466" name="Google Shape;1466;p119"/>
          <p:cNvGrpSpPr/>
          <p:nvPr/>
        </p:nvGrpSpPr>
        <p:grpSpPr>
          <a:xfrm>
            <a:off x="9190150" y="0"/>
            <a:ext cx="2579204" cy="3304847"/>
            <a:chOff x="9190150" y="0"/>
            <a:chExt cx="2579204" cy="3301789"/>
          </a:xfrm>
        </p:grpSpPr>
        <p:sp>
          <p:nvSpPr>
            <p:cNvPr id="1467" name="Google Shape;1467;p119"/>
            <p:cNvSpPr/>
            <p:nvPr/>
          </p:nvSpPr>
          <p:spPr>
            <a:xfrm>
              <a:off x="9190150" y="1473319"/>
              <a:ext cx="2579100" cy="3429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9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900"/>
                <a:buFont typeface="Arial"/>
                <a:buNone/>
              </a:pPr>
              <a:r>
                <a:rPr lang="en-US" sz="900" b="0" i="0" u="none" strike="noStrike" cap="none">
                  <a:solidFill>
                    <a:schemeClr val="dk1"/>
                  </a:solidFill>
                  <a:latin typeface="Arial"/>
                  <a:ea typeface="Arial"/>
                  <a:cs typeface="Arial"/>
                  <a:sym typeface="Arial"/>
                </a:rPr>
                <a:t>Purple-04 #A371F7</a:t>
              </a:r>
              <a:endParaRPr sz="500">
                <a:solidFill>
                  <a:schemeClr val="dk1"/>
                </a:solidFill>
                <a:latin typeface="Calibri"/>
                <a:ea typeface="Calibri"/>
                <a:cs typeface="Calibri"/>
                <a:sym typeface="Calibri"/>
              </a:endParaRPr>
            </a:p>
          </p:txBody>
        </p:sp>
        <p:sp>
          <p:nvSpPr>
            <p:cNvPr id="1468" name="Google Shape;1468;p119"/>
            <p:cNvSpPr/>
            <p:nvPr/>
          </p:nvSpPr>
          <p:spPr>
            <a:xfrm>
              <a:off x="9190150" y="1845012"/>
              <a:ext cx="2579100" cy="3429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9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900"/>
                <a:buFont typeface="Arial"/>
                <a:buNone/>
              </a:pPr>
              <a:r>
                <a:rPr lang="en-US" sz="900" b="0" i="0" u="none" strike="noStrike" cap="none">
                  <a:solidFill>
                    <a:schemeClr val="dk1"/>
                  </a:solidFill>
                  <a:latin typeface="Arial"/>
                  <a:ea typeface="Arial"/>
                  <a:cs typeface="Arial"/>
                  <a:sym typeface="Arial"/>
                </a:rPr>
                <a:t>Purple-06 #6E40C9</a:t>
              </a:r>
              <a:endParaRPr sz="500">
                <a:solidFill>
                  <a:schemeClr val="dk1"/>
                </a:solidFill>
                <a:latin typeface="Calibri"/>
                <a:ea typeface="Calibri"/>
                <a:cs typeface="Calibri"/>
                <a:sym typeface="Calibri"/>
              </a:endParaRPr>
            </a:p>
          </p:txBody>
        </p:sp>
        <p:sp>
          <p:nvSpPr>
            <p:cNvPr id="1469" name="Google Shape;1469;p119"/>
            <p:cNvSpPr/>
            <p:nvPr/>
          </p:nvSpPr>
          <p:spPr>
            <a:xfrm>
              <a:off x="9190150" y="2215980"/>
              <a:ext cx="1266000" cy="3429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a:solidFill>
                    <a:schemeClr val="dk1"/>
                  </a:solidFill>
                  <a:latin typeface="Calibri"/>
                  <a:ea typeface="Calibri"/>
                  <a:cs typeface="Calibri"/>
                  <a:sym typeface="Calibri"/>
                </a:rPr>
                <a:t>S</a:t>
              </a:r>
              <a:r>
                <a:rPr lang="en-US" sz="900" b="1" i="0" u="none" strike="noStrike" cap="none">
                  <a:solidFill>
                    <a:schemeClr val="dk1"/>
                  </a:solidFill>
                  <a:latin typeface="Calibri"/>
                  <a:ea typeface="Calibri"/>
                  <a:cs typeface="Calibri"/>
                  <a:sym typeface="Calibri"/>
                </a:rPr>
                <a:t>hapes</a:t>
              </a:r>
              <a:endParaRPr sz="9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Blue-04 #388BFD</a:t>
              </a:r>
              <a:endParaRPr sz="900">
                <a:solidFill>
                  <a:schemeClr val="dk1"/>
                </a:solidFill>
                <a:latin typeface="Calibri"/>
                <a:ea typeface="Calibri"/>
                <a:cs typeface="Calibri"/>
                <a:sym typeface="Calibri"/>
              </a:endParaRPr>
            </a:p>
          </p:txBody>
        </p:sp>
        <p:sp>
          <p:nvSpPr>
            <p:cNvPr id="1470" name="Google Shape;1470;p119"/>
            <p:cNvSpPr/>
            <p:nvPr/>
          </p:nvSpPr>
          <p:spPr>
            <a:xfrm>
              <a:off x="10493754" y="2215980"/>
              <a:ext cx="1275600" cy="3429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Calibri"/>
                  <a:ea typeface="Calibri"/>
                  <a:cs typeface="Calibri"/>
                  <a:sym typeface="Calibri"/>
                </a:rPr>
                <a:t>Shapes</a:t>
              </a:r>
              <a:endParaRPr sz="9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Blue-06 #1158C7</a:t>
              </a:r>
              <a:endParaRPr sz="900">
                <a:solidFill>
                  <a:schemeClr val="dk1"/>
                </a:solidFill>
                <a:latin typeface="Calibri"/>
                <a:ea typeface="Calibri"/>
                <a:cs typeface="Calibri"/>
                <a:sym typeface="Calibri"/>
              </a:endParaRPr>
            </a:p>
          </p:txBody>
        </p:sp>
        <p:sp>
          <p:nvSpPr>
            <p:cNvPr id="1471" name="Google Shape;1471;p119"/>
            <p:cNvSpPr/>
            <p:nvPr/>
          </p:nvSpPr>
          <p:spPr>
            <a:xfrm>
              <a:off x="9190150" y="2586948"/>
              <a:ext cx="1266000" cy="3429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a:solidFill>
                    <a:schemeClr val="dk1"/>
                  </a:solidFill>
                  <a:latin typeface="Calibri"/>
                  <a:ea typeface="Calibri"/>
                  <a:cs typeface="Calibri"/>
                  <a:sym typeface="Calibri"/>
                </a:rPr>
                <a:t>S</a:t>
              </a:r>
              <a:r>
                <a:rPr lang="en-US" sz="900" b="1" i="0" u="none" strike="noStrike" cap="none">
                  <a:solidFill>
                    <a:schemeClr val="dk1"/>
                  </a:solidFill>
                  <a:latin typeface="Calibri"/>
                  <a:ea typeface="Calibri"/>
                  <a:cs typeface="Calibri"/>
                  <a:sym typeface="Calibri"/>
                </a:rPr>
                <a:t>hapes</a:t>
              </a:r>
              <a:endParaRPr sz="9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Green-02 #56D364</a:t>
              </a:r>
              <a:endParaRPr sz="900">
                <a:solidFill>
                  <a:schemeClr val="dk1"/>
                </a:solidFill>
                <a:latin typeface="Calibri"/>
                <a:ea typeface="Calibri"/>
                <a:cs typeface="Calibri"/>
                <a:sym typeface="Calibri"/>
              </a:endParaRPr>
            </a:p>
          </p:txBody>
        </p:sp>
        <p:sp>
          <p:nvSpPr>
            <p:cNvPr id="1472" name="Google Shape;1472;p119"/>
            <p:cNvSpPr/>
            <p:nvPr/>
          </p:nvSpPr>
          <p:spPr>
            <a:xfrm>
              <a:off x="10493754" y="2586948"/>
              <a:ext cx="1275600" cy="3429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Calibri"/>
                  <a:ea typeface="Calibri"/>
                  <a:cs typeface="Calibri"/>
                  <a:sym typeface="Calibri"/>
                </a:rPr>
                <a:t>Shapes</a:t>
              </a:r>
              <a:endParaRPr sz="9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Green-04 #2EA043</a:t>
              </a:r>
              <a:endParaRPr sz="900">
                <a:solidFill>
                  <a:schemeClr val="dk1"/>
                </a:solidFill>
                <a:latin typeface="Calibri"/>
                <a:ea typeface="Calibri"/>
                <a:cs typeface="Calibri"/>
                <a:sym typeface="Calibri"/>
              </a:endParaRPr>
            </a:p>
          </p:txBody>
        </p:sp>
        <p:sp>
          <p:nvSpPr>
            <p:cNvPr id="1473" name="Google Shape;1473;p119"/>
            <p:cNvSpPr/>
            <p:nvPr/>
          </p:nvSpPr>
          <p:spPr>
            <a:xfrm>
              <a:off x="9190150" y="733450"/>
              <a:ext cx="2579100" cy="342900"/>
            </a:xfrm>
            <a:prstGeom prst="roundRect">
              <a:avLst>
                <a:gd name="adj" fmla="val 7073"/>
              </a:avLst>
            </a:prstGeom>
            <a:solidFill>
              <a:schemeClr val="dk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900" b="1">
                  <a:solidFill>
                    <a:schemeClr val="lt1"/>
                  </a:solidFill>
                  <a:latin typeface="Calibri"/>
                  <a:ea typeface="Calibri"/>
                  <a:cs typeface="Calibri"/>
                  <a:sym typeface="Calibri"/>
                </a:rPr>
                <a:t>Text</a:t>
              </a:r>
              <a:r>
                <a:rPr lang="en-US" sz="900" b="1" i="0" u="none" strike="noStrike" cap="none">
                  <a:solidFill>
                    <a:schemeClr val="lt1"/>
                  </a:solidFill>
                  <a:latin typeface="Arial"/>
                  <a:ea typeface="Arial"/>
                  <a:cs typeface="Arial"/>
                  <a:sym typeface="Arial"/>
                </a:rPr>
                <a:t>, Shapes</a:t>
              </a:r>
              <a:endParaRPr sz="50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A0C10"/>
                </a:buClr>
                <a:buSzPts val="900"/>
                <a:buFont typeface="Arial"/>
                <a:buNone/>
              </a:pPr>
              <a:r>
                <a:rPr lang="en-US" sz="900" b="0" i="0" u="none" strike="noStrike" cap="none">
                  <a:solidFill>
                    <a:schemeClr val="lt1"/>
                  </a:solidFill>
                  <a:latin typeface="Arial"/>
                  <a:ea typeface="Arial"/>
                  <a:cs typeface="Arial"/>
                  <a:sym typeface="Arial"/>
                </a:rPr>
                <a:t>White #000000</a:t>
              </a:r>
              <a:endParaRPr sz="500">
                <a:solidFill>
                  <a:schemeClr val="lt1"/>
                </a:solidFill>
                <a:latin typeface="Calibri"/>
                <a:ea typeface="Calibri"/>
                <a:cs typeface="Calibri"/>
                <a:sym typeface="Calibri"/>
              </a:endParaRPr>
            </a:p>
          </p:txBody>
        </p:sp>
        <p:sp>
          <p:nvSpPr>
            <p:cNvPr id="1474" name="Google Shape;1474;p119"/>
            <p:cNvSpPr/>
            <p:nvPr/>
          </p:nvSpPr>
          <p:spPr>
            <a:xfrm>
              <a:off x="9190150" y="1103384"/>
              <a:ext cx="2579100" cy="3429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900" b="1" i="0" u="none" strike="noStrike" cap="none">
                  <a:solidFill>
                    <a:schemeClr val="dk1"/>
                  </a:solidFill>
                  <a:latin typeface="Arial"/>
                  <a:ea typeface="Arial"/>
                  <a:cs typeface="Arial"/>
                  <a:sym typeface="Arial"/>
                </a:rPr>
                <a:t>Text, Shapes</a:t>
              </a:r>
              <a:endParaRPr sz="50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900"/>
                <a:buFont typeface="Arial"/>
                <a:buNone/>
              </a:pPr>
              <a:r>
                <a:rPr lang="en-US" sz="900" b="0" i="0" u="none" strike="noStrike" cap="none">
                  <a:solidFill>
                    <a:schemeClr val="dk1"/>
                  </a:solidFill>
                  <a:latin typeface="Arial"/>
                  <a:ea typeface="Arial"/>
                  <a:cs typeface="Arial"/>
                  <a:sym typeface="Arial"/>
                </a:rPr>
                <a:t>Gray-03 #8B949E</a:t>
              </a:r>
              <a:endParaRPr sz="500">
                <a:solidFill>
                  <a:schemeClr val="dk1"/>
                </a:solidFill>
                <a:latin typeface="Calibri"/>
                <a:ea typeface="Calibri"/>
                <a:cs typeface="Calibri"/>
                <a:sym typeface="Calibri"/>
              </a:endParaRPr>
            </a:p>
          </p:txBody>
        </p:sp>
        <p:sp>
          <p:nvSpPr>
            <p:cNvPr id="1475" name="Google Shape;1475;p119"/>
            <p:cNvSpPr/>
            <p:nvPr/>
          </p:nvSpPr>
          <p:spPr>
            <a:xfrm>
              <a:off x="10054842" y="2958889"/>
              <a:ext cx="401100" cy="3429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Indigo-04</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#797EF9</a:t>
              </a:r>
              <a:endParaRPr sz="500">
                <a:solidFill>
                  <a:schemeClr val="dk1"/>
                </a:solidFill>
                <a:latin typeface="Calibri"/>
                <a:ea typeface="Calibri"/>
                <a:cs typeface="Calibri"/>
                <a:sym typeface="Calibri"/>
              </a:endParaRPr>
            </a:p>
          </p:txBody>
        </p:sp>
        <p:sp>
          <p:nvSpPr>
            <p:cNvPr id="1476" name="Google Shape;1476;p119"/>
            <p:cNvSpPr/>
            <p:nvPr/>
          </p:nvSpPr>
          <p:spPr>
            <a:xfrm>
              <a:off x="10493754" y="2958889"/>
              <a:ext cx="401100" cy="3429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Indigo-06</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#464ED1</a:t>
              </a:r>
              <a:endParaRPr sz="500">
                <a:solidFill>
                  <a:schemeClr val="dk1"/>
                </a:solidFill>
                <a:latin typeface="Calibri"/>
                <a:ea typeface="Calibri"/>
                <a:cs typeface="Calibri"/>
                <a:sym typeface="Calibri"/>
              </a:endParaRPr>
            </a:p>
          </p:txBody>
        </p:sp>
        <p:sp>
          <p:nvSpPr>
            <p:cNvPr id="1477" name="Google Shape;1477;p119"/>
            <p:cNvSpPr/>
            <p:nvPr/>
          </p:nvSpPr>
          <p:spPr>
            <a:xfrm>
              <a:off x="10929237" y="2958889"/>
              <a:ext cx="401100" cy="3429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Teal-02</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#57CCC5</a:t>
              </a:r>
              <a:endParaRPr sz="500">
                <a:solidFill>
                  <a:schemeClr val="dk1"/>
                </a:solidFill>
                <a:latin typeface="Calibri"/>
                <a:ea typeface="Calibri"/>
                <a:cs typeface="Calibri"/>
                <a:sym typeface="Calibri"/>
              </a:endParaRPr>
            </a:p>
          </p:txBody>
        </p:sp>
        <p:sp>
          <p:nvSpPr>
            <p:cNvPr id="1478" name="Google Shape;1478;p119"/>
            <p:cNvSpPr/>
            <p:nvPr/>
          </p:nvSpPr>
          <p:spPr>
            <a:xfrm>
              <a:off x="11364720" y="2958889"/>
              <a:ext cx="401100" cy="3429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Teal-02</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#2A9D9A</a:t>
              </a:r>
              <a:endParaRPr sz="500">
                <a:solidFill>
                  <a:schemeClr val="dk1"/>
                </a:solidFill>
                <a:latin typeface="Calibri"/>
                <a:ea typeface="Calibri"/>
                <a:cs typeface="Calibri"/>
                <a:sym typeface="Calibri"/>
              </a:endParaRPr>
            </a:p>
          </p:txBody>
        </p:sp>
        <p:sp>
          <p:nvSpPr>
            <p:cNvPr id="1479" name="Google Shape;1479;p119"/>
            <p:cNvSpPr/>
            <p:nvPr/>
          </p:nvSpPr>
          <p:spPr>
            <a:xfrm>
              <a:off x="9190150" y="2958889"/>
              <a:ext cx="401100" cy="3429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Pink-04</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#DB61A2</a:t>
              </a:r>
              <a:endParaRPr sz="500">
                <a:solidFill>
                  <a:schemeClr val="dk1"/>
                </a:solidFill>
                <a:latin typeface="Calibri"/>
                <a:ea typeface="Calibri"/>
                <a:cs typeface="Calibri"/>
                <a:sym typeface="Calibri"/>
              </a:endParaRPr>
            </a:p>
          </p:txBody>
        </p:sp>
        <p:sp>
          <p:nvSpPr>
            <p:cNvPr id="1480" name="Google Shape;1480;p119"/>
            <p:cNvSpPr/>
            <p:nvPr/>
          </p:nvSpPr>
          <p:spPr>
            <a:xfrm>
              <a:off x="9629062" y="2958889"/>
              <a:ext cx="401100" cy="3429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Pink-06</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#9E3670</a:t>
              </a:r>
              <a:endParaRPr sz="500">
                <a:solidFill>
                  <a:schemeClr val="dk1"/>
                </a:solidFill>
                <a:latin typeface="Calibri"/>
                <a:ea typeface="Calibri"/>
                <a:cs typeface="Calibri"/>
                <a:sym typeface="Calibri"/>
              </a:endParaRPr>
            </a:p>
          </p:txBody>
        </p:sp>
        <p:sp>
          <p:nvSpPr>
            <p:cNvPr id="1481" name="Google Shape;1481;p119"/>
            <p:cNvSpPr/>
            <p:nvPr/>
          </p:nvSpPr>
          <p:spPr>
            <a:xfrm>
              <a:off x="9190200" y="0"/>
              <a:ext cx="2579100" cy="3429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900" b="1">
                  <a:solidFill>
                    <a:schemeClr val="dk1"/>
                  </a:solidFill>
                  <a:latin typeface="Calibri"/>
                  <a:ea typeface="Calibri"/>
                  <a:cs typeface="Calibri"/>
                  <a:sym typeface="Calibri"/>
                </a:rPr>
                <a:t>Background</a:t>
              </a:r>
              <a:endParaRPr sz="50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A0C10"/>
                </a:buClr>
                <a:buSzPts val="900"/>
                <a:buFont typeface="Arial"/>
                <a:buNone/>
              </a:pPr>
              <a:r>
                <a:rPr lang="en-US" sz="900" b="0" i="0" u="none" strike="noStrike" cap="none">
                  <a:solidFill>
                    <a:schemeClr val="dk1"/>
                  </a:solidFill>
                  <a:latin typeface="Arial"/>
                  <a:ea typeface="Arial"/>
                  <a:cs typeface="Arial"/>
                  <a:sym typeface="Arial"/>
                </a:rPr>
                <a:t>#</a:t>
              </a:r>
              <a:r>
                <a:rPr lang="en-US" sz="900">
                  <a:solidFill>
                    <a:schemeClr val="dk1"/>
                  </a:solidFill>
                  <a:latin typeface="Calibri"/>
                  <a:ea typeface="Calibri"/>
                  <a:cs typeface="Calibri"/>
                  <a:sym typeface="Calibri"/>
                </a:rPr>
                <a:t>0a0c10ff</a:t>
              </a:r>
              <a:endParaRPr sz="500">
                <a:solidFill>
                  <a:schemeClr val="dk1"/>
                </a:solidFill>
                <a:latin typeface="Calibri"/>
                <a:ea typeface="Calibri"/>
                <a:cs typeface="Calibri"/>
                <a:sym typeface="Calibri"/>
              </a:endParaRPr>
            </a:p>
          </p:txBody>
        </p:sp>
        <p:sp>
          <p:nvSpPr>
            <p:cNvPr id="1482" name="Google Shape;1482;p119"/>
            <p:cNvSpPr/>
            <p:nvPr/>
          </p:nvSpPr>
          <p:spPr>
            <a:xfrm>
              <a:off x="9190200" y="366725"/>
              <a:ext cx="2579100" cy="342900"/>
            </a:xfrm>
            <a:prstGeom prst="roundRect">
              <a:avLst>
                <a:gd name="adj" fmla="val 7073"/>
              </a:avLst>
            </a:prstGeom>
            <a:solidFill>
              <a:srgbClr val="434343"/>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900" b="1">
                  <a:solidFill>
                    <a:schemeClr val="dk1"/>
                  </a:solidFill>
                  <a:latin typeface="Calibri"/>
                  <a:ea typeface="Calibri"/>
                  <a:cs typeface="Calibri"/>
                  <a:sym typeface="Calibri"/>
                </a:rPr>
                <a:t>Shape outline</a:t>
              </a:r>
              <a:endParaRPr sz="50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A0C10"/>
                </a:buClr>
                <a:buSzPts val="900"/>
                <a:buFont typeface="Arial"/>
                <a:buNone/>
              </a:pPr>
              <a:r>
                <a:rPr lang="en-US" sz="900">
                  <a:solidFill>
                    <a:schemeClr val="dk1"/>
                  </a:solidFill>
                  <a:latin typeface="Calibri"/>
                  <a:ea typeface="Calibri"/>
                  <a:cs typeface="Calibri"/>
                  <a:sym typeface="Calibri"/>
                </a:rPr>
                <a:t>#282828</a:t>
              </a:r>
              <a:endParaRPr sz="500">
                <a:solidFill>
                  <a:schemeClr val="dk1"/>
                </a:solidFill>
                <a:latin typeface="Calibri"/>
                <a:ea typeface="Calibri"/>
                <a:cs typeface="Calibri"/>
                <a:sym typeface="Calibri"/>
              </a:endParaRPr>
            </a:p>
          </p:txBody>
        </p:sp>
      </p:gr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6. Presentation title">
  <p:cSld name="6. Presentation title">
    <p:spTree>
      <p:nvGrpSpPr>
        <p:cNvPr id="1" name="Shape 1507"/>
        <p:cNvGrpSpPr/>
        <p:nvPr/>
      </p:nvGrpSpPr>
      <p:grpSpPr>
        <a:xfrm>
          <a:off x="0" y="0"/>
          <a:ext cx="0" cy="0"/>
          <a:chOff x="0" y="0"/>
          <a:chExt cx="0" cy="0"/>
        </a:xfrm>
      </p:grpSpPr>
      <p:pic>
        <p:nvPicPr>
          <p:cNvPr id="1508" name="Google Shape;1508;p121" descr="A picture containing night sky&#10;&#10;Description automatically generated"/>
          <p:cNvPicPr preferRelativeResize="0"/>
          <p:nvPr/>
        </p:nvPicPr>
        <p:blipFill rotWithShape="1">
          <a:blip r:embed="rId2">
            <a:alphaModFix/>
          </a:blip>
          <a:srcRect/>
          <a:stretch/>
        </p:blipFill>
        <p:spPr>
          <a:xfrm>
            <a:off x="0" y="1340"/>
            <a:ext cx="9143998" cy="5145582"/>
          </a:xfrm>
          <a:prstGeom prst="rect">
            <a:avLst/>
          </a:prstGeom>
          <a:noFill/>
          <a:ln>
            <a:noFill/>
          </a:ln>
        </p:spPr>
      </p:pic>
      <p:pic>
        <p:nvPicPr>
          <p:cNvPr id="1509" name="Google Shape;1509;p121" descr="Image"/>
          <p:cNvPicPr preferRelativeResize="0"/>
          <p:nvPr/>
        </p:nvPicPr>
        <p:blipFill rotWithShape="1">
          <a:blip r:embed="rId3">
            <a:alphaModFix/>
          </a:blip>
          <a:srcRect/>
          <a:stretch/>
        </p:blipFill>
        <p:spPr>
          <a:xfrm>
            <a:off x="487137" y="495236"/>
            <a:ext cx="527371" cy="514826"/>
          </a:xfrm>
          <a:prstGeom prst="rect">
            <a:avLst/>
          </a:prstGeom>
          <a:noFill/>
          <a:ln>
            <a:noFill/>
          </a:ln>
        </p:spPr>
      </p:pic>
      <p:sp>
        <p:nvSpPr>
          <p:cNvPr id="1510" name="Google Shape;1510;p121"/>
          <p:cNvSpPr txBox="1">
            <a:spLocks noGrp="1"/>
          </p:cNvSpPr>
          <p:nvPr>
            <p:ph type="title"/>
          </p:nvPr>
        </p:nvSpPr>
        <p:spPr>
          <a:xfrm>
            <a:off x="487136" y="1701787"/>
            <a:ext cx="6858000" cy="17445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1511" name="Google Shape;1511;p121"/>
          <p:cNvSpPr txBox="1">
            <a:spLocks noGrp="1"/>
          </p:cNvSpPr>
          <p:nvPr>
            <p:ph type="subTitle" idx="1"/>
          </p:nvPr>
        </p:nvSpPr>
        <p:spPr>
          <a:xfrm>
            <a:off x="484632" y="4191830"/>
            <a:ext cx="5120700" cy="594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7. Presentation title">
  <p:cSld name="7. Presentation title">
    <p:spTree>
      <p:nvGrpSpPr>
        <p:cNvPr id="1" name="Shape 97"/>
        <p:cNvGrpSpPr/>
        <p:nvPr/>
      </p:nvGrpSpPr>
      <p:grpSpPr>
        <a:xfrm>
          <a:off x="0" y="0"/>
          <a:ext cx="0" cy="0"/>
          <a:chOff x="0" y="0"/>
          <a:chExt cx="0" cy="0"/>
        </a:xfrm>
      </p:grpSpPr>
      <p:pic>
        <p:nvPicPr>
          <p:cNvPr id="98" name="Google Shape;98;p13"/>
          <p:cNvPicPr preferRelativeResize="0"/>
          <p:nvPr/>
        </p:nvPicPr>
        <p:blipFill rotWithShape="1">
          <a:blip r:embed="rId2">
            <a:alphaModFix/>
          </a:blip>
          <a:srcRect/>
          <a:stretch/>
        </p:blipFill>
        <p:spPr>
          <a:xfrm>
            <a:off x="0" y="0"/>
            <a:ext cx="9144000" cy="5148263"/>
          </a:xfrm>
          <a:prstGeom prst="rect">
            <a:avLst/>
          </a:prstGeom>
          <a:noFill/>
          <a:ln>
            <a:noFill/>
          </a:ln>
        </p:spPr>
      </p:pic>
      <p:pic>
        <p:nvPicPr>
          <p:cNvPr id="99" name="Google Shape;99;p13" descr="Image"/>
          <p:cNvPicPr preferRelativeResize="0"/>
          <p:nvPr/>
        </p:nvPicPr>
        <p:blipFill rotWithShape="1">
          <a:blip r:embed="rId3">
            <a:alphaModFix/>
          </a:blip>
          <a:srcRect/>
          <a:stretch/>
        </p:blipFill>
        <p:spPr>
          <a:xfrm>
            <a:off x="487137" y="495236"/>
            <a:ext cx="527371" cy="514826"/>
          </a:xfrm>
          <a:prstGeom prst="rect">
            <a:avLst/>
          </a:prstGeom>
          <a:noFill/>
          <a:ln>
            <a:noFill/>
          </a:ln>
        </p:spPr>
      </p:pic>
      <p:sp>
        <p:nvSpPr>
          <p:cNvPr id="100" name="Google Shape;100;p13"/>
          <p:cNvSpPr txBox="1">
            <a:spLocks noGrp="1"/>
          </p:cNvSpPr>
          <p:nvPr>
            <p:ph type="title"/>
          </p:nvPr>
        </p:nvSpPr>
        <p:spPr>
          <a:xfrm>
            <a:off x="487136" y="1701787"/>
            <a:ext cx="6858000" cy="1744614"/>
          </a:xfrm>
          <a:prstGeom prst="rect">
            <a:avLst/>
          </a:prstGeom>
          <a:noFill/>
          <a:ln>
            <a:noFill/>
          </a:ln>
        </p:spPr>
        <p:txBody>
          <a:bodyPr spcFirstLastPara="1" wrap="square" lIns="34275" tIns="17150" rIns="34275" bIns="17150" anchor="ctr" anchorCtr="0">
            <a:noAutofit/>
          </a:bodyPr>
          <a:lstStyle>
            <a:lvl1pPr marR="0" lvl="0" algn="l">
              <a:lnSpc>
                <a:spcPct val="8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101" name="Google Shape;101;p13"/>
          <p:cNvSpPr txBox="1">
            <a:spLocks noGrp="1"/>
          </p:cNvSpPr>
          <p:nvPr>
            <p:ph type="subTitle" idx="1"/>
          </p:nvPr>
        </p:nvSpPr>
        <p:spPr>
          <a:xfrm>
            <a:off x="484632" y="4191830"/>
            <a:ext cx="5120700" cy="59485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400"/>
              <a:buFont typeface="Arial"/>
              <a:buNone/>
              <a:defRPr>
                <a:solidFill>
                  <a:schemeClr val="dk1"/>
                </a:solidFill>
              </a:defRPr>
            </a:lvl2pPr>
            <a:lvl3pPr lvl="2" algn="l">
              <a:lnSpc>
                <a:spcPct val="90000"/>
              </a:lnSpc>
              <a:spcBef>
                <a:spcPts val="0"/>
              </a:spcBef>
              <a:spcAft>
                <a:spcPts val="0"/>
              </a:spcAft>
              <a:buClr>
                <a:schemeClr val="dk1"/>
              </a:buClr>
              <a:buSzPts val="1400"/>
              <a:buFont typeface="Arial"/>
              <a:buNone/>
              <a:defRPr>
                <a:solidFill>
                  <a:schemeClr val="dk1"/>
                </a:solidFill>
              </a:defRPr>
            </a:lvl3pPr>
            <a:lvl4pPr lvl="3" algn="l">
              <a:lnSpc>
                <a:spcPct val="90000"/>
              </a:lnSpc>
              <a:spcBef>
                <a:spcPts val="0"/>
              </a:spcBef>
              <a:spcAft>
                <a:spcPts val="0"/>
              </a:spcAft>
              <a:buClr>
                <a:schemeClr val="dk1"/>
              </a:buClr>
              <a:buSzPts val="1400"/>
              <a:buFont typeface="Arial"/>
              <a:buNone/>
              <a:defRPr>
                <a:solidFill>
                  <a:schemeClr val="dk1"/>
                </a:solidFill>
              </a:defRPr>
            </a:lvl4pPr>
            <a:lvl5pPr lvl="4" algn="l">
              <a:lnSpc>
                <a:spcPct val="90000"/>
              </a:lnSpc>
              <a:spcBef>
                <a:spcPts val="0"/>
              </a:spcBef>
              <a:spcAft>
                <a:spcPts val="0"/>
              </a:spcAft>
              <a:buClr>
                <a:schemeClr val="dk1"/>
              </a:buClr>
              <a:buSzPts val="1400"/>
              <a:buFont typeface="Arial"/>
              <a:buNone/>
              <a:defRPr>
                <a:solidFill>
                  <a:schemeClr val="dk1"/>
                </a:solidFill>
              </a:defRPr>
            </a:lvl5pPr>
            <a:lvl6pPr lvl="5" algn="l">
              <a:lnSpc>
                <a:spcPct val="90000"/>
              </a:lnSpc>
              <a:spcBef>
                <a:spcPts val="0"/>
              </a:spcBef>
              <a:spcAft>
                <a:spcPts val="0"/>
              </a:spcAft>
              <a:buClr>
                <a:schemeClr val="dk1"/>
              </a:buClr>
              <a:buSzPts val="1400"/>
              <a:buNone/>
              <a:defRPr>
                <a:solidFill>
                  <a:schemeClr val="dk1"/>
                </a:solidFill>
              </a:defRPr>
            </a:lvl6pPr>
            <a:lvl7pPr lvl="6" algn="l">
              <a:lnSpc>
                <a:spcPct val="90000"/>
              </a:lnSpc>
              <a:spcBef>
                <a:spcPts val="0"/>
              </a:spcBef>
              <a:spcAft>
                <a:spcPts val="0"/>
              </a:spcAft>
              <a:buClr>
                <a:schemeClr val="dk1"/>
              </a:buClr>
              <a:buSzPts val="1400"/>
              <a:buNone/>
              <a:defRPr>
                <a:solidFill>
                  <a:schemeClr val="dk1"/>
                </a:solidFill>
              </a:defRPr>
            </a:lvl7pPr>
            <a:lvl8pPr lvl="7" algn="l">
              <a:lnSpc>
                <a:spcPct val="90000"/>
              </a:lnSpc>
              <a:spcBef>
                <a:spcPts val="0"/>
              </a:spcBef>
              <a:spcAft>
                <a:spcPts val="0"/>
              </a:spcAft>
              <a:buClr>
                <a:schemeClr val="dk1"/>
              </a:buClr>
              <a:buSzPts val="1400"/>
              <a:buNone/>
              <a:defRPr>
                <a:solidFill>
                  <a:schemeClr val="dk1"/>
                </a:solidFill>
              </a:defRPr>
            </a:lvl8pPr>
            <a:lvl9pPr lvl="8" algn="l">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34. Three points">
  <p:cSld name="34. Three points">
    <p:spTree>
      <p:nvGrpSpPr>
        <p:cNvPr id="1" name="Shape 1512"/>
        <p:cNvGrpSpPr/>
        <p:nvPr/>
      </p:nvGrpSpPr>
      <p:grpSpPr>
        <a:xfrm>
          <a:off x="0" y="0"/>
          <a:ext cx="0" cy="0"/>
          <a:chOff x="0" y="0"/>
          <a:chExt cx="0" cy="0"/>
        </a:xfrm>
      </p:grpSpPr>
      <p:sp>
        <p:nvSpPr>
          <p:cNvPr id="1513" name="Google Shape;1513;p122"/>
          <p:cNvSpPr/>
          <p:nvPr/>
        </p:nvSpPr>
        <p:spPr>
          <a:xfrm>
            <a:off x="4576286" y="2247472"/>
            <a:ext cx="548700" cy="54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514" name="Google Shape;1514;p122"/>
          <p:cNvSpPr/>
          <p:nvPr/>
        </p:nvSpPr>
        <p:spPr>
          <a:xfrm>
            <a:off x="4576286" y="1451141"/>
            <a:ext cx="548700" cy="54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515" name="Google Shape;1515;p122"/>
          <p:cNvSpPr txBox="1">
            <a:spLocks noGrp="1"/>
          </p:cNvSpPr>
          <p:nvPr>
            <p:ph type="subTitle" idx="1"/>
          </p:nvPr>
        </p:nvSpPr>
        <p:spPr>
          <a:xfrm>
            <a:off x="5227320" y="1393420"/>
            <a:ext cx="34290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516" name="Google Shape;1516;p122"/>
          <p:cNvSpPr txBox="1">
            <a:spLocks noGrp="1"/>
          </p:cNvSpPr>
          <p:nvPr>
            <p:ph type="subTitle" idx="2"/>
          </p:nvPr>
        </p:nvSpPr>
        <p:spPr>
          <a:xfrm>
            <a:off x="5227320" y="1704604"/>
            <a:ext cx="3429000" cy="503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517" name="Google Shape;1517;p122"/>
          <p:cNvSpPr txBox="1">
            <a:spLocks noGrp="1"/>
          </p:cNvSpPr>
          <p:nvPr>
            <p:ph type="subTitle" idx="3"/>
          </p:nvPr>
        </p:nvSpPr>
        <p:spPr>
          <a:xfrm>
            <a:off x="5227320" y="2198837"/>
            <a:ext cx="34290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518" name="Google Shape;1518;p122"/>
          <p:cNvSpPr txBox="1">
            <a:spLocks noGrp="1"/>
          </p:cNvSpPr>
          <p:nvPr>
            <p:ph type="subTitle" idx="4"/>
          </p:nvPr>
        </p:nvSpPr>
        <p:spPr>
          <a:xfrm>
            <a:off x="5227320" y="2510021"/>
            <a:ext cx="3429000" cy="503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519" name="Google Shape;1519;p122"/>
          <p:cNvSpPr/>
          <p:nvPr/>
        </p:nvSpPr>
        <p:spPr>
          <a:xfrm>
            <a:off x="4576286" y="3043804"/>
            <a:ext cx="548700" cy="54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520" name="Google Shape;1520;p122"/>
          <p:cNvSpPr txBox="1">
            <a:spLocks noGrp="1"/>
          </p:cNvSpPr>
          <p:nvPr>
            <p:ph type="subTitle" idx="5"/>
          </p:nvPr>
        </p:nvSpPr>
        <p:spPr>
          <a:xfrm>
            <a:off x="5227320" y="2980989"/>
            <a:ext cx="34290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521" name="Google Shape;1521;p122"/>
          <p:cNvSpPr txBox="1">
            <a:spLocks noGrp="1"/>
          </p:cNvSpPr>
          <p:nvPr>
            <p:ph type="subTitle" idx="6"/>
          </p:nvPr>
        </p:nvSpPr>
        <p:spPr>
          <a:xfrm>
            <a:off x="5227320" y="3292173"/>
            <a:ext cx="3429000" cy="503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522" name="Google Shape;1522;p122"/>
          <p:cNvSpPr txBox="1">
            <a:spLocks noGrp="1"/>
          </p:cNvSpPr>
          <p:nvPr>
            <p:ph type="title"/>
          </p:nvPr>
        </p:nvSpPr>
        <p:spPr>
          <a:xfrm>
            <a:off x="456296" y="1701787"/>
            <a:ext cx="3583200" cy="1744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1523" name="Google Shape;1523;p122"/>
          <p:cNvSpPr>
            <a:spLocks noGrp="1"/>
          </p:cNvSpPr>
          <p:nvPr>
            <p:ph type="pic" idx="7"/>
          </p:nvPr>
        </p:nvSpPr>
        <p:spPr>
          <a:xfrm>
            <a:off x="4690616" y="1563925"/>
            <a:ext cx="320100" cy="320400"/>
          </a:xfrm>
          <a:prstGeom prst="rect">
            <a:avLst/>
          </a:prstGeom>
          <a:noFill/>
          <a:ln>
            <a:noFill/>
          </a:ln>
        </p:spPr>
      </p:sp>
      <p:sp>
        <p:nvSpPr>
          <p:cNvPr id="1524" name="Google Shape;1524;p122"/>
          <p:cNvSpPr>
            <a:spLocks noGrp="1"/>
          </p:cNvSpPr>
          <p:nvPr>
            <p:ph type="pic" idx="8"/>
          </p:nvPr>
        </p:nvSpPr>
        <p:spPr>
          <a:xfrm>
            <a:off x="4684672" y="2360257"/>
            <a:ext cx="320100" cy="320400"/>
          </a:xfrm>
          <a:prstGeom prst="rect">
            <a:avLst/>
          </a:prstGeom>
          <a:noFill/>
          <a:ln>
            <a:noFill/>
          </a:ln>
        </p:spPr>
      </p:sp>
      <p:sp>
        <p:nvSpPr>
          <p:cNvPr id="1525" name="Google Shape;1525;p122"/>
          <p:cNvSpPr>
            <a:spLocks noGrp="1"/>
          </p:cNvSpPr>
          <p:nvPr>
            <p:ph type="pic" idx="9"/>
          </p:nvPr>
        </p:nvSpPr>
        <p:spPr>
          <a:xfrm>
            <a:off x="4696093" y="3156589"/>
            <a:ext cx="320100" cy="320400"/>
          </a:xfrm>
          <a:prstGeom prst="rect">
            <a:avLst/>
          </a:prstGeom>
          <a:noFill/>
          <a:ln>
            <a:noFill/>
          </a:ln>
        </p:spPr>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2. Blank">
  <p:cSld name="2. Blank">
    <p:spTree>
      <p:nvGrpSpPr>
        <p:cNvPr id="1" name="Shape 1526"/>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27"/>
        <p:cNvGrpSpPr/>
        <p:nvPr/>
      </p:nvGrpSpPr>
      <p:grpSpPr>
        <a:xfrm>
          <a:off x="0" y="0"/>
          <a:ext cx="0" cy="0"/>
          <a:chOff x="0" y="0"/>
          <a:chExt cx="0" cy="0"/>
        </a:xfrm>
      </p:grpSpPr>
      <p:sp>
        <p:nvSpPr>
          <p:cNvPr id="1528" name="Google Shape;1528;p124"/>
          <p:cNvSpPr txBox="1">
            <a:spLocks noGrp="1"/>
          </p:cNvSpPr>
          <p:nvPr>
            <p:ph type="title"/>
          </p:nvPr>
        </p:nvSpPr>
        <p:spPr>
          <a:xfrm>
            <a:off x="628650" y="274098"/>
            <a:ext cx="7886700" cy="9951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45. Linear checklist (5 marks)">
  <p:cSld name="45. Linear checklist (5 marks)">
    <p:spTree>
      <p:nvGrpSpPr>
        <p:cNvPr id="1" name="Shape 1529"/>
        <p:cNvGrpSpPr/>
        <p:nvPr/>
      </p:nvGrpSpPr>
      <p:grpSpPr>
        <a:xfrm>
          <a:off x="0" y="0"/>
          <a:ext cx="0" cy="0"/>
          <a:chOff x="0" y="0"/>
          <a:chExt cx="0" cy="0"/>
        </a:xfrm>
      </p:grpSpPr>
      <p:grpSp>
        <p:nvGrpSpPr>
          <p:cNvPr id="1530" name="Google Shape;1530;p125"/>
          <p:cNvGrpSpPr/>
          <p:nvPr/>
        </p:nvGrpSpPr>
        <p:grpSpPr>
          <a:xfrm>
            <a:off x="4502278" y="1273017"/>
            <a:ext cx="428700" cy="2608446"/>
            <a:chOff x="4502277" y="1271872"/>
            <a:chExt cx="428700" cy="2606101"/>
          </a:xfrm>
        </p:grpSpPr>
        <p:cxnSp>
          <p:nvCxnSpPr>
            <p:cNvPr id="1531" name="Google Shape;1531;p125"/>
            <p:cNvCxnSpPr>
              <a:endCxn id="1532" idx="0"/>
            </p:cNvCxnSpPr>
            <p:nvPr/>
          </p:nvCxnSpPr>
          <p:spPr>
            <a:xfrm>
              <a:off x="4716627" y="1438673"/>
              <a:ext cx="0" cy="2010600"/>
            </a:xfrm>
            <a:prstGeom prst="straightConnector1">
              <a:avLst/>
            </a:prstGeom>
            <a:noFill/>
            <a:ln w="19050" cap="flat" cmpd="sng">
              <a:solidFill>
                <a:schemeClr val="accent3"/>
              </a:solidFill>
              <a:prstDash val="solid"/>
              <a:round/>
              <a:headEnd type="none" w="sm" len="sm"/>
              <a:tailEnd type="none" w="sm" len="sm"/>
            </a:ln>
          </p:spPr>
        </p:cxnSp>
        <p:sp>
          <p:nvSpPr>
            <p:cNvPr id="1533" name="Google Shape;1533;p125"/>
            <p:cNvSpPr/>
            <p:nvPr/>
          </p:nvSpPr>
          <p:spPr>
            <a:xfrm>
              <a:off x="4502277" y="2904923"/>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1534" name="Google Shape;1534;p125"/>
            <p:cNvSpPr/>
            <p:nvPr/>
          </p:nvSpPr>
          <p:spPr>
            <a:xfrm>
              <a:off x="4502277" y="2360573"/>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1535" name="Google Shape;1535;p125"/>
            <p:cNvSpPr/>
            <p:nvPr/>
          </p:nvSpPr>
          <p:spPr>
            <a:xfrm>
              <a:off x="4502277" y="1816222"/>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1536" name="Google Shape;1536;p125"/>
            <p:cNvSpPr/>
            <p:nvPr/>
          </p:nvSpPr>
          <p:spPr>
            <a:xfrm>
              <a:off x="4502277" y="1271872"/>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1532" name="Google Shape;1532;p125"/>
            <p:cNvSpPr/>
            <p:nvPr/>
          </p:nvSpPr>
          <p:spPr>
            <a:xfrm>
              <a:off x="4502277" y="3449273"/>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pic>
          <p:nvPicPr>
            <p:cNvPr id="1537" name="Google Shape;1537;p125"/>
            <p:cNvPicPr preferRelativeResize="0"/>
            <p:nvPr/>
          </p:nvPicPr>
          <p:blipFill rotWithShape="1">
            <a:blip r:embed="rId2">
              <a:alphaModFix/>
            </a:blip>
            <a:srcRect/>
            <a:stretch/>
          </p:blipFill>
          <p:spPr>
            <a:xfrm>
              <a:off x="4630865" y="1423619"/>
              <a:ext cx="171450" cy="125131"/>
            </a:xfrm>
            <a:prstGeom prst="rect">
              <a:avLst/>
            </a:prstGeom>
            <a:noFill/>
            <a:ln>
              <a:noFill/>
            </a:ln>
          </p:spPr>
        </p:pic>
        <p:pic>
          <p:nvPicPr>
            <p:cNvPr id="1538" name="Google Shape;1538;p125"/>
            <p:cNvPicPr preferRelativeResize="0"/>
            <p:nvPr/>
          </p:nvPicPr>
          <p:blipFill rotWithShape="1">
            <a:blip r:embed="rId2">
              <a:alphaModFix/>
            </a:blip>
            <a:srcRect/>
            <a:stretch/>
          </p:blipFill>
          <p:spPr>
            <a:xfrm>
              <a:off x="4630865" y="1967969"/>
              <a:ext cx="171450" cy="125131"/>
            </a:xfrm>
            <a:prstGeom prst="rect">
              <a:avLst/>
            </a:prstGeom>
            <a:noFill/>
            <a:ln>
              <a:noFill/>
            </a:ln>
          </p:spPr>
        </p:pic>
        <p:pic>
          <p:nvPicPr>
            <p:cNvPr id="1539" name="Google Shape;1539;p125"/>
            <p:cNvPicPr preferRelativeResize="0"/>
            <p:nvPr/>
          </p:nvPicPr>
          <p:blipFill rotWithShape="1">
            <a:blip r:embed="rId2">
              <a:alphaModFix/>
            </a:blip>
            <a:srcRect/>
            <a:stretch/>
          </p:blipFill>
          <p:spPr>
            <a:xfrm>
              <a:off x="4630865" y="2512319"/>
              <a:ext cx="171450" cy="125131"/>
            </a:xfrm>
            <a:prstGeom prst="rect">
              <a:avLst/>
            </a:prstGeom>
            <a:noFill/>
            <a:ln>
              <a:noFill/>
            </a:ln>
          </p:spPr>
        </p:pic>
        <p:pic>
          <p:nvPicPr>
            <p:cNvPr id="1540" name="Google Shape;1540;p125"/>
            <p:cNvPicPr preferRelativeResize="0"/>
            <p:nvPr/>
          </p:nvPicPr>
          <p:blipFill rotWithShape="1">
            <a:blip r:embed="rId2">
              <a:alphaModFix/>
            </a:blip>
            <a:srcRect/>
            <a:stretch/>
          </p:blipFill>
          <p:spPr>
            <a:xfrm>
              <a:off x="4630865" y="3056669"/>
              <a:ext cx="171450" cy="125131"/>
            </a:xfrm>
            <a:prstGeom prst="rect">
              <a:avLst/>
            </a:prstGeom>
            <a:noFill/>
            <a:ln>
              <a:noFill/>
            </a:ln>
          </p:spPr>
        </p:pic>
        <p:pic>
          <p:nvPicPr>
            <p:cNvPr id="1541" name="Google Shape;1541;p125"/>
            <p:cNvPicPr preferRelativeResize="0"/>
            <p:nvPr/>
          </p:nvPicPr>
          <p:blipFill rotWithShape="1">
            <a:blip r:embed="rId2">
              <a:alphaModFix/>
            </a:blip>
            <a:srcRect/>
            <a:stretch/>
          </p:blipFill>
          <p:spPr>
            <a:xfrm>
              <a:off x="4630865" y="3601018"/>
              <a:ext cx="171450" cy="125131"/>
            </a:xfrm>
            <a:prstGeom prst="rect">
              <a:avLst/>
            </a:prstGeom>
            <a:noFill/>
            <a:ln>
              <a:noFill/>
            </a:ln>
          </p:spPr>
        </p:pic>
      </p:grpSp>
      <p:sp>
        <p:nvSpPr>
          <p:cNvPr id="1542" name="Google Shape;1542;p125"/>
          <p:cNvSpPr txBox="1">
            <a:spLocks noGrp="1"/>
          </p:cNvSpPr>
          <p:nvPr>
            <p:ph type="title"/>
          </p:nvPr>
        </p:nvSpPr>
        <p:spPr>
          <a:xfrm>
            <a:off x="456296" y="1701787"/>
            <a:ext cx="3583200" cy="1744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543" name="Google Shape;1543;p125"/>
          <p:cNvSpPr txBox="1">
            <a:spLocks noGrp="1"/>
          </p:cNvSpPr>
          <p:nvPr>
            <p:ph type="subTitle" idx="1"/>
          </p:nvPr>
        </p:nvSpPr>
        <p:spPr>
          <a:xfrm>
            <a:off x="5102352" y="1345413"/>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544" name="Google Shape;1544;p125"/>
          <p:cNvSpPr txBox="1">
            <a:spLocks noGrp="1"/>
          </p:cNvSpPr>
          <p:nvPr>
            <p:ph type="subTitle" idx="2"/>
          </p:nvPr>
        </p:nvSpPr>
        <p:spPr>
          <a:xfrm>
            <a:off x="5102352" y="1892276"/>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545" name="Google Shape;1545;p125"/>
          <p:cNvSpPr txBox="1">
            <a:spLocks noGrp="1"/>
          </p:cNvSpPr>
          <p:nvPr>
            <p:ph type="subTitle" idx="3"/>
          </p:nvPr>
        </p:nvSpPr>
        <p:spPr>
          <a:xfrm>
            <a:off x="5102352" y="2439138"/>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546" name="Google Shape;1546;p125"/>
          <p:cNvSpPr txBox="1">
            <a:spLocks noGrp="1"/>
          </p:cNvSpPr>
          <p:nvPr>
            <p:ph type="subTitle" idx="4"/>
          </p:nvPr>
        </p:nvSpPr>
        <p:spPr>
          <a:xfrm>
            <a:off x="5102352" y="2986000"/>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547" name="Google Shape;1547;p125"/>
          <p:cNvSpPr txBox="1">
            <a:spLocks noGrp="1"/>
          </p:cNvSpPr>
          <p:nvPr>
            <p:ph type="subTitle" idx="5"/>
          </p:nvPr>
        </p:nvSpPr>
        <p:spPr>
          <a:xfrm>
            <a:off x="5102352" y="3532862"/>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21. Section title center">
  <p:cSld name="21. Section title center">
    <p:spTree>
      <p:nvGrpSpPr>
        <p:cNvPr id="1" name="Shape 1548"/>
        <p:cNvGrpSpPr/>
        <p:nvPr/>
      </p:nvGrpSpPr>
      <p:grpSpPr>
        <a:xfrm>
          <a:off x="0" y="0"/>
          <a:ext cx="0" cy="0"/>
          <a:chOff x="0" y="0"/>
          <a:chExt cx="0" cy="0"/>
        </a:xfrm>
      </p:grpSpPr>
      <p:sp>
        <p:nvSpPr>
          <p:cNvPr id="1549" name="Google Shape;1549;p126"/>
          <p:cNvSpPr txBox="1">
            <a:spLocks noGrp="1"/>
          </p:cNvSpPr>
          <p:nvPr>
            <p:ph type="title"/>
          </p:nvPr>
        </p:nvSpPr>
        <p:spPr>
          <a:xfrm>
            <a:off x="666750" y="2788205"/>
            <a:ext cx="7810500" cy="5958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550" name="Google Shape;1550;p126"/>
          <p:cNvSpPr/>
          <p:nvPr/>
        </p:nvSpPr>
        <p:spPr>
          <a:xfrm>
            <a:off x="3886200" y="1088371"/>
            <a:ext cx="1371600" cy="1372800"/>
          </a:xfrm>
          <a:prstGeom prst="ellipse">
            <a:avLst/>
          </a:prstGeom>
          <a:noFill/>
          <a:ln w="19050" cap="flat" cmpd="sng">
            <a:solidFill>
              <a:srgbClr val="A371F7"/>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551" name="Google Shape;1551;p126"/>
          <p:cNvSpPr txBox="1">
            <a:spLocks noGrp="1"/>
          </p:cNvSpPr>
          <p:nvPr>
            <p:ph type="subTitle" idx="1"/>
          </p:nvPr>
        </p:nvSpPr>
        <p:spPr>
          <a:xfrm>
            <a:off x="667500" y="3400330"/>
            <a:ext cx="7809000" cy="594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600"/>
              <a:buFont typeface="Roboto Mono"/>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1552" name="Google Shape;1552;p126"/>
          <p:cNvSpPr>
            <a:spLocks noGrp="1"/>
          </p:cNvSpPr>
          <p:nvPr>
            <p:ph type="pic" idx="2"/>
          </p:nvPr>
        </p:nvSpPr>
        <p:spPr>
          <a:xfrm>
            <a:off x="4183380" y="1385826"/>
            <a:ext cx="777300" cy="777900"/>
          </a:xfrm>
          <a:prstGeom prst="rect">
            <a:avLst/>
          </a:prstGeom>
          <a:noFill/>
          <a:ln>
            <a:noFill/>
          </a:ln>
        </p:spPr>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553"/>
        <p:cNvGrpSpPr/>
        <p:nvPr/>
      </p:nvGrpSpPr>
      <p:grpSpPr>
        <a:xfrm>
          <a:off x="0" y="0"/>
          <a:ext cx="0" cy="0"/>
          <a:chOff x="0" y="0"/>
          <a:chExt cx="0" cy="0"/>
        </a:xfrm>
      </p:grpSpPr>
      <p:sp>
        <p:nvSpPr>
          <p:cNvPr id="1554" name="Google Shape;1554;p127"/>
          <p:cNvSpPr txBox="1">
            <a:spLocks noGrp="1"/>
          </p:cNvSpPr>
          <p:nvPr>
            <p:ph type="title"/>
          </p:nvPr>
        </p:nvSpPr>
        <p:spPr>
          <a:xfrm>
            <a:off x="628650" y="274098"/>
            <a:ext cx="7886700" cy="9951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55" name="Google Shape;1555;p127"/>
          <p:cNvSpPr txBox="1">
            <a:spLocks noGrp="1"/>
          </p:cNvSpPr>
          <p:nvPr>
            <p:ph type="body" idx="1"/>
          </p:nvPr>
        </p:nvSpPr>
        <p:spPr>
          <a:xfrm>
            <a:off x="628650" y="1370486"/>
            <a:ext cx="3886200" cy="3266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800"/>
              <a:buNone/>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556" name="Google Shape;1556;p127"/>
          <p:cNvSpPr txBox="1">
            <a:spLocks noGrp="1"/>
          </p:cNvSpPr>
          <p:nvPr>
            <p:ph type="body" idx="2"/>
          </p:nvPr>
        </p:nvSpPr>
        <p:spPr>
          <a:xfrm>
            <a:off x="4629150" y="1370486"/>
            <a:ext cx="3886200" cy="3266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800"/>
              <a:buNone/>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104. Q&amp;A">
  <p:cSld name="104. Q&amp;A">
    <p:spTree>
      <p:nvGrpSpPr>
        <p:cNvPr id="1" name="Shape 1557"/>
        <p:cNvGrpSpPr/>
        <p:nvPr/>
      </p:nvGrpSpPr>
      <p:grpSpPr>
        <a:xfrm>
          <a:off x="0" y="0"/>
          <a:ext cx="0" cy="0"/>
          <a:chOff x="0" y="0"/>
          <a:chExt cx="0" cy="0"/>
        </a:xfrm>
      </p:grpSpPr>
      <p:pic>
        <p:nvPicPr>
          <p:cNvPr id="1558" name="Google Shape;1558;p128"/>
          <p:cNvPicPr preferRelativeResize="0"/>
          <p:nvPr/>
        </p:nvPicPr>
        <p:blipFill rotWithShape="1">
          <a:blip r:embed="rId2">
            <a:alphaModFix/>
          </a:blip>
          <a:srcRect/>
          <a:stretch/>
        </p:blipFill>
        <p:spPr>
          <a:xfrm>
            <a:off x="0" y="0"/>
            <a:ext cx="9144000" cy="5148264"/>
          </a:xfrm>
          <a:prstGeom prst="rect">
            <a:avLst/>
          </a:prstGeom>
          <a:noFill/>
          <a:ln>
            <a:noFill/>
          </a:ln>
        </p:spPr>
      </p:pic>
      <p:sp>
        <p:nvSpPr>
          <p:cNvPr id="1559" name="Google Shape;1559;p128"/>
          <p:cNvSpPr/>
          <p:nvPr/>
        </p:nvSpPr>
        <p:spPr>
          <a:xfrm>
            <a:off x="3665700" y="2094738"/>
            <a:ext cx="1812600" cy="9588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6000" b="0" i="0">
                <a:solidFill>
                  <a:schemeClr val="dk1"/>
                </a:solidFill>
                <a:latin typeface="Arial"/>
                <a:ea typeface="Arial"/>
                <a:cs typeface="Arial"/>
                <a:sym typeface="Arial"/>
              </a:rPr>
              <a:t>Q&amp;A</a:t>
            </a:r>
            <a:endParaRPr sz="6000" b="0" i="0">
              <a:solidFill>
                <a:schemeClr val="dk1"/>
              </a:solidFill>
              <a:latin typeface="Arial"/>
              <a:ea typeface="Arial"/>
              <a:cs typeface="Arial"/>
              <a:sym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109. Thank you">
  <p:cSld name="109. Thank you">
    <p:spTree>
      <p:nvGrpSpPr>
        <p:cNvPr id="1" name="Shape 1560"/>
        <p:cNvGrpSpPr/>
        <p:nvPr/>
      </p:nvGrpSpPr>
      <p:grpSpPr>
        <a:xfrm>
          <a:off x="0" y="0"/>
          <a:ext cx="0" cy="0"/>
          <a:chOff x="0" y="0"/>
          <a:chExt cx="0" cy="0"/>
        </a:xfrm>
      </p:grpSpPr>
      <p:pic>
        <p:nvPicPr>
          <p:cNvPr id="1561" name="Google Shape;1561;p129"/>
          <p:cNvPicPr preferRelativeResize="0"/>
          <p:nvPr/>
        </p:nvPicPr>
        <p:blipFill rotWithShape="1">
          <a:blip r:embed="rId2">
            <a:alphaModFix/>
          </a:blip>
          <a:srcRect/>
          <a:stretch/>
        </p:blipFill>
        <p:spPr>
          <a:xfrm>
            <a:off x="0" y="0"/>
            <a:ext cx="9144000" cy="5148264"/>
          </a:xfrm>
          <a:prstGeom prst="rect">
            <a:avLst/>
          </a:prstGeom>
          <a:noFill/>
          <a:ln>
            <a:noFill/>
          </a:ln>
        </p:spPr>
      </p:pic>
      <p:sp>
        <p:nvSpPr>
          <p:cNvPr id="1562" name="Google Shape;1562;p129"/>
          <p:cNvSpPr/>
          <p:nvPr/>
        </p:nvSpPr>
        <p:spPr>
          <a:xfrm>
            <a:off x="2613171" y="2094711"/>
            <a:ext cx="3917700" cy="9588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6000" b="0" i="0" u="none" strike="noStrike" cap="none">
                <a:solidFill>
                  <a:schemeClr val="dk1"/>
                </a:solidFill>
                <a:latin typeface="Arial"/>
                <a:ea typeface="Arial"/>
                <a:cs typeface="Arial"/>
                <a:sym typeface="Arial"/>
              </a:rPr>
              <a:t>Thank you</a:t>
            </a:r>
            <a:endParaRPr sz="6000" b="0" i="0">
              <a:solidFill>
                <a:schemeClr val="dk1"/>
              </a:solidFill>
              <a:latin typeface="Arial"/>
              <a:ea typeface="Arial"/>
              <a:cs typeface="Arial"/>
              <a:sym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matchingName="1. GitHub splash page" type="tx">
  <p:cSld name="TITLE_AND_BODY">
    <p:bg>
      <p:bgPr>
        <a:solidFill>
          <a:schemeClr val="lt1"/>
        </a:solidFill>
        <a:effectLst/>
      </p:bgPr>
    </p:bg>
    <p:spTree>
      <p:nvGrpSpPr>
        <p:cNvPr id="1" name="Shape 1563"/>
        <p:cNvGrpSpPr/>
        <p:nvPr/>
      </p:nvGrpSpPr>
      <p:grpSpPr>
        <a:xfrm>
          <a:off x="0" y="0"/>
          <a:ext cx="0" cy="0"/>
          <a:chOff x="0" y="0"/>
          <a:chExt cx="0" cy="0"/>
        </a:xfrm>
      </p:grpSpPr>
      <p:pic>
        <p:nvPicPr>
          <p:cNvPr id="1564" name="Google Shape;1564;p130" descr="Image"/>
          <p:cNvPicPr preferRelativeResize="0"/>
          <p:nvPr/>
        </p:nvPicPr>
        <p:blipFill rotWithShape="1">
          <a:blip r:embed="rId2">
            <a:alphaModFix/>
          </a:blip>
          <a:srcRect/>
          <a:stretch/>
        </p:blipFill>
        <p:spPr>
          <a:xfrm>
            <a:off x="3473310" y="1501578"/>
            <a:ext cx="2197380" cy="214511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7. Presentation title">
  <p:cSld name="7. Presentation title">
    <p:spTree>
      <p:nvGrpSpPr>
        <p:cNvPr id="1" name="Shape 1565"/>
        <p:cNvGrpSpPr/>
        <p:nvPr/>
      </p:nvGrpSpPr>
      <p:grpSpPr>
        <a:xfrm>
          <a:off x="0" y="0"/>
          <a:ext cx="0" cy="0"/>
          <a:chOff x="0" y="0"/>
          <a:chExt cx="0" cy="0"/>
        </a:xfrm>
      </p:grpSpPr>
      <p:pic>
        <p:nvPicPr>
          <p:cNvPr id="1566" name="Google Shape;1566;p131"/>
          <p:cNvPicPr preferRelativeResize="0"/>
          <p:nvPr/>
        </p:nvPicPr>
        <p:blipFill rotWithShape="1">
          <a:blip r:embed="rId2">
            <a:alphaModFix/>
          </a:blip>
          <a:srcRect/>
          <a:stretch/>
        </p:blipFill>
        <p:spPr>
          <a:xfrm>
            <a:off x="0" y="0"/>
            <a:ext cx="9144000" cy="5148264"/>
          </a:xfrm>
          <a:prstGeom prst="rect">
            <a:avLst/>
          </a:prstGeom>
          <a:noFill/>
          <a:ln>
            <a:noFill/>
          </a:ln>
        </p:spPr>
      </p:pic>
      <p:pic>
        <p:nvPicPr>
          <p:cNvPr id="1567" name="Google Shape;1567;p131" descr="Image"/>
          <p:cNvPicPr preferRelativeResize="0"/>
          <p:nvPr/>
        </p:nvPicPr>
        <p:blipFill rotWithShape="1">
          <a:blip r:embed="rId3">
            <a:alphaModFix/>
          </a:blip>
          <a:srcRect/>
          <a:stretch/>
        </p:blipFill>
        <p:spPr>
          <a:xfrm>
            <a:off x="487137" y="495236"/>
            <a:ext cx="527371" cy="514826"/>
          </a:xfrm>
          <a:prstGeom prst="rect">
            <a:avLst/>
          </a:prstGeom>
          <a:noFill/>
          <a:ln>
            <a:noFill/>
          </a:ln>
        </p:spPr>
      </p:pic>
      <p:sp>
        <p:nvSpPr>
          <p:cNvPr id="1568" name="Google Shape;1568;p131"/>
          <p:cNvSpPr txBox="1">
            <a:spLocks noGrp="1"/>
          </p:cNvSpPr>
          <p:nvPr>
            <p:ph type="title"/>
          </p:nvPr>
        </p:nvSpPr>
        <p:spPr>
          <a:xfrm>
            <a:off x="487136" y="1701787"/>
            <a:ext cx="6858000" cy="17445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1569" name="Google Shape;1569;p131"/>
          <p:cNvSpPr txBox="1">
            <a:spLocks noGrp="1"/>
          </p:cNvSpPr>
          <p:nvPr>
            <p:ph type="subTitle" idx="1"/>
          </p:nvPr>
        </p:nvSpPr>
        <p:spPr>
          <a:xfrm>
            <a:off x="484632" y="4191830"/>
            <a:ext cx="5120700" cy="594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 Presentation title">
  <p:cSld name="3. Presentation title">
    <p:bg>
      <p:bgPr>
        <a:gradFill>
          <a:gsLst>
            <a:gs pos="0">
              <a:schemeClr val="accent4"/>
            </a:gs>
            <a:gs pos="45000">
              <a:schemeClr val="accent1"/>
            </a:gs>
            <a:gs pos="100000">
              <a:schemeClr val="accent6"/>
            </a:gs>
          </a:gsLst>
          <a:lin ang="18900044" scaled="0"/>
        </a:gradFill>
        <a:effectLst/>
      </p:bgPr>
    </p:bg>
    <p:spTree>
      <p:nvGrpSpPr>
        <p:cNvPr id="1" name="Shape 102"/>
        <p:cNvGrpSpPr/>
        <p:nvPr/>
      </p:nvGrpSpPr>
      <p:grpSpPr>
        <a:xfrm>
          <a:off x="0" y="0"/>
          <a:ext cx="0" cy="0"/>
          <a:chOff x="0" y="0"/>
          <a:chExt cx="0" cy="0"/>
        </a:xfrm>
      </p:grpSpPr>
      <p:sp>
        <p:nvSpPr>
          <p:cNvPr id="103" name="Google Shape;103;p14"/>
          <p:cNvSpPr txBox="1">
            <a:spLocks noGrp="1"/>
          </p:cNvSpPr>
          <p:nvPr>
            <p:ph type="title"/>
          </p:nvPr>
        </p:nvSpPr>
        <p:spPr>
          <a:xfrm>
            <a:off x="487136" y="1701787"/>
            <a:ext cx="6858000" cy="1744614"/>
          </a:xfrm>
          <a:prstGeom prst="rect">
            <a:avLst/>
          </a:prstGeom>
          <a:noFill/>
          <a:ln>
            <a:noFill/>
          </a:ln>
        </p:spPr>
        <p:txBody>
          <a:bodyPr spcFirstLastPara="1" wrap="square" lIns="34275" tIns="17150" rIns="34275" bIns="17150" anchor="ctr" anchorCtr="0">
            <a:noAutofit/>
          </a:bodyPr>
          <a:lstStyle>
            <a:lvl1pPr marR="0" lvl="0" algn="l">
              <a:lnSpc>
                <a:spcPct val="8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pic>
        <p:nvPicPr>
          <p:cNvPr id="104" name="Google Shape;104;p14" descr="Image"/>
          <p:cNvPicPr preferRelativeResize="0"/>
          <p:nvPr/>
        </p:nvPicPr>
        <p:blipFill rotWithShape="1">
          <a:blip r:embed="rId2">
            <a:alphaModFix/>
          </a:blip>
          <a:srcRect/>
          <a:stretch/>
        </p:blipFill>
        <p:spPr>
          <a:xfrm>
            <a:off x="487137" y="495236"/>
            <a:ext cx="527371" cy="514826"/>
          </a:xfrm>
          <a:prstGeom prst="rect">
            <a:avLst/>
          </a:prstGeom>
          <a:noFill/>
          <a:ln>
            <a:noFill/>
          </a:ln>
        </p:spPr>
      </p:pic>
      <p:sp>
        <p:nvSpPr>
          <p:cNvPr id="105" name="Google Shape;105;p14"/>
          <p:cNvSpPr txBox="1">
            <a:spLocks noGrp="1"/>
          </p:cNvSpPr>
          <p:nvPr>
            <p:ph type="subTitle" idx="1"/>
          </p:nvPr>
        </p:nvSpPr>
        <p:spPr>
          <a:xfrm>
            <a:off x="484632" y="4191830"/>
            <a:ext cx="5120700" cy="59485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400"/>
              <a:buFont typeface="Arial"/>
              <a:buNone/>
              <a:defRPr>
                <a:solidFill>
                  <a:schemeClr val="dk1"/>
                </a:solidFill>
              </a:defRPr>
            </a:lvl2pPr>
            <a:lvl3pPr lvl="2" algn="l">
              <a:lnSpc>
                <a:spcPct val="90000"/>
              </a:lnSpc>
              <a:spcBef>
                <a:spcPts val="0"/>
              </a:spcBef>
              <a:spcAft>
                <a:spcPts val="0"/>
              </a:spcAft>
              <a:buClr>
                <a:schemeClr val="dk1"/>
              </a:buClr>
              <a:buSzPts val="1400"/>
              <a:buFont typeface="Arial"/>
              <a:buNone/>
              <a:defRPr>
                <a:solidFill>
                  <a:schemeClr val="dk1"/>
                </a:solidFill>
              </a:defRPr>
            </a:lvl3pPr>
            <a:lvl4pPr lvl="3" algn="l">
              <a:lnSpc>
                <a:spcPct val="90000"/>
              </a:lnSpc>
              <a:spcBef>
                <a:spcPts val="0"/>
              </a:spcBef>
              <a:spcAft>
                <a:spcPts val="0"/>
              </a:spcAft>
              <a:buClr>
                <a:schemeClr val="dk1"/>
              </a:buClr>
              <a:buSzPts val="1400"/>
              <a:buFont typeface="Arial"/>
              <a:buNone/>
              <a:defRPr>
                <a:solidFill>
                  <a:schemeClr val="dk1"/>
                </a:solidFill>
              </a:defRPr>
            </a:lvl4pPr>
            <a:lvl5pPr lvl="4" algn="l">
              <a:lnSpc>
                <a:spcPct val="90000"/>
              </a:lnSpc>
              <a:spcBef>
                <a:spcPts val="0"/>
              </a:spcBef>
              <a:spcAft>
                <a:spcPts val="0"/>
              </a:spcAft>
              <a:buClr>
                <a:schemeClr val="dk1"/>
              </a:buClr>
              <a:buSzPts val="1400"/>
              <a:buFont typeface="Arial"/>
              <a:buNone/>
              <a:defRPr>
                <a:solidFill>
                  <a:schemeClr val="dk1"/>
                </a:solidFill>
              </a:defRPr>
            </a:lvl5pPr>
            <a:lvl6pPr lvl="5" algn="l">
              <a:lnSpc>
                <a:spcPct val="90000"/>
              </a:lnSpc>
              <a:spcBef>
                <a:spcPts val="0"/>
              </a:spcBef>
              <a:spcAft>
                <a:spcPts val="0"/>
              </a:spcAft>
              <a:buClr>
                <a:schemeClr val="dk1"/>
              </a:buClr>
              <a:buSzPts val="1400"/>
              <a:buNone/>
              <a:defRPr>
                <a:solidFill>
                  <a:schemeClr val="dk1"/>
                </a:solidFill>
              </a:defRPr>
            </a:lvl6pPr>
            <a:lvl7pPr lvl="6" algn="l">
              <a:lnSpc>
                <a:spcPct val="90000"/>
              </a:lnSpc>
              <a:spcBef>
                <a:spcPts val="0"/>
              </a:spcBef>
              <a:spcAft>
                <a:spcPts val="0"/>
              </a:spcAft>
              <a:buClr>
                <a:schemeClr val="dk1"/>
              </a:buClr>
              <a:buSzPts val="1400"/>
              <a:buNone/>
              <a:defRPr>
                <a:solidFill>
                  <a:schemeClr val="dk1"/>
                </a:solidFill>
              </a:defRPr>
            </a:lvl7pPr>
            <a:lvl8pPr lvl="7" algn="l">
              <a:lnSpc>
                <a:spcPct val="90000"/>
              </a:lnSpc>
              <a:spcBef>
                <a:spcPts val="0"/>
              </a:spcBef>
              <a:spcAft>
                <a:spcPts val="0"/>
              </a:spcAft>
              <a:buClr>
                <a:schemeClr val="dk1"/>
              </a:buClr>
              <a:buSzPts val="1400"/>
              <a:buNone/>
              <a:defRPr>
                <a:solidFill>
                  <a:schemeClr val="dk1"/>
                </a:solidFill>
              </a:defRPr>
            </a:lvl8pPr>
            <a:lvl9pPr lvl="8" algn="l">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3. Presentation title">
  <p:cSld name="3. Presentation title">
    <p:bg>
      <p:bgPr>
        <a:gradFill>
          <a:gsLst>
            <a:gs pos="0">
              <a:schemeClr val="accent4"/>
            </a:gs>
            <a:gs pos="45000">
              <a:schemeClr val="accent1"/>
            </a:gs>
            <a:gs pos="100000">
              <a:schemeClr val="accent6"/>
            </a:gs>
          </a:gsLst>
          <a:lin ang="18900044" scaled="0"/>
        </a:gradFill>
        <a:effectLst/>
      </p:bgPr>
    </p:bg>
    <p:spTree>
      <p:nvGrpSpPr>
        <p:cNvPr id="1" name="Shape 1570"/>
        <p:cNvGrpSpPr/>
        <p:nvPr/>
      </p:nvGrpSpPr>
      <p:grpSpPr>
        <a:xfrm>
          <a:off x="0" y="0"/>
          <a:ext cx="0" cy="0"/>
          <a:chOff x="0" y="0"/>
          <a:chExt cx="0" cy="0"/>
        </a:xfrm>
      </p:grpSpPr>
      <p:sp>
        <p:nvSpPr>
          <p:cNvPr id="1571" name="Google Shape;1571;p132"/>
          <p:cNvSpPr txBox="1">
            <a:spLocks noGrp="1"/>
          </p:cNvSpPr>
          <p:nvPr>
            <p:ph type="title"/>
          </p:nvPr>
        </p:nvSpPr>
        <p:spPr>
          <a:xfrm>
            <a:off x="487136" y="1701787"/>
            <a:ext cx="6858000" cy="17445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pic>
        <p:nvPicPr>
          <p:cNvPr id="1572" name="Google Shape;1572;p132" descr="Image"/>
          <p:cNvPicPr preferRelativeResize="0"/>
          <p:nvPr/>
        </p:nvPicPr>
        <p:blipFill rotWithShape="1">
          <a:blip r:embed="rId2">
            <a:alphaModFix/>
          </a:blip>
          <a:srcRect/>
          <a:stretch/>
        </p:blipFill>
        <p:spPr>
          <a:xfrm>
            <a:off x="487137" y="495236"/>
            <a:ext cx="527371" cy="514826"/>
          </a:xfrm>
          <a:prstGeom prst="rect">
            <a:avLst/>
          </a:prstGeom>
          <a:noFill/>
          <a:ln>
            <a:noFill/>
          </a:ln>
        </p:spPr>
      </p:pic>
      <p:sp>
        <p:nvSpPr>
          <p:cNvPr id="1573" name="Google Shape;1573;p132"/>
          <p:cNvSpPr txBox="1">
            <a:spLocks noGrp="1"/>
          </p:cNvSpPr>
          <p:nvPr>
            <p:ph type="subTitle" idx="1"/>
          </p:nvPr>
        </p:nvSpPr>
        <p:spPr>
          <a:xfrm>
            <a:off x="484632" y="4191830"/>
            <a:ext cx="5120700" cy="594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4. Presentation title">
  <p:cSld name="4. Presentation title">
    <p:bg>
      <p:bgPr>
        <a:gradFill>
          <a:gsLst>
            <a:gs pos="0">
              <a:schemeClr val="accent2"/>
            </a:gs>
            <a:gs pos="56000">
              <a:schemeClr val="accent4"/>
            </a:gs>
            <a:gs pos="100000">
              <a:schemeClr val="accent1"/>
            </a:gs>
          </a:gsLst>
          <a:lin ang="18900044" scaled="0"/>
        </a:gradFill>
        <a:effectLst/>
      </p:bgPr>
    </p:bg>
    <p:spTree>
      <p:nvGrpSpPr>
        <p:cNvPr id="1" name="Shape 1574"/>
        <p:cNvGrpSpPr/>
        <p:nvPr/>
      </p:nvGrpSpPr>
      <p:grpSpPr>
        <a:xfrm>
          <a:off x="0" y="0"/>
          <a:ext cx="0" cy="0"/>
          <a:chOff x="0" y="0"/>
          <a:chExt cx="0" cy="0"/>
        </a:xfrm>
      </p:grpSpPr>
      <p:pic>
        <p:nvPicPr>
          <p:cNvPr id="1575" name="Google Shape;1575;p133" descr="Image"/>
          <p:cNvPicPr preferRelativeResize="0"/>
          <p:nvPr/>
        </p:nvPicPr>
        <p:blipFill rotWithShape="1">
          <a:blip r:embed="rId2">
            <a:alphaModFix/>
          </a:blip>
          <a:srcRect/>
          <a:stretch/>
        </p:blipFill>
        <p:spPr>
          <a:xfrm>
            <a:off x="487137" y="495236"/>
            <a:ext cx="527371" cy="514826"/>
          </a:xfrm>
          <a:prstGeom prst="rect">
            <a:avLst/>
          </a:prstGeom>
          <a:noFill/>
          <a:ln>
            <a:noFill/>
          </a:ln>
        </p:spPr>
      </p:pic>
      <p:sp>
        <p:nvSpPr>
          <p:cNvPr id="1576" name="Google Shape;1576;p133"/>
          <p:cNvSpPr txBox="1">
            <a:spLocks noGrp="1"/>
          </p:cNvSpPr>
          <p:nvPr>
            <p:ph type="title"/>
          </p:nvPr>
        </p:nvSpPr>
        <p:spPr>
          <a:xfrm>
            <a:off x="487136" y="1701787"/>
            <a:ext cx="6858000" cy="17445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1577" name="Google Shape;1577;p133"/>
          <p:cNvSpPr txBox="1">
            <a:spLocks noGrp="1"/>
          </p:cNvSpPr>
          <p:nvPr>
            <p:ph type="subTitle" idx="1"/>
          </p:nvPr>
        </p:nvSpPr>
        <p:spPr>
          <a:xfrm>
            <a:off x="484632" y="4191830"/>
            <a:ext cx="5120700" cy="594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5. Presentation title">
  <p:cSld name="5. Presentation title">
    <p:bg>
      <p:bgPr>
        <a:gradFill>
          <a:gsLst>
            <a:gs pos="0">
              <a:schemeClr val="accent5"/>
            </a:gs>
            <a:gs pos="2000">
              <a:schemeClr val="accent5"/>
            </a:gs>
            <a:gs pos="100000">
              <a:schemeClr val="accent2"/>
            </a:gs>
          </a:gsLst>
          <a:lin ang="8100019" scaled="0"/>
        </a:gradFill>
        <a:effectLst/>
      </p:bgPr>
    </p:bg>
    <p:spTree>
      <p:nvGrpSpPr>
        <p:cNvPr id="1" name="Shape 1578"/>
        <p:cNvGrpSpPr/>
        <p:nvPr/>
      </p:nvGrpSpPr>
      <p:grpSpPr>
        <a:xfrm>
          <a:off x="0" y="0"/>
          <a:ext cx="0" cy="0"/>
          <a:chOff x="0" y="0"/>
          <a:chExt cx="0" cy="0"/>
        </a:xfrm>
      </p:grpSpPr>
      <p:pic>
        <p:nvPicPr>
          <p:cNvPr id="1579" name="Google Shape;1579;p134" descr="Image"/>
          <p:cNvPicPr preferRelativeResize="0"/>
          <p:nvPr/>
        </p:nvPicPr>
        <p:blipFill rotWithShape="1">
          <a:blip r:embed="rId2">
            <a:alphaModFix/>
          </a:blip>
          <a:srcRect/>
          <a:stretch/>
        </p:blipFill>
        <p:spPr>
          <a:xfrm>
            <a:off x="487137" y="495236"/>
            <a:ext cx="527371" cy="514826"/>
          </a:xfrm>
          <a:prstGeom prst="rect">
            <a:avLst/>
          </a:prstGeom>
          <a:noFill/>
          <a:ln>
            <a:noFill/>
          </a:ln>
        </p:spPr>
      </p:pic>
      <p:sp>
        <p:nvSpPr>
          <p:cNvPr id="1580" name="Google Shape;1580;p134"/>
          <p:cNvSpPr txBox="1">
            <a:spLocks noGrp="1"/>
          </p:cNvSpPr>
          <p:nvPr>
            <p:ph type="title"/>
          </p:nvPr>
        </p:nvSpPr>
        <p:spPr>
          <a:xfrm>
            <a:off x="487136" y="1701787"/>
            <a:ext cx="6858000" cy="17445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1581" name="Google Shape;1581;p134"/>
          <p:cNvSpPr txBox="1">
            <a:spLocks noGrp="1"/>
          </p:cNvSpPr>
          <p:nvPr>
            <p:ph type="subTitle" idx="1"/>
          </p:nvPr>
        </p:nvSpPr>
        <p:spPr>
          <a:xfrm>
            <a:off x="484632" y="4191830"/>
            <a:ext cx="5120700" cy="594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9. Speaker card (1 person)">
  <p:cSld name="9. Speaker card (1 person)">
    <p:spTree>
      <p:nvGrpSpPr>
        <p:cNvPr id="1" name="Shape 1582"/>
        <p:cNvGrpSpPr/>
        <p:nvPr/>
      </p:nvGrpSpPr>
      <p:grpSpPr>
        <a:xfrm>
          <a:off x="0" y="0"/>
          <a:ext cx="0" cy="0"/>
          <a:chOff x="0" y="0"/>
          <a:chExt cx="0" cy="0"/>
        </a:xfrm>
      </p:grpSpPr>
      <p:pic>
        <p:nvPicPr>
          <p:cNvPr id="1583" name="Google Shape;1583;p135"/>
          <p:cNvPicPr preferRelativeResize="0"/>
          <p:nvPr/>
        </p:nvPicPr>
        <p:blipFill rotWithShape="1">
          <a:blip r:embed="rId2">
            <a:alphaModFix/>
          </a:blip>
          <a:srcRect/>
          <a:stretch/>
        </p:blipFill>
        <p:spPr>
          <a:xfrm>
            <a:off x="0" y="0"/>
            <a:ext cx="9144000" cy="5148264"/>
          </a:xfrm>
          <a:prstGeom prst="rect">
            <a:avLst/>
          </a:prstGeom>
          <a:noFill/>
          <a:ln>
            <a:noFill/>
          </a:ln>
        </p:spPr>
      </p:pic>
      <p:sp>
        <p:nvSpPr>
          <p:cNvPr id="1584" name="Google Shape;1584;p135"/>
          <p:cNvSpPr>
            <a:spLocks noGrp="1"/>
          </p:cNvSpPr>
          <p:nvPr>
            <p:ph type="pic" idx="2"/>
          </p:nvPr>
        </p:nvSpPr>
        <p:spPr>
          <a:xfrm>
            <a:off x="1378078" y="1716088"/>
            <a:ext cx="1714500" cy="1716000"/>
          </a:xfrm>
          <a:prstGeom prst="ellipse">
            <a:avLst/>
          </a:prstGeom>
          <a:noFill/>
          <a:ln w="19050" cap="flat" cmpd="sng">
            <a:solidFill>
              <a:schemeClr val="accent1"/>
            </a:solidFill>
            <a:prstDash val="solid"/>
            <a:round/>
            <a:headEnd type="none" w="sm" len="sm"/>
            <a:tailEnd type="none" w="sm" len="sm"/>
          </a:ln>
          <a:effectLst>
            <a:reflection stA="20000" endPos="15000" dist="19050" dir="5400000" fadeDir="5400012" sy="-100000" algn="bl" rotWithShape="0"/>
          </a:effectLst>
        </p:spPr>
      </p:sp>
      <p:sp>
        <p:nvSpPr>
          <p:cNvPr id="1585" name="Google Shape;1585;p135"/>
          <p:cNvSpPr txBox="1">
            <a:spLocks noGrp="1"/>
          </p:cNvSpPr>
          <p:nvPr>
            <p:ph type="title"/>
          </p:nvPr>
        </p:nvSpPr>
        <p:spPr>
          <a:xfrm>
            <a:off x="3334512" y="1915916"/>
            <a:ext cx="4729500" cy="7413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586" name="Google Shape;1586;p135"/>
          <p:cNvSpPr txBox="1">
            <a:spLocks noGrp="1"/>
          </p:cNvSpPr>
          <p:nvPr>
            <p:ph type="subTitle" idx="1"/>
          </p:nvPr>
        </p:nvSpPr>
        <p:spPr>
          <a:xfrm>
            <a:off x="3334512" y="2510827"/>
            <a:ext cx="4729500" cy="3387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400"/>
              <a:buFont typeface="Roboto Mono"/>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
        <p:nvSpPr>
          <p:cNvPr id="1587" name="Google Shape;1587;p135"/>
          <p:cNvSpPr txBox="1">
            <a:spLocks noGrp="1"/>
          </p:cNvSpPr>
          <p:nvPr>
            <p:ph type="body" idx="3"/>
          </p:nvPr>
        </p:nvSpPr>
        <p:spPr>
          <a:xfrm>
            <a:off x="3334512" y="2849541"/>
            <a:ext cx="4729500" cy="3060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200"/>
              <a:buFont typeface="Arial"/>
              <a:buNone/>
              <a:defRPr sz="12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400"/>
              <a:buFont typeface="Arial"/>
              <a:buNone/>
              <a:defRPr>
                <a:solidFill>
                  <a:schemeClr val="dk1"/>
                </a:solidFill>
              </a:defRPr>
            </a:lvl2pPr>
            <a:lvl3pPr marL="1371600" lvl="2" indent="-228600" algn="l" rtl="0">
              <a:lnSpc>
                <a:spcPct val="90000"/>
              </a:lnSpc>
              <a:spcBef>
                <a:spcPts val="375"/>
              </a:spcBef>
              <a:spcAft>
                <a:spcPts val="0"/>
              </a:spcAft>
              <a:buClr>
                <a:schemeClr val="dk1"/>
              </a:buClr>
              <a:buSzPts val="1200"/>
              <a:buFont typeface="Arial"/>
              <a:buNone/>
              <a:defRPr>
                <a:solidFill>
                  <a:schemeClr val="dk1"/>
                </a:solidFill>
              </a:defRPr>
            </a:lvl3pPr>
            <a:lvl4pPr marL="1828800" lvl="3" indent="-228600" algn="l" rtl="0">
              <a:lnSpc>
                <a:spcPct val="90000"/>
              </a:lnSpc>
              <a:spcBef>
                <a:spcPts val="375"/>
              </a:spcBef>
              <a:spcAft>
                <a:spcPts val="0"/>
              </a:spcAft>
              <a:buClr>
                <a:schemeClr val="dk1"/>
              </a:buClr>
              <a:buSzPts val="1000"/>
              <a:buFont typeface="Arial"/>
              <a:buNone/>
              <a:defRPr>
                <a:solidFill>
                  <a:schemeClr val="dk1"/>
                </a:solidFill>
              </a:defRPr>
            </a:lvl4pPr>
            <a:lvl5pPr marL="2286000" lvl="4" indent="-228600" algn="l" rtl="0">
              <a:lnSpc>
                <a:spcPct val="90000"/>
              </a:lnSpc>
              <a:spcBef>
                <a:spcPts val="375"/>
              </a:spcBef>
              <a:spcAft>
                <a:spcPts val="0"/>
              </a:spcAft>
              <a:buClr>
                <a:schemeClr val="dk1"/>
              </a:buClr>
              <a:buSzPts val="1000"/>
              <a:buFont typeface="Arial"/>
              <a:buNone/>
              <a:defRPr>
                <a:solidFill>
                  <a:schemeClr val="dk1"/>
                </a:solidFil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9. Speaker card (1 person)">
  <p:cSld name="1_9. Speaker card (1 person)">
    <p:spTree>
      <p:nvGrpSpPr>
        <p:cNvPr id="1" name="Shape 1588"/>
        <p:cNvGrpSpPr/>
        <p:nvPr/>
      </p:nvGrpSpPr>
      <p:grpSpPr>
        <a:xfrm>
          <a:off x="0" y="0"/>
          <a:ext cx="0" cy="0"/>
          <a:chOff x="0" y="0"/>
          <a:chExt cx="0" cy="0"/>
        </a:xfrm>
      </p:grpSpPr>
      <p:pic>
        <p:nvPicPr>
          <p:cNvPr id="1589" name="Google Shape;1589;p136"/>
          <p:cNvPicPr preferRelativeResize="0"/>
          <p:nvPr/>
        </p:nvPicPr>
        <p:blipFill rotWithShape="1">
          <a:blip r:embed="rId2">
            <a:alphaModFix/>
          </a:blip>
          <a:srcRect/>
          <a:stretch/>
        </p:blipFill>
        <p:spPr>
          <a:xfrm>
            <a:off x="0" y="1"/>
            <a:ext cx="9144000" cy="5148264"/>
          </a:xfrm>
          <a:prstGeom prst="rect">
            <a:avLst/>
          </a:prstGeom>
          <a:noFill/>
          <a:ln>
            <a:noFill/>
          </a:ln>
        </p:spPr>
      </p:pic>
      <p:sp>
        <p:nvSpPr>
          <p:cNvPr id="1590" name="Google Shape;1590;p136"/>
          <p:cNvSpPr>
            <a:spLocks noGrp="1"/>
          </p:cNvSpPr>
          <p:nvPr>
            <p:ph type="pic" idx="2"/>
          </p:nvPr>
        </p:nvSpPr>
        <p:spPr>
          <a:xfrm>
            <a:off x="1378078" y="1716088"/>
            <a:ext cx="1714500" cy="1716000"/>
          </a:xfrm>
          <a:prstGeom prst="ellipse">
            <a:avLst/>
          </a:prstGeom>
          <a:noFill/>
          <a:ln w="19050" cap="flat" cmpd="sng">
            <a:solidFill>
              <a:schemeClr val="accent1"/>
            </a:solidFill>
            <a:prstDash val="solid"/>
            <a:round/>
            <a:headEnd type="none" w="sm" len="sm"/>
            <a:tailEnd type="none" w="sm" len="sm"/>
          </a:ln>
          <a:effectLst>
            <a:reflection stA="20000" endPos="15000" dist="19050" dir="5400000" fadeDir="5400012" sy="-100000" algn="bl" rotWithShape="0"/>
          </a:effectLst>
        </p:spPr>
      </p:sp>
      <p:sp>
        <p:nvSpPr>
          <p:cNvPr id="1591" name="Google Shape;1591;p136"/>
          <p:cNvSpPr txBox="1">
            <a:spLocks noGrp="1"/>
          </p:cNvSpPr>
          <p:nvPr>
            <p:ph type="title"/>
          </p:nvPr>
        </p:nvSpPr>
        <p:spPr>
          <a:xfrm>
            <a:off x="3334512" y="1915916"/>
            <a:ext cx="4729500" cy="7413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592" name="Google Shape;1592;p136"/>
          <p:cNvSpPr txBox="1">
            <a:spLocks noGrp="1"/>
          </p:cNvSpPr>
          <p:nvPr>
            <p:ph type="subTitle" idx="1"/>
          </p:nvPr>
        </p:nvSpPr>
        <p:spPr>
          <a:xfrm>
            <a:off x="3334512" y="2510827"/>
            <a:ext cx="4729500" cy="3387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400"/>
              <a:buFont typeface="Roboto Mono"/>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
        <p:nvSpPr>
          <p:cNvPr id="1593" name="Google Shape;1593;p136"/>
          <p:cNvSpPr txBox="1">
            <a:spLocks noGrp="1"/>
          </p:cNvSpPr>
          <p:nvPr>
            <p:ph type="body" idx="3"/>
          </p:nvPr>
        </p:nvSpPr>
        <p:spPr>
          <a:xfrm>
            <a:off x="3334512" y="2849541"/>
            <a:ext cx="4729500" cy="3060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200"/>
              <a:buFont typeface="Arial"/>
              <a:buNone/>
              <a:defRPr sz="12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400"/>
              <a:buFont typeface="Arial"/>
              <a:buNone/>
              <a:defRPr>
                <a:solidFill>
                  <a:schemeClr val="dk1"/>
                </a:solidFill>
              </a:defRPr>
            </a:lvl2pPr>
            <a:lvl3pPr marL="1371600" lvl="2" indent="-228600" algn="l" rtl="0">
              <a:lnSpc>
                <a:spcPct val="90000"/>
              </a:lnSpc>
              <a:spcBef>
                <a:spcPts val="375"/>
              </a:spcBef>
              <a:spcAft>
                <a:spcPts val="0"/>
              </a:spcAft>
              <a:buClr>
                <a:schemeClr val="dk1"/>
              </a:buClr>
              <a:buSzPts val="1200"/>
              <a:buFont typeface="Arial"/>
              <a:buNone/>
              <a:defRPr>
                <a:solidFill>
                  <a:schemeClr val="dk1"/>
                </a:solidFill>
              </a:defRPr>
            </a:lvl3pPr>
            <a:lvl4pPr marL="1828800" lvl="3" indent="-228600" algn="l" rtl="0">
              <a:lnSpc>
                <a:spcPct val="90000"/>
              </a:lnSpc>
              <a:spcBef>
                <a:spcPts val="375"/>
              </a:spcBef>
              <a:spcAft>
                <a:spcPts val="0"/>
              </a:spcAft>
              <a:buClr>
                <a:schemeClr val="dk1"/>
              </a:buClr>
              <a:buSzPts val="1000"/>
              <a:buFont typeface="Arial"/>
              <a:buNone/>
              <a:defRPr>
                <a:solidFill>
                  <a:schemeClr val="dk1"/>
                </a:solidFill>
              </a:defRPr>
            </a:lvl4pPr>
            <a:lvl5pPr marL="2286000" lvl="4" indent="-228600" algn="l" rtl="0">
              <a:lnSpc>
                <a:spcPct val="90000"/>
              </a:lnSpc>
              <a:spcBef>
                <a:spcPts val="375"/>
              </a:spcBef>
              <a:spcAft>
                <a:spcPts val="0"/>
              </a:spcAft>
              <a:buClr>
                <a:schemeClr val="dk1"/>
              </a:buClr>
              <a:buSzPts val="1000"/>
              <a:buFont typeface="Arial"/>
              <a:buNone/>
              <a:defRPr>
                <a:solidFill>
                  <a:schemeClr val="dk1"/>
                </a:solidFil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11. Speaker card  (1 person)">
  <p:cSld name="11. Speaker card  (1 person)">
    <p:bg>
      <p:bgPr>
        <a:gradFill>
          <a:gsLst>
            <a:gs pos="0">
              <a:schemeClr val="accent1"/>
            </a:gs>
            <a:gs pos="32000">
              <a:schemeClr val="accent1"/>
            </a:gs>
            <a:gs pos="100000">
              <a:schemeClr val="accent6"/>
            </a:gs>
          </a:gsLst>
          <a:lin ang="18900044" scaled="0"/>
        </a:gradFill>
        <a:effectLst/>
      </p:bgPr>
    </p:bg>
    <p:spTree>
      <p:nvGrpSpPr>
        <p:cNvPr id="1" name="Shape 1594"/>
        <p:cNvGrpSpPr/>
        <p:nvPr/>
      </p:nvGrpSpPr>
      <p:grpSpPr>
        <a:xfrm>
          <a:off x="0" y="0"/>
          <a:ext cx="0" cy="0"/>
          <a:chOff x="0" y="0"/>
          <a:chExt cx="0" cy="0"/>
        </a:xfrm>
      </p:grpSpPr>
      <p:sp>
        <p:nvSpPr>
          <p:cNvPr id="1595" name="Google Shape;1595;p137"/>
          <p:cNvSpPr>
            <a:spLocks noGrp="1"/>
          </p:cNvSpPr>
          <p:nvPr>
            <p:ph type="pic" idx="2"/>
          </p:nvPr>
        </p:nvSpPr>
        <p:spPr>
          <a:xfrm>
            <a:off x="1378078" y="1716088"/>
            <a:ext cx="1714500" cy="1716000"/>
          </a:xfrm>
          <a:prstGeom prst="ellipse">
            <a:avLst/>
          </a:prstGeom>
          <a:noFill/>
          <a:ln w="19050" cap="flat" cmpd="sng">
            <a:solidFill>
              <a:schemeClr val="accent4"/>
            </a:solidFill>
            <a:prstDash val="solid"/>
            <a:round/>
            <a:headEnd type="none" w="sm" len="sm"/>
            <a:tailEnd type="none" w="sm" len="sm"/>
          </a:ln>
          <a:effectLst>
            <a:reflection stA="20000" endPos="15000" dist="19050" dir="5400000" fadeDir="5400012" sy="-100000" algn="bl" rotWithShape="0"/>
          </a:effectLst>
        </p:spPr>
      </p:sp>
      <p:sp>
        <p:nvSpPr>
          <p:cNvPr id="1596" name="Google Shape;1596;p137"/>
          <p:cNvSpPr txBox="1">
            <a:spLocks noGrp="1"/>
          </p:cNvSpPr>
          <p:nvPr>
            <p:ph type="title"/>
          </p:nvPr>
        </p:nvSpPr>
        <p:spPr>
          <a:xfrm>
            <a:off x="3334512" y="1915916"/>
            <a:ext cx="4729500" cy="7413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597" name="Google Shape;1597;p137"/>
          <p:cNvSpPr txBox="1">
            <a:spLocks noGrp="1"/>
          </p:cNvSpPr>
          <p:nvPr>
            <p:ph type="subTitle" idx="1"/>
          </p:nvPr>
        </p:nvSpPr>
        <p:spPr>
          <a:xfrm>
            <a:off x="3334512" y="2510827"/>
            <a:ext cx="4729500" cy="3387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400"/>
              <a:buFont typeface="Roboto Mono"/>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
        <p:nvSpPr>
          <p:cNvPr id="1598" name="Google Shape;1598;p137"/>
          <p:cNvSpPr txBox="1">
            <a:spLocks noGrp="1"/>
          </p:cNvSpPr>
          <p:nvPr>
            <p:ph type="body" idx="3"/>
          </p:nvPr>
        </p:nvSpPr>
        <p:spPr>
          <a:xfrm>
            <a:off x="3334512" y="2849541"/>
            <a:ext cx="4729500" cy="3060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200"/>
              <a:buFont typeface="Arial"/>
              <a:buNone/>
              <a:defRPr sz="12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400"/>
              <a:buFont typeface="Arial"/>
              <a:buNone/>
              <a:defRPr>
                <a:solidFill>
                  <a:schemeClr val="dk1"/>
                </a:solidFill>
              </a:defRPr>
            </a:lvl2pPr>
            <a:lvl3pPr marL="1371600" lvl="2" indent="-228600" algn="l" rtl="0">
              <a:lnSpc>
                <a:spcPct val="90000"/>
              </a:lnSpc>
              <a:spcBef>
                <a:spcPts val="375"/>
              </a:spcBef>
              <a:spcAft>
                <a:spcPts val="0"/>
              </a:spcAft>
              <a:buClr>
                <a:schemeClr val="dk1"/>
              </a:buClr>
              <a:buSzPts val="1200"/>
              <a:buFont typeface="Arial"/>
              <a:buNone/>
              <a:defRPr>
                <a:solidFill>
                  <a:schemeClr val="dk1"/>
                </a:solidFill>
              </a:defRPr>
            </a:lvl3pPr>
            <a:lvl4pPr marL="1828800" lvl="3" indent="-228600" algn="l" rtl="0">
              <a:lnSpc>
                <a:spcPct val="90000"/>
              </a:lnSpc>
              <a:spcBef>
                <a:spcPts val="375"/>
              </a:spcBef>
              <a:spcAft>
                <a:spcPts val="0"/>
              </a:spcAft>
              <a:buClr>
                <a:schemeClr val="dk1"/>
              </a:buClr>
              <a:buSzPts val="1000"/>
              <a:buFont typeface="Arial"/>
              <a:buNone/>
              <a:defRPr>
                <a:solidFill>
                  <a:schemeClr val="dk1"/>
                </a:solidFill>
              </a:defRPr>
            </a:lvl4pPr>
            <a:lvl5pPr marL="2286000" lvl="4" indent="-228600" algn="l" rtl="0">
              <a:lnSpc>
                <a:spcPct val="90000"/>
              </a:lnSpc>
              <a:spcBef>
                <a:spcPts val="375"/>
              </a:spcBef>
              <a:spcAft>
                <a:spcPts val="0"/>
              </a:spcAft>
              <a:buClr>
                <a:schemeClr val="dk1"/>
              </a:buClr>
              <a:buSzPts val="1000"/>
              <a:buFont typeface="Arial"/>
              <a:buNone/>
              <a:defRPr>
                <a:solidFill>
                  <a:schemeClr val="dk1"/>
                </a:solidFil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11. Speaker card  (1 person)">
  <p:cSld name="1_11. Speaker card  (1 person)">
    <p:bg>
      <p:bgPr>
        <a:gradFill>
          <a:gsLst>
            <a:gs pos="0">
              <a:schemeClr val="accent2"/>
            </a:gs>
            <a:gs pos="8000">
              <a:schemeClr val="accent2"/>
            </a:gs>
            <a:gs pos="100000">
              <a:srgbClr val="A371F7"/>
            </a:gs>
          </a:gsLst>
          <a:lin ang="18900044" scaled="0"/>
        </a:gradFill>
        <a:effectLst/>
      </p:bgPr>
    </p:bg>
    <p:spTree>
      <p:nvGrpSpPr>
        <p:cNvPr id="1" name="Shape 1599"/>
        <p:cNvGrpSpPr/>
        <p:nvPr/>
      </p:nvGrpSpPr>
      <p:grpSpPr>
        <a:xfrm>
          <a:off x="0" y="0"/>
          <a:ext cx="0" cy="0"/>
          <a:chOff x="0" y="0"/>
          <a:chExt cx="0" cy="0"/>
        </a:xfrm>
      </p:grpSpPr>
      <p:sp>
        <p:nvSpPr>
          <p:cNvPr id="1600" name="Google Shape;1600;p138"/>
          <p:cNvSpPr>
            <a:spLocks noGrp="1"/>
          </p:cNvSpPr>
          <p:nvPr>
            <p:ph type="pic" idx="2"/>
          </p:nvPr>
        </p:nvSpPr>
        <p:spPr>
          <a:xfrm>
            <a:off x="1378078" y="1716088"/>
            <a:ext cx="1714500" cy="1716000"/>
          </a:xfrm>
          <a:prstGeom prst="ellipse">
            <a:avLst/>
          </a:prstGeom>
          <a:noFill/>
          <a:ln w="19050" cap="flat" cmpd="sng">
            <a:solidFill>
              <a:schemeClr val="accent1"/>
            </a:solidFill>
            <a:prstDash val="solid"/>
            <a:round/>
            <a:headEnd type="none" w="sm" len="sm"/>
            <a:tailEnd type="none" w="sm" len="sm"/>
          </a:ln>
          <a:effectLst>
            <a:reflection stA="20000" endPos="15000" dist="19050" dir="5400000" fadeDir="5400012" sy="-100000" algn="bl" rotWithShape="0"/>
          </a:effectLst>
        </p:spPr>
      </p:sp>
      <p:sp>
        <p:nvSpPr>
          <p:cNvPr id="1601" name="Google Shape;1601;p138"/>
          <p:cNvSpPr txBox="1">
            <a:spLocks noGrp="1"/>
          </p:cNvSpPr>
          <p:nvPr>
            <p:ph type="title"/>
          </p:nvPr>
        </p:nvSpPr>
        <p:spPr>
          <a:xfrm>
            <a:off x="3334512" y="1915916"/>
            <a:ext cx="4729500" cy="7413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602" name="Google Shape;1602;p138"/>
          <p:cNvSpPr txBox="1">
            <a:spLocks noGrp="1"/>
          </p:cNvSpPr>
          <p:nvPr>
            <p:ph type="subTitle" idx="1"/>
          </p:nvPr>
        </p:nvSpPr>
        <p:spPr>
          <a:xfrm>
            <a:off x="3334512" y="2510827"/>
            <a:ext cx="4729500" cy="3387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400"/>
              <a:buFont typeface="Roboto Mono"/>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
        <p:nvSpPr>
          <p:cNvPr id="1603" name="Google Shape;1603;p138"/>
          <p:cNvSpPr txBox="1">
            <a:spLocks noGrp="1"/>
          </p:cNvSpPr>
          <p:nvPr>
            <p:ph type="body" idx="3"/>
          </p:nvPr>
        </p:nvSpPr>
        <p:spPr>
          <a:xfrm>
            <a:off x="3334512" y="2849541"/>
            <a:ext cx="4729500" cy="3060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200"/>
              <a:buFont typeface="Arial"/>
              <a:buNone/>
              <a:defRPr sz="12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400"/>
              <a:buFont typeface="Arial"/>
              <a:buNone/>
              <a:defRPr>
                <a:solidFill>
                  <a:schemeClr val="dk1"/>
                </a:solidFill>
              </a:defRPr>
            </a:lvl2pPr>
            <a:lvl3pPr marL="1371600" lvl="2" indent="-228600" algn="l" rtl="0">
              <a:lnSpc>
                <a:spcPct val="90000"/>
              </a:lnSpc>
              <a:spcBef>
                <a:spcPts val="375"/>
              </a:spcBef>
              <a:spcAft>
                <a:spcPts val="0"/>
              </a:spcAft>
              <a:buClr>
                <a:schemeClr val="dk1"/>
              </a:buClr>
              <a:buSzPts val="1200"/>
              <a:buFont typeface="Arial"/>
              <a:buNone/>
              <a:defRPr>
                <a:solidFill>
                  <a:schemeClr val="dk1"/>
                </a:solidFill>
              </a:defRPr>
            </a:lvl3pPr>
            <a:lvl4pPr marL="1828800" lvl="3" indent="-228600" algn="l" rtl="0">
              <a:lnSpc>
                <a:spcPct val="90000"/>
              </a:lnSpc>
              <a:spcBef>
                <a:spcPts val="375"/>
              </a:spcBef>
              <a:spcAft>
                <a:spcPts val="0"/>
              </a:spcAft>
              <a:buClr>
                <a:schemeClr val="dk1"/>
              </a:buClr>
              <a:buSzPts val="1000"/>
              <a:buFont typeface="Arial"/>
              <a:buNone/>
              <a:defRPr>
                <a:solidFill>
                  <a:schemeClr val="dk1"/>
                </a:solidFill>
              </a:defRPr>
            </a:lvl4pPr>
            <a:lvl5pPr marL="2286000" lvl="4" indent="-228600" algn="l" rtl="0">
              <a:lnSpc>
                <a:spcPct val="90000"/>
              </a:lnSpc>
              <a:spcBef>
                <a:spcPts val="375"/>
              </a:spcBef>
              <a:spcAft>
                <a:spcPts val="0"/>
              </a:spcAft>
              <a:buClr>
                <a:schemeClr val="dk1"/>
              </a:buClr>
              <a:buSzPts val="1000"/>
              <a:buFont typeface="Arial"/>
              <a:buNone/>
              <a:defRPr>
                <a:solidFill>
                  <a:schemeClr val="dk1"/>
                </a:solidFil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12. Speaker card  (1 person)">
  <p:cSld name="12. Speaker card  (1 person)">
    <p:bg>
      <p:bgPr>
        <a:gradFill>
          <a:gsLst>
            <a:gs pos="0">
              <a:schemeClr val="accent2"/>
            </a:gs>
            <a:gs pos="74000">
              <a:schemeClr val="accent5"/>
            </a:gs>
            <a:gs pos="100000">
              <a:schemeClr val="accent3"/>
            </a:gs>
          </a:gsLst>
          <a:lin ang="18900044" scaled="0"/>
        </a:gradFill>
        <a:effectLst/>
      </p:bgPr>
    </p:bg>
    <p:spTree>
      <p:nvGrpSpPr>
        <p:cNvPr id="1" name="Shape 1604"/>
        <p:cNvGrpSpPr/>
        <p:nvPr/>
      </p:nvGrpSpPr>
      <p:grpSpPr>
        <a:xfrm>
          <a:off x="0" y="0"/>
          <a:ext cx="0" cy="0"/>
          <a:chOff x="0" y="0"/>
          <a:chExt cx="0" cy="0"/>
        </a:xfrm>
      </p:grpSpPr>
      <p:sp>
        <p:nvSpPr>
          <p:cNvPr id="1605" name="Google Shape;1605;p139"/>
          <p:cNvSpPr>
            <a:spLocks noGrp="1"/>
          </p:cNvSpPr>
          <p:nvPr>
            <p:ph type="pic" idx="2"/>
          </p:nvPr>
        </p:nvSpPr>
        <p:spPr>
          <a:xfrm>
            <a:off x="1378078" y="1716088"/>
            <a:ext cx="1714500" cy="1716000"/>
          </a:xfrm>
          <a:prstGeom prst="ellipse">
            <a:avLst/>
          </a:prstGeom>
          <a:noFill/>
          <a:ln w="19050" cap="flat" cmpd="sng">
            <a:solidFill>
              <a:schemeClr val="accent1"/>
            </a:solidFill>
            <a:prstDash val="solid"/>
            <a:round/>
            <a:headEnd type="none" w="sm" len="sm"/>
            <a:tailEnd type="none" w="sm" len="sm"/>
          </a:ln>
          <a:effectLst>
            <a:reflection stA="20000" endPos="15000" dist="19050" dir="5400000" fadeDir="5400012" sy="-100000" algn="bl" rotWithShape="0"/>
          </a:effectLst>
        </p:spPr>
      </p:sp>
      <p:sp>
        <p:nvSpPr>
          <p:cNvPr id="1606" name="Google Shape;1606;p139"/>
          <p:cNvSpPr txBox="1">
            <a:spLocks noGrp="1"/>
          </p:cNvSpPr>
          <p:nvPr>
            <p:ph type="title"/>
          </p:nvPr>
        </p:nvSpPr>
        <p:spPr>
          <a:xfrm>
            <a:off x="3334512" y="1915916"/>
            <a:ext cx="4729500" cy="7413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607" name="Google Shape;1607;p139"/>
          <p:cNvSpPr txBox="1">
            <a:spLocks noGrp="1"/>
          </p:cNvSpPr>
          <p:nvPr>
            <p:ph type="subTitle" idx="1"/>
          </p:nvPr>
        </p:nvSpPr>
        <p:spPr>
          <a:xfrm>
            <a:off x="3334512" y="2510827"/>
            <a:ext cx="4729500" cy="3387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400"/>
              <a:buFont typeface="Roboto Mono"/>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
        <p:nvSpPr>
          <p:cNvPr id="1608" name="Google Shape;1608;p139"/>
          <p:cNvSpPr txBox="1">
            <a:spLocks noGrp="1"/>
          </p:cNvSpPr>
          <p:nvPr>
            <p:ph type="body" idx="3"/>
          </p:nvPr>
        </p:nvSpPr>
        <p:spPr>
          <a:xfrm>
            <a:off x="3334512" y="2849541"/>
            <a:ext cx="4729500" cy="3060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200"/>
              <a:buFont typeface="Arial"/>
              <a:buNone/>
              <a:defRPr sz="12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400"/>
              <a:buFont typeface="Arial"/>
              <a:buNone/>
              <a:defRPr>
                <a:solidFill>
                  <a:schemeClr val="dk1"/>
                </a:solidFill>
              </a:defRPr>
            </a:lvl2pPr>
            <a:lvl3pPr marL="1371600" lvl="2" indent="-228600" algn="l" rtl="0">
              <a:lnSpc>
                <a:spcPct val="90000"/>
              </a:lnSpc>
              <a:spcBef>
                <a:spcPts val="375"/>
              </a:spcBef>
              <a:spcAft>
                <a:spcPts val="0"/>
              </a:spcAft>
              <a:buClr>
                <a:schemeClr val="dk1"/>
              </a:buClr>
              <a:buSzPts val="1200"/>
              <a:buFont typeface="Arial"/>
              <a:buNone/>
              <a:defRPr>
                <a:solidFill>
                  <a:schemeClr val="dk1"/>
                </a:solidFill>
              </a:defRPr>
            </a:lvl3pPr>
            <a:lvl4pPr marL="1828800" lvl="3" indent="-228600" algn="l" rtl="0">
              <a:lnSpc>
                <a:spcPct val="90000"/>
              </a:lnSpc>
              <a:spcBef>
                <a:spcPts val="375"/>
              </a:spcBef>
              <a:spcAft>
                <a:spcPts val="0"/>
              </a:spcAft>
              <a:buClr>
                <a:schemeClr val="dk1"/>
              </a:buClr>
              <a:buSzPts val="1000"/>
              <a:buFont typeface="Arial"/>
              <a:buNone/>
              <a:defRPr>
                <a:solidFill>
                  <a:schemeClr val="dk1"/>
                </a:solidFill>
              </a:defRPr>
            </a:lvl4pPr>
            <a:lvl5pPr marL="2286000" lvl="4" indent="-228600" algn="l" rtl="0">
              <a:lnSpc>
                <a:spcPct val="90000"/>
              </a:lnSpc>
              <a:spcBef>
                <a:spcPts val="375"/>
              </a:spcBef>
              <a:spcAft>
                <a:spcPts val="0"/>
              </a:spcAft>
              <a:buClr>
                <a:schemeClr val="dk1"/>
              </a:buClr>
              <a:buSzPts val="1000"/>
              <a:buFont typeface="Arial"/>
              <a:buNone/>
              <a:defRPr>
                <a:solidFill>
                  <a:schemeClr val="dk1"/>
                </a:solidFil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13. Speaker card  (2 people)">
  <p:cSld name="13. Speaker card  (2 people)">
    <p:bg>
      <p:bgPr>
        <a:blipFill>
          <a:blip r:embed="rId2">
            <a:alphaModFix/>
          </a:blip>
          <a:stretch>
            <a:fillRect/>
          </a:stretch>
        </a:blipFill>
        <a:effectLst/>
      </p:bgPr>
    </p:bg>
    <p:spTree>
      <p:nvGrpSpPr>
        <p:cNvPr id="1" name="Shape 1609"/>
        <p:cNvGrpSpPr/>
        <p:nvPr/>
      </p:nvGrpSpPr>
      <p:grpSpPr>
        <a:xfrm>
          <a:off x="0" y="0"/>
          <a:ext cx="0" cy="0"/>
          <a:chOff x="0" y="0"/>
          <a:chExt cx="0" cy="0"/>
        </a:xfrm>
      </p:grpSpPr>
      <p:sp>
        <p:nvSpPr>
          <p:cNvPr id="1610" name="Google Shape;1610;p140"/>
          <p:cNvSpPr>
            <a:spLocks noGrp="1"/>
          </p:cNvSpPr>
          <p:nvPr>
            <p:ph type="pic" idx="2"/>
          </p:nvPr>
        </p:nvSpPr>
        <p:spPr>
          <a:xfrm>
            <a:off x="374009" y="3149010"/>
            <a:ext cx="857400" cy="8583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611" name="Google Shape;1611;p140"/>
          <p:cNvSpPr>
            <a:spLocks noGrp="1"/>
          </p:cNvSpPr>
          <p:nvPr>
            <p:ph type="pic" idx="3"/>
          </p:nvPr>
        </p:nvSpPr>
        <p:spPr>
          <a:xfrm>
            <a:off x="4552387" y="3149010"/>
            <a:ext cx="857400" cy="8583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612" name="Google Shape;1612;p140"/>
          <p:cNvSpPr txBox="1">
            <a:spLocks noGrp="1"/>
          </p:cNvSpPr>
          <p:nvPr>
            <p:ph type="title"/>
          </p:nvPr>
        </p:nvSpPr>
        <p:spPr>
          <a:xfrm>
            <a:off x="381000" y="1382023"/>
            <a:ext cx="6858000" cy="7413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613" name="Google Shape;1613;p140"/>
          <p:cNvSpPr txBox="1">
            <a:spLocks noGrp="1"/>
          </p:cNvSpPr>
          <p:nvPr>
            <p:ph type="title" idx="4"/>
          </p:nvPr>
        </p:nvSpPr>
        <p:spPr>
          <a:xfrm>
            <a:off x="1331976" y="3178929"/>
            <a:ext cx="2862000" cy="4392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614" name="Google Shape;1614;p140"/>
          <p:cNvSpPr txBox="1">
            <a:spLocks noGrp="1"/>
          </p:cNvSpPr>
          <p:nvPr>
            <p:ph type="subTitle" idx="1"/>
          </p:nvPr>
        </p:nvSpPr>
        <p:spPr>
          <a:xfrm>
            <a:off x="1331976" y="3469917"/>
            <a:ext cx="2862000" cy="3387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200"/>
              <a:buFont typeface="Roboto Mono"/>
              <a:buNone/>
              <a:defRPr sz="12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sp>
        <p:nvSpPr>
          <p:cNvPr id="1615" name="Google Shape;1615;p140"/>
          <p:cNvSpPr txBox="1">
            <a:spLocks noGrp="1"/>
          </p:cNvSpPr>
          <p:nvPr>
            <p:ph type="title" idx="5"/>
          </p:nvPr>
        </p:nvSpPr>
        <p:spPr>
          <a:xfrm>
            <a:off x="5513391" y="3178929"/>
            <a:ext cx="2862000" cy="4392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616" name="Google Shape;1616;p140"/>
          <p:cNvSpPr txBox="1">
            <a:spLocks noGrp="1"/>
          </p:cNvSpPr>
          <p:nvPr>
            <p:ph type="subTitle" idx="6"/>
          </p:nvPr>
        </p:nvSpPr>
        <p:spPr>
          <a:xfrm>
            <a:off x="5513391" y="3469917"/>
            <a:ext cx="2862000" cy="3387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200"/>
              <a:buFont typeface="Roboto Mono"/>
              <a:buNone/>
              <a:defRPr sz="12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cxnSp>
        <p:nvCxnSpPr>
          <p:cNvPr id="1617" name="Google Shape;1617;p140"/>
          <p:cNvCxnSpPr/>
          <p:nvPr/>
        </p:nvCxnSpPr>
        <p:spPr>
          <a:xfrm>
            <a:off x="452844" y="2574132"/>
            <a:ext cx="5492400" cy="0"/>
          </a:xfrm>
          <a:prstGeom prst="straightConnector1">
            <a:avLst/>
          </a:prstGeom>
          <a:noFill/>
          <a:ln w="19050" cap="rnd" cmpd="sng">
            <a:solidFill>
              <a:schemeClr val="dk1"/>
            </a:solidFill>
            <a:prstDash val="solid"/>
            <a:round/>
            <a:headEnd type="none" w="sm" len="sm"/>
            <a:tailEnd type="none" w="sm" len="sm"/>
          </a:ln>
        </p:spPr>
      </p:cxnSp>
      <p:sp>
        <p:nvSpPr>
          <p:cNvPr id="1618" name="Google Shape;1618;p140"/>
          <p:cNvSpPr txBox="1">
            <a:spLocks noGrp="1"/>
          </p:cNvSpPr>
          <p:nvPr>
            <p:ph type="body" idx="7"/>
          </p:nvPr>
        </p:nvSpPr>
        <p:spPr>
          <a:xfrm>
            <a:off x="1331976" y="3743065"/>
            <a:ext cx="2862000" cy="296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619" name="Google Shape;1619;p140"/>
          <p:cNvSpPr txBox="1">
            <a:spLocks noGrp="1"/>
          </p:cNvSpPr>
          <p:nvPr>
            <p:ph type="body" idx="8"/>
          </p:nvPr>
        </p:nvSpPr>
        <p:spPr>
          <a:xfrm>
            <a:off x="5513391" y="3743065"/>
            <a:ext cx="2862000" cy="296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13. Speaker card  (2 people)">
  <p:cSld name="1_13. Speaker card  (2 people)">
    <p:bg>
      <p:bgPr>
        <a:solidFill>
          <a:schemeClr val="lt1"/>
        </a:solidFill>
        <a:effectLst/>
      </p:bgPr>
    </p:bg>
    <p:spTree>
      <p:nvGrpSpPr>
        <p:cNvPr id="1" name="Shape 1620"/>
        <p:cNvGrpSpPr/>
        <p:nvPr/>
      </p:nvGrpSpPr>
      <p:grpSpPr>
        <a:xfrm>
          <a:off x="0" y="0"/>
          <a:ext cx="0" cy="0"/>
          <a:chOff x="0" y="0"/>
          <a:chExt cx="0" cy="0"/>
        </a:xfrm>
      </p:grpSpPr>
      <p:pic>
        <p:nvPicPr>
          <p:cNvPr id="1621" name="Google Shape;1621;p141"/>
          <p:cNvPicPr preferRelativeResize="0"/>
          <p:nvPr/>
        </p:nvPicPr>
        <p:blipFill rotWithShape="1">
          <a:blip r:embed="rId2">
            <a:alphaModFix/>
          </a:blip>
          <a:srcRect/>
          <a:stretch/>
        </p:blipFill>
        <p:spPr>
          <a:xfrm>
            <a:off x="0" y="0"/>
            <a:ext cx="9144000" cy="5148264"/>
          </a:xfrm>
          <a:prstGeom prst="rect">
            <a:avLst/>
          </a:prstGeom>
          <a:noFill/>
          <a:ln>
            <a:noFill/>
          </a:ln>
        </p:spPr>
      </p:pic>
      <p:sp>
        <p:nvSpPr>
          <p:cNvPr id="1622" name="Google Shape;1622;p141"/>
          <p:cNvSpPr>
            <a:spLocks noGrp="1"/>
          </p:cNvSpPr>
          <p:nvPr>
            <p:ph type="pic" idx="2"/>
          </p:nvPr>
        </p:nvSpPr>
        <p:spPr>
          <a:xfrm>
            <a:off x="374009" y="3149010"/>
            <a:ext cx="857400" cy="8583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623" name="Google Shape;1623;p141"/>
          <p:cNvSpPr>
            <a:spLocks noGrp="1"/>
          </p:cNvSpPr>
          <p:nvPr>
            <p:ph type="pic" idx="3"/>
          </p:nvPr>
        </p:nvSpPr>
        <p:spPr>
          <a:xfrm>
            <a:off x="4552387" y="3149010"/>
            <a:ext cx="857400" cy="8583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624" name="Google Shape;1624;p141"/>
          <p:cNvSpPr txBox="1">
            <a:spLocks noGrp="1"/>
          </p:cNvSpPr>
          <p:nvPr>
            <p:ph type="title"/>
          </p:nvPr>
        </p:nvSpPr>
        <p:spPr>
          <a:xfrm>
            <a:off x="381000" y="1382023"/>
            <a:ext cx="6858000" cy="7413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625" name="Google Shape;1625;p141"/>
          <p:cNvSpPr txBox="1">
            <a:spLocks noGrp="1"/>
          </p:cNvSpPr>
          <p:nvPr>
            <p:ph type="title" idx="4"/>
          </p:nvPr>
        </p:nvSpPr>
        <p:spPr>
          <a:xfrm>
            <a:off x="1331976" y="3178929"/>
            <a:ext cx="2862000" cy="4389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626" name="Google Shape;1626;p141"/>
          <p:cNvSpPr txBox="1">
            <a:spLocks noGrp="1"/>
          </p:cNvSpPr>
          <p:nvPr>
            <p:ph type="subTitle" idx="1"/>
          </p:nvPr>
        </p:nvSpPr>
        <p:spPr>
          <a:xfrm>
            <a:off x="1331976" y="3469917"/>
            <a:ext cx="2862000" cy="3387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200"/>
              <a:buFont typeface="Roboto Mono"/>
              <a:buNone/>
              <a:defRPr sz="12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sp>
        <p:nvSpPr>
          <p:cNvPr id="1627" name="Google Shape;1627;p141"/>
          <p:cNvSpPr txBox="1">
            <a:spLocks noGrp="1"/>
          </p:cNvSpPr>
          <p:nvPr>
            <p:ph type="title" idx="5"/>
          </p:nvPr>
        </p:nvSpPr>
        <p:spPr>
          <a:xfrm>
            <a:off x="5513391" y="3178929"/>
            <a:ext cx="2862000" cy="4389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628" name="Google Shape;1628;p141"/>
          <p:cNvSpPr txBox="1">
            <a:spLocks noGrp="1"/>
          </p:cNvSpPr>
          <p:nvPr>
            <p:ph type="subTitle" idx="6"/>
          </p:nvPr>
        </p:nvSpPr>
        <p:spPr>
          <a:xfrm>
            <a:off x="5513391" y="3469917"/>
            <a:ext cx="2862000" cy="3387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200"/>
              <a:buFont typeface="Roboto Mono"/>
              <a:buNone/>
              <a:defRPr sz="12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cxnSp>
        <p:nvCxnSpPr>
          <p:cNvPr id="1629" name="Google Shape;1629;p141"/>
          <p:cNvCxnSpPr/>
          <p:nvPr/>
        </p:nvCxnSpPr>
        <p:spPr>
          <a:xfrm>
            <a:off x="452844" y="2574132"/>
            <a:ext cx="5492400" cy="0"/>
          </a:xfrm>
          <a:prstGeom prst="straightConnector1">
            <a:avLst/>
          </a:prstGeom>
          <a:noFill/>
          <a:ln w="19050" cap="rnd" cmpd="sng">
            <a:solidFill>
              <a:schemeClr val="dk1"/>
            </a:solidFill>
            <a:prstDash val="solid"/>
            <a:round/>
            <a:headEnd type="none" w="sm" len="sm"/>
            <a:tailEnd type="none" w="sm" len="sm"/>
          </a:ln>
        </p:spPr>
      </p:cxnSp>
      <p:sp>
        <p:nvSpPr>
          <p:cNvPr id="1630" name="Google Shape;1630;p141"/>
          <p:cNvSpPr txBox="1">
            <a:spLocks noGrp="1"/>
          </p:cNvSpPr>
          <p:nvPr>
            <p:ph type="body" idx="7"/>
          </p:nvPr>
        </p:nvSpPr>
        <p:spPr>
          <a:xfrm>
            <a:off x="1331976" y="3743065"/>
            <a:ext cx="2862000" cy="296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631" name="Google Shape;1631;p141"/>
          <p:cNvSpPr txBox="1">
            <a:spLocks noGrp="1"/>
          </p:cNvSpPr>
          <p:nvPr>
            <p:ph type="body" idx="8"/>
          </p:nvPr>
        </p:nvSpPr>
        <p:spPr>
          <a:xfrm>
            <a:off x="5513391" y="3743065"/>
            <a:ext cx="2862000" cy="296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 Presentation title">
  <p:cSld name="4. Presentation title">
    <p:bg>
      <p:bgPr>
        <a:gradFill>
          <a:gsLst>
            <a:gs pos="0">
              <a:schemeClr val="accent2"/>
            </a:gs>
            <a:gs pos="56000">
              <a:schemeClr val="accent4"/>
            </a:gs>
            <a:gs pos="100000">
              <a:schemeClr val="accent1"/>
            </a:gs>
          </a:gsLst>
          <a:lin ang="18900044" scaled="0"/>
        </a:gradFill>
        <a:effectLst/>
      </p:bgPr>
    </p:bg>
    <p:spTree>
      <p:nvGrpSpPr>
        <p:cNvPr id="1" name="Shape 106"/>
        <p:cNvGrpSpPr/>
        <p:nvPr/>
      </p:nvGrpSpPr>
      <p:grpSpPr>
        <a:xfrm>
          <a:off x="0" y="0"/>
          <a:ext cx="0" cy="0"/>
          <a:chOff x="0" y="0"/>
          <a:chExt cx="0" cy="0"/>
        </a:xfrm>
      </p:grpSpPr>
      <p:pic>
        <p:nvPicPr>
          <p:cNvPr id="107" name="Google Shape;107;p15" descr="Image"/>
          <p:cNvPicPr preferRelativeResize="0"/>
          <p:nvPr/>
        </p:nvPicPr>
        <p:blipFill rotWithShape="1">
          <a:blip r:embed="rId2">
            <a:alphaModFix/>
          </a:blip>
          <a:srcRect/>
          <a:stretch/>
        </p:blipFill>
        <p:spPr>
          <a:xfrm>
            <a:off x="487137" y="495236"/>
            <a:ext cx="527371" cy="514826"/>
          </a:xfrm>
          <a:prstGeom prst="rect">
            <a:avLst/>
          </a:prstGeom>
          <a:noFill/>
          <a:ln>
            <a:noFill/>
          </a:ln>
        </p:spPr>
      </p:pic>
      <p:sp>
        <p:nvSpPr>
          <p:cNvPr id="108" name="Google Shape;108;p15"/>
          <p:cNvSpPr txBox="1">
            <a:spLocks noGrp="1"/>
          </p:cNvSpPr>
          <p:nvPr>
            <p:ph type="title"/>
          </p:nvPr>
        </p:nvSpPr>
        <p:spPr>
          <a:xfrm>
            <a:off x="487136" y="1701787"/>
            <a:ext cx="6858000" cy="1744614"/>
          </a:xfrm>
          <a:prstGeom prst="rect">
            <a:avLst/>
          </a:prstGeom>
          <a:noFill/>
          <a:ln>
            <a:noFill/>
          </a:ln>
        </p:spPr>
        <p:txBody>
          <a:bodyPr spcFirstLastPara="1" wrap="square" lIns="34275" tIns="17150" rIns="34275" bIns="17150" anchor="ctr" anchorCtr="0">
            <a:noAutofit/>
          </a:bodyPr>
          <a:lstStyle>
            <a:lvl1pPr marR="0" lvl="0" algn="l">
              <a:lnSpc>
                <a:spcPct val="8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109" name="Google Shape;109;p15"/>
          <p:cNvSpPr txBox="1">
            <a:spLocks noGrp="1"/>
          </p:cNvSpPr>
          <p:nvPr>
            <p:ph type="subTitle" idx="1"/>
          </p:nvPr>
        </p:nvSpPr>
        <p:spPr>
          <a:xfrm>
            <a:off x="484632" y="4191830"/>
            <a:ext cx="5120700" cy="59485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400"/>
              <a:buFont typeface="Arial"/>
              <a:buNone/>
              <a:defRPr>
                <a:solidFill>
                  <a:schemeClr val="dk1"/>
                </a:solidFill>
              </a:defRPr>
            </a:lvl2pPr>
            <a:lvl3pPr lvl="2" algn="l">
              <a:lnSpc>
                <a:spcPct val="90000"/>
              </a:lnSpc>
              <a:spcBef>
                <a:spcPts val="0"/>
              </a:spcBef>
              <a:spcAft>
                <a:spcPts val="0"/>
              </a:spcAft>
              <a:buClr>
                <a:schemeClr val="dk1"/>
              </a:buClr>
              <a:buSzPts val="1400"/>
              <a:buFont typeface="Arial"/>
              <a:buNone/>
              <a:defRPr>
                <a:solidFill>
                  <a:schemeClr val="dk1"/>
                </a:solidFill>
              </a:defRPr>
            </a:lvl3pPr>
            <a:lvl4pPr lvl="3" algn="l">
              <a:lnSpc>
                <a:spcPct val="90000"/>
              </a:lnSpc>
              <a:spcBef>
                <a:spcPts val="0"/>
              </a:spcBef>
              <a:spcAft>
                <a:spcPts val="0"/>
              </a:spcAft>
              <a:buClr>
                <a:schemeClr val="dk1"/>
              </a:buClr>
              <a:buSzPts val="1400"/>
              <a:buFont typeface="Arial"/>
              <a:buNone/>
              <a:defRPr>
                <a:solidFill>
                  <a:schemeClr val="dk1"/>
                </a:solidFill>
              </a:defRPr>
            </a:lvl4pPr>
            <a:lvl5pPr lvl="4" algn="l">
              <a:lnSpc>
                <a:spcPct val="90000"/>
              </a:lnSpc>
              <a:spcBef>
                <a:spcPts val="0"/>
              </a:spcBef>
              <a:spcAft>
                <a:spcPts val="0"/>
              </a:spcAft>
              <a:buClr>
                <a:schemeClr val="dk1"/>
              </a:buClr>
              <a:buSzPts val="1400"/>
              <a:buFont typeface="Arial"/>
              <a:buNone/>
              <a:defRPr>
                <a:solidFill>
                  <a:schemeClr val="dk1"/>
                </a:solidFill>
              </a:defRPr>
            </a:lvl5pPr>
            <a:lvl6pPr lvl="5" algn="l">
              <a:lnSpc>
                <a:spcPct val="90000"/>
              </a:lnSpc>
              <a:spcBef>
                <a:spcPts val="0"/>
              </a:spcBef>
              <a:spcAft>
                <a:spcPts val="0"/>
              </a:spcAft>
              <a:buClr>
                <a:schemeClr val="dk1"/>
              </a:buClr>
              <a:buSzPts val="1400"/>
              <a:buNone/>
              <a:defRPr>
                <a:solidFill>
                  <a:schemeClr val="dk1"/>
                </a:solidFill>
              </a:defRPr>
            </a:lvl6pPr>
            <a:lvl7pPr lvl="6" algn="l">
              <a:lnSpc>
                <a:spcPct val="90000"/>
              </a:lnSpc>
              <a:spcBef>
                <a:spcPts val="0"/>
              </a:spcBef>
              <a:spcAft>
                <a:spcPts val="0"/>
              </a:spcAft>
              <a:buClr>
                <a:schemeClr val="dk1"/>
              </a:buClr>
              <a:buSzPts val="1400"/>
              <a:buNone/>
              <a:defRPr>
                <a:solidFill>
                  <a:schemeClr val="dk1"/>
                </a:solidFill>
              </a:defRPr>
            </a:lvl7pPr>
            <a:lvl8pPr lvl="7" algn="l">
              <a:lnSpc>
                <a:spcPct val="90000"/>
              </a:lnSpc>
              <a:spcBef>
                <a:spcPts val="0"/>
              </a:spcBef>
              <a:spcAft>
                <a:spcPts val="0"/>
              </a:spcAft>
              <a:buClr>
                <a:schemeClr val="dk1"/>
              </a:buClr>
              <a:buSzPts val="1400"/>
              <a:buNone/>
              <a:defRPr>
                <a:solidFill>
                  <a:schemeClr val="dk1"/>
                </a:solidFill>
              </a:defRPr>
            </a:lvl8pPr>
            <a:lvl9pPr lvl="8" algn="l">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15. Speaker card  (2 people)">
  <p:cSld name="15. Speaker card  (2 people)">
    <p:bg>
      <p:bgPr>
        <a:gradFill>
          <a:gsLst>
            <a:gs pos="0">
              <a:schemeClr val="accent4"/>
            </a:gs>
            <a:gs pos="52999">
              <a:schemeClr val="accent1"/>
            </a:gs>
            <a:gs pos="100000">
              <a:schemeClr val="accent6"/>
            </a:gs>
          </a:gsLst>
          <a:lin ang="18900044" scaled="0"/>
        </a:gradFill>
        <a:effectLst/>
      </p:bgPr>
    </p:bg>
    <p:spTree>
      <p:nvGrpSpPr>
        <p:cNvPr id="1" name="Shape 1632"/>
        <p:cNvGrpSpPr/>
        <p:nvPr/>
      </p:nvGrpSpPr>
      <p:grpSpPr>
        <a:xfrm>
          <a:off x="0" y="0"/>
          <a:ext cx="0" cy="0"/>
          <a:chOff x="0" y="0"/>
          <a:chExt cx="0" cy="0"/>
        </a:xfrm>
      </p:grpSpPr>
      <p:sp>
        <p:nvSpPr>
          <p:cNvPr id="1633" name="Google Shape;1633;p142"/>
          <p:cNvSpPr>
            <a:spLocks noGrp="1"/>
          </p:cNvSpPr>
          <p:nvPr>
            <p:ph type="pic" idx="2"/>
          </p:nvPr>
        </p:nvSpPr>
        <p:spPr>
          <a:xfrm>
            <a:off x="374009" y="3149010"/>
            <a:ext cx="857400" cy="8583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634" name="Google Shape;1634;p142"/>
          <p:cNvSpPr>
            <a:spLocks noGrp="1"/>
          </p:cNvSpPr>
          <p:nvPr>
            <p:ph type="pic" idx="3"/>
          </p:nvPr>
        </p:nvSpPr>
        <p:spPr>
          <a:xfrm>
            <a:off x="4552387" y="3149010"/>
            <a:ext cx="857400" cy="8583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635" name="Google Shape;1635;p142"/>
          <p:cNvSpPr txBox="1">
            <a:spLocks noGrp="1"/>
          </p:cNvSpPr>
          <p:nvPr>
            <p:ph type="title"/>
          </p:nvPr>
        </p:nvSpPr>
        <p:spPr>
          <a:xfrm>
            <a:off x="381000" y="1382023"/>
            <a:ext cx="6858000" cy="7413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636" name="Google Shape;1636;p142"/>
          <p:cNvSpPr txBox="1">
            <a:spLocks noGrp="1"/>
          </p:cNvSpPr>
          <p:nvPr>
            <p:ph type="subTitle" idx="1"/>
          </p:nvPr>
        </p:nvSpPr>
        <p:spPr>
          <a:xfrm>
            <a:off x="1331976" y="3469335"/>
            <a:ext cx="2862000" cy="3387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200"/>
              <a:buFont typeface="Roboto Mono"/>
              <a:buNone/>
              <a:defRPr sz="12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cxnSp>
        <p:nvCxnSpPr>
          <p:cNvPr id="1637" name="Google Shape;1637;p142"/>
          <p:cNvCxnSpPr/>
          <p:nvPr/>
        </p:nvCxnSpPr>
        <p:spPr>
          <a:xfrm>
            <a:off x="452844" y="2574132"/>
            <a:ext cx="5492400" cy="0"/>
          </a:xfrm>
          <a:prstGeom prst="straightConnector1">
            <a:avLst/>
          </a:prstGeom>
          <a:noFill/>
          <a:ln w="19050" cap="rnd" cmpd="sng">
            <a:solidFill>
              <a:schemeClr val="dk1"/>
            </a:solidFill>
            <a:prstDash val="solid"/>
            <a:round/>
            <a:headEnd type="none" w="sm" len="sm"/>
            <a:tailEnd type="none" w="sm" len="sm"/>
          </a:ln>
        </p:spPr>
      </p:cxnSp>
      <p:sp>
        <p:nvSpPr>
          <p:cNvPr id="1638" name="Google Shape;1638;p142"/>
          <p:cNvSpPr txBox="1">
            <a:spLocks noGrp="1"/>
          </p:cNvSpPr>
          <p:nvPr>
            <p:ph type="body" idx="4"/>
          </p:nvPr>
        </p:nvSpPr>
        <p:spPr>
          <a:xfrm>
            <a:off x="1331976" y="3743065"/>
            <a:ext cx="2862000" cy="296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639" name="Google Shape;1639;p142"/>
          <p:cNvSpPr txBox="1">
            <a:spLocks noGrp="1"/>
          </p:cNvSpPr>
          <p:nvPr>
            <p:ph type="body" idx="5"/>
          </p:nvPr>
        </p:nvSpPr>
        <p:spPr>
          <a:xfrm>
            <a:off x="5513391" y="3743065"/>
            <a:ext cx="2862000" cy="296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640" name="Google Shape;1640;p142"/>
          <p:cNvSpPr txBox="1">
            <a:spLocks noGrp="1"/>
          </p:cNvSpPr>
          <p:nvPr>
            <p:ph type="body" idx="6"/>
          </p:nvPr>
        </p:nvSpPr>
        <p:spPr>
          <a:xfrm>
            <a:off x="5513391" y="3490291"/>
            <a:ext cx="2862000" cy="2967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1"/>
              </a:buClr>
              <a:buSzPts val="1200"/>
              <a:buFont typeface="Arial"/>
              <a:buNone/>
              <a:defRPr sz="12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641" name="Google Shape;1641;p142"/>
          <p:cNvSpPr txBox="1">
            <a:spLocks noGrp="1"/>
          </p:cNvSpPr>
          <p:nvPr>
            <p:ph type="body" idx="7"/>
          </p:nvPr>
        </p:nvSpPr>
        <p:spPr>
          <a:xfrm>
            <a:off x="1331976" y="3191863"/>
            <a:ext cx="2862000" cy="4389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642" name="Google Shape;1642;p142"/>
          <p:cNvSpPr txBox="1">
            <a:spLocks noGrp="1"/>
          </p:cNvSpPr>
          <p:nvPr>
            <p:ph type="body" idx="8"/>
          </p:nvPr>
        </p:nvSpPr>
        <p:spPr>
          <a:xfrm>
            <a:off x="5513129" y="3191863"/>
            <a:ext cx="2862300" cy="4389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16. Speaker card  (2 people)">
  <p:cSld name="16. Speaker card  (2 people)">
    <p:bg>
      <p:bgPr>
        <a:gradFill>
          <a:gsLst>
            <a:gs pos="0">
              <a:srgbClr val="388BFD"/>
            </a:gs>
            <a:gs pos="51000">
              <a:srgbClr val="6C7EFA"/>
            </a:gs>
            <a:gs pos="100000">
              <a:srgbClr val="A371F7"/>
            </a:gs>
          </a:gsLst>
          <a:lin ang="18900044" scaled="0"/>
        </a:gradFill>
        <a:effectLst/>
      </p:bgPr>
    </p:bg>
    <p:spTree>
      <p:nvGrpSpPr>
        <p:cNvPr id="1" name="Shape 1643"/>
        <p:cNvGrpSpPr/>
        <p:nvPr/>
      </p:nvGrpSpPr>
      <p:grpSpPr>
        <a:xfrm>
          <a:off x="0" y="0"/>
          <a:ext cx="0" cy="0"/>
          <a:chOff x="0" y="0"/>
          <a:chExt cx="0" cy="0"/>
        </a:xfrm>
      </p:grpSpPr>
      <p:sp>
        <p:nvSpPr>
          <p:cNvPr id="1644" name="Google Shape;1644;p143"/>
          <p:cNvSpPr>
            <a:spLocks noGrp="1"/>
          </p:cNvSpPr>
          <p:nvPr>
            <p:ph type="pic" idx="2"/>
          </p:nvPr>
        </p:nvSpPr>
        <p:spPr>
          <a:xfrm>
            <a:off x="374009" y="3149010"/>
            <a:ext cx="857400" cy="8583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645" name="Google Shape;1645;p143"/>
          <p:cNvSpPr>
            <a:spLocks noGrp="1"/>
          </p:cNvSpPr>
          <p:nvPr>
            <p:ph type="pic" idx="3"/>
          </p:nvPr>
        </p:nvSpPr>
        <p:spPr>
          <a:xfrm>
            <a:off x="4552387" y="3149010"/>
            <a:ext cx="857400" cy="8583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646" name="Google Shape;1646;p143"/>
          <p:cNvSpPr txBox="1">
            <a:spLocks noGrp="1"/>
          </p:cNvSpPr>
          <p:nvPr>
            <p:ph type="title"/>
          </p:nvPr>
        </p:nvSpPr>
        <p:spPr>
          <a:xfrm>
            <a:off x="381000" y="1382023"/>
            <a:ext cx="6858000" cy="7413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647" name="Google Shape;1647;p143"/>
          <p:cNvSpPr txBox="1">
            <a:spLocks noGrp="1"/>
          </p:cNvSpPr>
          <p:nvPr>
            <p:ph type="subTitle" idx="1"/>
          </p:nvPr>
        </p:nvSpPr>
        <p:spPr>
          <a:xfrm>
            <a:off x="1331976" y="3469917"/>
            <a:ext cx="2862000" cy="3387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200"/>
              <a:buFont typeface="Arial"/>
              <a:buNone/>
              <a:defRPr sz="12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cxnSp>
        <p:nvCxnSpPr>
          <p:cNvPr id="1648" name="Google Shape;1648;p143"/>
          <p:cNvCxnSpPr/>
          <p:nvPr/>
        </p:nvCxnSpPr>
        <p:spPr>
          <a:xfrm>
            <a:off x="452844" y="2574132"/>
            <a:ext cx="5492400" cy="0"/>
          </a:xfrm>
          <a:prstGeom prst="straightConnector1">
            <a:avLst/>
          </a:prstGeom>
          <a:noFill/>
          <a:ln w="19050" cap="rnd" cmpd="sng">
            <a:solidFill>
              <a:schemeClr val="dk1"/>
            </a:solidFill>
            <a:prstDash val="solid"/>
            <a:round/>
            <a:headEnd type="none" w="sm" len="sm"/>
            <a:tailEnd type="none" w="sm" len="sm"/>
          </a:ln>
        </p:spPr>
      </p:cxnSp>
      <p:sp>
        <p:nvSpPr>
          <p:cNvPr id="1649" name="Google Shape;1649;p143"/>
          <p:cNvSpPr txBox="1">
            <a:spLocks noGrp="1"/>
          </p:cNvSpPr>
          <p:nvPr>
            <p:ph type="body" idx="4"/>
          </p:nvPr>
        </p:nvSpPr>
        <p:spPr>
          <a:xfrm>
            <a:off x="1331976" y="3743065"/>
            <a:ext cx="2862000" cy="296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650" name="Google Shape;1650;p143"/>
          <p:cNvSpPr txBox="1">
            <a:spLocks noGrp="1"/>
          </p:cNvSpPr>
          <p:nvPr>
            <p:ph type="body" idx="5"/>
          </p:nvPr>
        </p:nvSpPr>
        <p:spPr>
          <a:xfrm>
            <a:off x="5513391" y="3743065"/>
            <a:ext cx="2862000" cy="296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651" name="Google Shape;1651;p143"/>
          <p:cNvSpPr txBox="1">
            <a:spLocks noGrp="1"/>
          </p:cNvSpPr>
          <p:nvPr>
            <p:ph type="body" idx="6"/>
          </p:nvPr>
        </p:nvSpPr>
        <p:spPr>
          <a:xfrm>
            <a:off x="1331976" y="3191863"/>
            <a:ext cx="2862300" cy="4389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652" name="Google Shape;1652;p143"/>
          <p:cNvSpPr txBox="1">
            <a:spLocks noGrp="1"/>
          </p:cNvSpPr>
          <p:nvPr>
            <p:ph type="body" idx="7"/>
          </p:nvPr>
        </p:nvSpPr>
        <p:spPr>
          <a:xfrm>
            <a:off x="5513391" y="3191863"/>
            <a:ext cx="2862300" cy="4389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653" name="Google Shape;1653;p143"/>
          <p:cNvSpPr txBox="1">
            <a:spLocks noGrp="1"/>
          </p:cNvSpPr>
          <p:nvPr>
            <p:ph type="body" idx="8"/>
          </p:nvPr>
        </p:nvSpPr>
        <p:spPr>
          <a:xfrm>
            <a:off x="5513391" y="3490291"/>
            <a:ext cx="2862000" cy="2967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1"/>
              </a:buClr>
              <a:buSzPts val="1200"/>
              <a:buFont typeface="Arial"/>
              <a:buNone/>
              <a:defRPr sz="12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17. Speaker card  (2 people)">
  <p:cSld name="17. Speaker card  (2 people)">
    <p:bg>
      <p:bgPr>
        <a:gradFill>
          <a:gsLst>
            <a:gs pos="0">
              <a:srgbClr val="56D364"/>
            </a:gs>
            <a:gs pos="100000">
              <a:srgbClr val="388BFD"/>
            </a:gs>
          </a:gsLst>
          <a:lin ang="8100019" scaled="0"/>
        </a:gradFill>
        <a:effectLst/>
      </p:bgPr>
    </p:bg>
    <p:spTree>
      <p:nvGrpSpPr>
        <p:cNvPr id="1" name="Shape 1654"/>
        <p:cNvGrpSpPr/>
        <p:nvPr/>
      </p:nvGrpSpPr>
      <p:grpSpPr>
        <a:xfrm>
          <a:off x="0" y="0"/>
          <a:ext cx="0" cy="0"/>
          <a:chOff x="0" y="0"/>
          <a:chExt cx="0" cy="0"/>
        </a:xfrm>
      </p:grpSpPr>
      <p:sp>
        <p:nvSpPr>
          <p:cNvPr id="1655" name="Google Shape;1655;p144"/>
          <p:cNvSpPr>
            <a:spLocks noGrp="1"/>
          </p:cNvSpPr>
          <p:nvPr>
            <p:ph type="pic" idx="2"/>
          </p:nvPr>
        </p:nvSpPr>
        <p:spPr>
          <a:xfrm>
            <a:off x="374009" y="3149010"/>
            <a:ext cx="857400" cy="8583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656" name="Google Shape;1656;p144"/>
          <p:cNvSpPr>
            <a:spLocks noGrp="1"/>
          </p:cNvSpPr>
          <p:nvPr>
            <p:ph type="pic" idx="3"/>
          </p:nvPr>
        </p:nvSpPr>
        <p:spPr>
          <a:xfrm>
            <a:off x="4552387" y="3149010"/>
            <a:ext cx="857400" cy="8583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657" name="Google Shape;1657;p144"/>
          <p:cNvSpPr txBox="1">
            <a:spLocks noGrp="1"/>
          </p:cNvSpPr>
          <p:nvPr>
            <p:ph type="title"/>
          </p:nvPr>
        </p:nvSpPr>
        <p:spPr>
          <a:xfrm>
            <a:off x="381000" y="1382023"/>
            <a:ext cx="6858000" cy="7413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cxnSp>
        <p:nvCxnSpPr>
          <p:cNvPr id="1658" name="Google Shape;1658;p144"/>
          <p:cNvCxnSpPr/>
          <p:nvPr/>
        </p:nvCxnSpPr>
        <p:spPr>
          <a:xfrm>
            <a:off x="452844" y="2574132"/>
            <a:ext cx="5492400" cy="0"/>
          </a:xfrm>
          <a:prstGeom prst="straightConnector1">
            <a:avLst/>
          </a:prstGeom>
          <a:noFill/>
          <a:ln w="19050" cap="rnd" cmpd="sng">
            <a:solidFill>
              <a:schemeClr val="dk1"/>
            </a:solidFill>
            <a:prstDash val="solid"/>
            <a:round/>
            <a:headEnd type="none" w="sm" len="sm"/>
            <a:tailEnd type="none" w="sm" len="sm"/>
          </a:ln>
        </p:spPr>
      </p:cxnSp>
      <p:sp>
        <p:nvSpPr>
          <p:cNvPr id="1659" name="Google Shape;1659;p144"/>
          <p:cNvSpPr txBox="1">
            <a:spLocks noGrp="1"/>
          </p:cNvSpPr>
          <p:nvPr>
            <p:ph type="subTitle" idx="1"/>
          </p:nvPr>
        </p:nvSpPr>
        <p:spPr>
          <a:xfrm>
            <a:off x="1331976" y="3469917"/>
            <a:ext cx="2862000" cy="3387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200"/>
              <a:buFont typeface="Arial"/>
              <a:buNone/>
              <a:defRPr sz="12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sp>
        <p:nvSpPr>
          <p:cNvPr id="1660" name="Google Shape;1660;p144"/>
          <p:cNvSpPr txBox="1">
            <a:spLocks noGrp="1"/>
          </p:cNvSpPr>
          <p:nvPr>
            <p:ph type="body" idx="4"/>
          </p:nvPr>
        </p:nvSpPr>
        <p:spPr>
          <a:xfrm>
            <a:off x="1331976" y="3743065"/>
            <a:ext cx="2862000" cy="296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661" name="Google Shape;1661;p144"/>
          <p:cNvSpPr txBox="1">
            <a:spLocks noGrp="1"/>
          </p:cNvSpPr>
          <p:nvPr>
            <p:ph type="body" idx="5"/>
          </p:nvPr>
        </p:nvSpPr>
        <p:spPr>
          <a:xfrm>
            <a:off x="1331976" y="3191863"/>
            <a:ext cx="2862300" cy="4389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662" name="Google Shape;1662;p144"/>
          <p:cNvSpPr txBox="1">
            <a:spLocks noGrp="1"/>
          </p:cNvSpPr>
          <p:nvPr>
            <p:ph type="body" idx="6"/>
          </p:nvPr>
        </p:nvSpPr>
        <p:spPr>
          <a:xfrm>
            <a:off x="5513391" y="3743065"/>
            <a:ext cx="2862000" cy="296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663" name="Google Shape;1663;p144"/>
          <p:cNvSpPr txBox="1">
            <a:spLocks noGrp="1"/>
          </p:cNvSpPr>
          <p:nvPr>
            <p:ph type="body" idx="7"/>
          </p:nvPr>
        </p:nvSpPr>
        <p:spPr>
          <a:xfrm>
            <a:off x="5513391" y="3191863"/>
            <a:ext cx="2862300" cy="4389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664" name="Google Shape;1664;p144"/>
          <p:cNvSpPr txBox="1">
            <a:spLocks noGrp="1"/>
          </p:cNvSpPr>
          <p:nvPr>
            <p:ph type="body" idx="8"/>
          </p:nvPr>
        </p:nvSpPr>
        <p:spPr>
          <a:xfrm>
            <a:off x="5513391" y="3490291"/>
            <a:ext cx="2862000" cy="2967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1"/>
              </a:buClr>
              <a:buSzPts val="1200"/>
              <a:buFont typeface="Arial"/>
              <a:buNone/>
              <a:defRPr sz="12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18. Agenda/sections">
  <p:cSld name="18. Agenda/sections">
    <p:spTree>
      <p:nvGrpSpPr>
        <p:cNvPr id="1" name="Shape 1665"/>
        <p:cNvGrpSpPr/>
        <p:nvPr/>
      </p:nvGrpSpPr>
      <p:grpSpPr>
        <a:xfrm>
          <a:off x="0" y="0"/>
          <a:ext cx="0" cy="0"/>
          <a:chOff x="0" y="0"/>
          <a:chExt cx="0" cy="0"/>
        </a:xfrm>
      </p:grpSpPr>
      <p:sp>
        <p:nvSpPr>
          <p:cNvPr id="1666" name="Google Shape;1666;p145"/>
          <p:cNvSpPr/>
          <p:nvPr/>
        </p:nvSpPr>
        <p:spPr>
          <a:xfrm>
            <a:off x="5125249" y="1669749"/>
            <a:ext cx="1371600" cy="137280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667" name="Google Shape;1667;p145"/>
          <p:cNvSpPr/>
          <p:nvPr/>
        </p:nvSpPr>
        <p:spPr>
          <a:xfrm>
            <a:off x="2642249" y="1669749"/>
            <a:ext cx="1371600" cy="13728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668" name="Google Shape;1668;p145"/>
          <p:cNvSpPr txBox="1">
            <a:spLocks noGrp="1"/>
          </p:cNvSpPr>
          <p:nvPr>
            <p:ph type="subTitle" idx="1"/>
          </p:nvPr>
        </p:nvSpPr>
        <p:spPr>
          <a:xfrm>
            <a:off x="2193073" y="3239601"/>
            <a:ext cx="2270100" cy="2928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669" name="Google Shape;1669;p145"/>
          <p:cNvSpPr txBox="1">
            <a:spLocks noGrp="1"/>
          </p:cNvSpPr>
          <p:nvPr>
            <p:ph type="subTitle" idx="2"/>
          </p:nvPr>
        </p:nvSpPr>
        <p:spPr>
          <a:xfrm>
            <a:off x="4676073" y="3239601"/>
            <a:ext cx="2270100" cy="2928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670" name="Google Shape;1670;p145"/>
          <p:cNvSpPr txBox="1">
            <a:spLocks noGrp="1"/>
          </p:cNvSpPr>
          <p:nvPr>
            <p:ph type="subTitle" idx="3"/>
          </p:nvPr>
        </p:nvSpPr>
        <p:spPr>
          <a:xfrm>
            <a:off x="2193073" y="3550785"/>
            <a:ext cx="2270100" cy="5034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671" name="Google Shape;1671;p145"/>
          <p:cNvSpPr txBox="1">
            <a:spLocks noGrp="1"/>
          </p:cNvSpPr>
          <p:nvPr>
            <p:ph type="subTitle" idx="4"/>
          </p:nvPr>
        </p:nvSpPr>
        <p:spPr>
          <a:xfrm>
            <a:off x="4676073" y="3550785"/>
            <a:ext cx="2270100" cy="5034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672" name="Google Shape;1672;p145"/>
          <p:cNvSpPr txBox="1">
            <a:spLocks noGrp="1"/>
          </p:cNvSpPr>
          <p:nvPr>
            <p:ph type="title"/>
          </p:nvPr>
        </p:nvSpPr>
        <p:spPr>
          <a:xfrm>
            <a:off x="439700" y="0"/>
            <a:ext cx="8354400" cy="16698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673" name="Google Shape;1673;p145"/>
          <p:cNvSpPr>
            <a:spLocks noGrp="1"/>
          </p:cNvSpPr>
          <p:nvPr>
            <p:ph type="pic" idx="5"/>
          </p:nvPr>
        </p:nvSpPr>
        <p:spPr>
          <a:xfrm>
            <a:off x="2939429" y="1974170"/>
            <a:ext cx="777300" cy="777900"/>
          </a:xfrm>
          <a:prstGeom prst="rect">
            <a:avLst/>
          </a:prstGeom>
          <a:noFill/>
          <a:ln>
            <a:noFill/>
          </a:ln>
        </p:spPr>
      </p:sp>
      <p:sp>
        <p:nvSpPr>
          <p:cNvPr id="1674" name="Google Shape;1674;p145"/>
          <p:cNvSpPr>
            <a:spLocks noGrp="1"/>
          </p:cNvSpPr>
          <p:nvPr>
            <p:ph type="pic" idx="6"/>
          </p:nvPr>
        </p:nvSpPr>
        <p:spPr>
          <a:xfrm>
            <a:off x="5422429" y="1974170"/>
            <a:ext cx="777300" cy="777900"/>
          </a:xfrm>
          <a:prstGeom prst="rect">
            <a:avLst/>
          </a:prstGeom>
          <a:noFill/>
          <a:ln>
            <a:noFill/>
          </a:ln>
        </p:spPr>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19. Agenda/sections">
  <p:cSld name="19. Agenda/sections">
    <p:spTree>
      <p:nvGrpSpPr>
        <p:cNvPr id="1" name="Shape 1675"/>
        <p:cNvGrpSpPr/>
        <p:nvPr/>
      </p:nvGrpSpPr>
      <p:grpSpPr>
        <a:xfrm>
          <a:off x="0" y="0"/>
          <a:ext cx="0" cy="0"/>
          <a:chOff x="0" y="0"/>
          <a:chExt cx="0" cy="0"/>
        </a:xfrm>
      </p:grpSpPr>
      <p:sp>
        <p:nvSpPr>
          <p:cNvPr id="1676" name="Google Shape;1676;p146"/>
          <p:cNvSpPr/>
          <p:nvPr/>
        </p:nvSpPr>
        <p:spPr>
          <a:xfrm>
            <a:off x="6740750" y="1692142"/>
            <a:ext cx="1363500" cy="1364700"/>
          </a:xfrm>
          <a:prstGeom prst="ellipse">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677" name="Google Shape;1677;p146"/>
          <p:cNvSpPr/>
          <p:nvPr/>
        </p:nvSpPr>
        <p:spPr>
          <a:xfrm>
            <a:off x="3935000" y="1692142"/>
            <a:ext cx="1363500" cy="136470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678" name="Google Shape;1678;p146"/>
          <p:cNvSpPr/>
          <p:nvPr/>
        </p:nvSpPr>
        <p:spPr>
          <a:xfrm>
            <a:off x="1129250" y="1680995"/>
            <a:ext cx="1364100" cy="1364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679" name="Google Shape;1679;p146"/>
          <p:cNvSpPr txBox="1">
            <a:spLocks noGrp="1"/>
          </p:cNvSpPr>
          <p:nvPr>
            <p:ph type="subTitle" idx="1"/>
          </p:nvPr>
        </p:nvSpPr>
        <p:spPr>
          <a:xfrm>
            <a:off x="439700" y="3237956"/>
            <a:ext cx="2743200" cy="2928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680" name="Google Shape;1680;p146"/>
          <p:cNvSpPr txBox="1">
            <a:spLocks noGrp="1"/>
          </p:cNvSpPr>
          <p:nvPr>
            <p:ph type="subTitle" idx="2"/>
          </p:nvPr>
        </p:nvSpPr>
        <p:spPr>
          <a:xfrm>
            <a:off x="439700" y="3549139"/>
            <a:ext cx="2743200" cy="5034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681" name="Google Shape;1681;p146"/>
          <p:cNvSpPr txBox="1">
            <a:spLocks noGrp="1"/>
          </p:cNvSpPr>
          <p:nvPr>
            <p:ph type="subTitle" idx="3"/>
          </p:nvPr>
        </p:nvSpPr>
        <p:spPr>
          <a:xfrm>
            <a:off x="3245150" y="3237956"/>
            <a:ext cx="2743200" cy="2928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682" name="Google Shape;1682;p146"/>
          <p:cNvSpPr txBox="1">
            <a:spLocks noGrp="1"/>
          </p:cNvSpPr>
          <p:nvPr>
            <p:ph type="subTitle" idx="4"/>
          </p:nvPr>
        </p:nvSpPr>
        <p:spPr>
          <a:xfrm>
            <a:off x="3245150" y="3549139"/>
            <a:ext cx="2743200" cy="5034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683" name="Google Shape;1683;p146"/>
          <p:cNvSpPr txBox="1">
            <a:spLocks noGrp="1"/>
          </p:cNvSpPr>
          <p:nvPr>
            <p:ph type="subTitle" idx="5"/>
          </p:nvPr>
        </p:nvSpPr>
        <p:spPr>
          <a:xfrm>
            <a:off x="6050900" y="3237956"/>
            <a:ext cx="2743200" cy="2928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684" name="Google Shape;1684;p146"/>
          <p:cNvSpPr txBox="1">
            <a:spLocks noGrp="1"/>
          </p:cNvSpPr>
          <p:nvPr>
            <p:ph type="subTitle" idx="6"/>
          </p:nvPr>
        </p:nvSpPr>
        <p:spPr>
          <a:xfrm>
            <a:off x="6050900" y="3549139"/>
            <a:ext cx="2743200" cy="5034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685" name="Google Shape;1685;p146"/>
          <p:cNvSpPr txBox="1">
            <a:spLocks noGrp="1"/>
          </p:cNvSpPr>
          <p:nvPr>
            <p:ph type="title"/>
          </p:nvPr>
        </p:nvSpPr>
        <p:spPr>
          <a:xfrm>
            <a:off x="439700" y="0"/>
            <a:ext cx="8354400" cy="16698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686" name="Google Shape;1686;p146"/>
          <p:cNvSpPr>
            <a:spLocks noGrp="1"/>
          </p:cNvSpPr>
          <p:nvPr>
            <p:ph type="pic" idx="7"/>
          </p:nvPr>
        </p:nvSpPr>
        <p:spPr>
          <a:xfrm>
            <a:off x="1422680" y="2005209"/>
            <a:ext cx="777300" cy="777900"/>
          </a:xfrm>
          <a:prstGeom prst="rect">
            <a:avLst/>
          </a:prstGeom>
          <a:noFill/>
          <a:ln>
            <a:noFill/>
          </a:ln>
        </p:spPr>
      </p:sp>
      <p:sp>
        <p:nvSpPr>
          <p:cNvPr id="1687" name="Google Shape;1687;p146"/>
          <p:cNvSpPr>
            <a:spLocks noGrp="1"/>
          </p:cNvSpPr>
          <p:nvPr>
            <p:ph type="pic" idx="8"/>
          </p:nvPr>
        </p:nvSpPr>
        <p:spPr>
          <a:xfrm>
            <a:off x="4228430" y="2005209"/>
            <a:ext cx="777300" cy="777900"/>
          </a:xfrm>
          <a:prstGeom prst="rect">
            <a:avLst/>
          </a:prstGeom>
          <a:noFill/>
          <a:ln>
            <a:noFill/>
          </a:ln>
        </p:spPr>
      </p:sp>
      <p:sp>
        <p:nvSpPr>
          <p:cNvPr id="1688" name="Google Shape;1688;p146"/>
          <p:cNvSpPr>
            <a:spLocks noGrp="1"/>
          </p:cNvSpPr>
          <p:nvPr>
            <p:ph type="pic" idx="9"/>
          </p:nvPr>
        </p:nvSpPr>
        <p:spPr>
          <a:xfrm>
            <a:off x="7033880" y="2005209"/>
            <a:ext cx="777300" cy="777900"/>
          </a:xfrm>
          <a:prstGeom prst="rect">
            <a:avLst/>
          </a:prstGeom>
          <a:noFill/>
          <a:ln>
            <a:noFill/>
          </a:ln>
        </p:spPr>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20. Agenda/sections">
  <p:cSld name="20. Agenda/sections">
    <p:bg>
      <p:bgPr>
        <a:solidFill>
          <a:schemeClr val="lt1"/>
        </a:solidFill>
        <a:effectLst/>
      </p:bgPr>
    </p:bg>
    <p:spTree>
      <p:nvGrpSpPr>
        <p:cNvPr id="1" name="Shape 1689"/>
        <p:cNvGrpSpPr/>
        <p:nvPr/>
      </p:nvGrpSpPr>
      <p:grpSpPr>
        <a:xfrm>
          <a:off x="0" y="0"/>
          <a:ext cx="0" cy="0"/>
          <a:chOff x="0" y="0"/>
          <a:chExt cx="0" cy="0"/>
        </a:xfrm>
      </p:grpSpPr>
      <p:sp>
        <p:nvSpPr>
          <p:cNvPr id="1690" name="Google Shape;1690;p147"/>
          <p:cNvSpPr/>
          <p:nvPr/>
        </p:nvSpPr>
        <p:spPr>
          <a:xfrm>
            <a:off x="7095183" y="1669854"/>
            <a:ext cx="1374600" cy="1372800"/>
          </a:xfrm>
          <a:prstGeom prst="ellipse">
            <a:avLst/>
          </a:prstGeom>
          <a:noFill/>
          <a:ln w="19050" cap="flat" cmpd="sng">
            <a:solidFill>
              <a:srgbClr val="57CCC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691" name="Google Shape;1691;p147"/>
          <p:cNvSpPr/>
          <p:nvPr/>
        </p:nvSpPr>
        <p:spPr>
          <a:xfrm>
            <a:off x="4968008" y="1669854"/>
            <a:ext cx="1374600" cy="1372800"/>
          </a:xfrm>
          <a:prstGeom prst="ellipse">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692" name="Google Shape;1692;p147"/>
          <p:cNvSpPr/>
          <p:nvPr/>
        </p:nvSpPr>
        <p:spPr>
          <a:xfrm>
            <a:off x="674208" y="1669854"/>
            <a:ext cx="1374600" cy="13728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693" name="Google Shape;1693;p147"/>
          <p:cNvSpPr/>
          <p:nvPr/>
        </p:nvSpPr>
        <p:spPr>
          <a:xfrm>
            <a:off x="2843933" y="1669854"/>
            <a:ext cx="1374600" cy="137280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694" name="Google Shape;1694;p147"/>
          <p:cNvSpPr txBox="1">
            <a:spLocks noGrp="1"/>
          </p:cNvSpPr>
          <p:nvPr>
            <p:ph type="subTitle" idx="1"/>
          </p:nvPr>
        </p:nvSpPr>
        <p:spPr>
          <a:xfrm>
            <a:off x="383058" y="3384142"/>
            <a:ext cx="1956900" cy="2928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695" name="Google Shape;1695;p147"/>
          <p:cNvSpPr txBox="1">
            <a:spLocks noGrp="1"/>
          </p:cNvSpPr>
          <p:nvPr>
            <p:ph type="subTitle" idx="2"/>
          </p:nvPr>
        </p:nvSpPr>
        <p:spPr>
          <a:xfrm>
            <a:off x="383058" y="3695326"/>
            <a:ext cx="1956900" cy="5034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696" name="Google Shape;1696;p147"/>
          <p:cNvSpPr txBox="1">
            <a:spLocks noGrp="1"/>
          </p:cNvSpPr>
          <p:nvPr>
            <p:ph type="subTitle" idx="3"/>
          </p:nvPr>
        </p:nvSpPr>
        <p:spPr>
          <a:xfrm>
            <a:off x="2552783" y="3384142"/>
            <a:ext cx="1956900" cy="2928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697" name="Google Shape;1697;p147"/>
          <p:cNvSpPr txBox="1">
            <a:spLocks noGrp="1"/>
          </p:cNvSpPr>
          <p:nvPr>
            <p:ph type="subTitle" idx="4"/>
          </p:nvPr>
        </p:nvSpPr>
        <p:spPr>
          <a:xfrm>
            <a:off x="2552783" y="3695326"/>
            <a:ext cx="1956900" cy="5034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698" name="Google Shape;1698;p147"/>
          <p:cNvSpPr txBox="1">
            <a:spLocks noGrp="1"/>
          </p:cNvSpPr>
          <p:nvPr>
            <p:ph type="subTitle" idx="5"/>
          </p:nvPr>
        </p:nvSpPr>
        <p:spPr>
          <a:xfrm>
            <a:off x="4676858" y="3384142"/>
            <a:ext cx="1956900" cy="2928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699" name="Google Shape;1699;p147"/>
          <p:cNvSpPr txBox="1">
            <a:spLocks noGrp="1"/>
          </p:cNvSpPr>
          <p:nvPr>
            <p:ph type="subTitle" idx="6"/>
          </p:nvPr>
        </p:nvSpPr>
        <p:spPr>
          <a:xfrm>
            <a:off x="4676858" y="3695326"/>
            <a:ext cx="1956900" cy="5034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700" name="Google Shape;1700;p147"/>
          <p:cNvSpPr txBox="1">
            <a:spLocks noGrp="1"/>
          </p:cNvSpPr>
          <p:nvPr>
            <p:ph type="subTitle" idx="7"/>
          </p:nvPr>
        </p:nvSpPr>
        <p:spPr>
          <a:xfrm>
            <a:off x="6804033" y="3384142"/>
            <a:ext cx="1956900" cy="2928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701" name="Google Shape;1701;p147"/>
          <p:cNvSpPr txBox="1">
            <a:spLocks noGrp="1"/>
          </p:cNvSpPr>
          <p:nvPr>
            <p:ph type="subTitle" idx="8"/>
          </p:nvPr>
        </p:nvSpPr>
        <p:spPr>
          <a:xfrm>
            <a:off x="6804033" y="3695326"/>
            <a:ext cx="1956900" cy="5034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702" name="Google Shape;1702;p147"/>
          <p:cNvSpPr txBox="1">
            <a:spLocks noGrp="1"/>
          </p:cNvSpPr>
          <p:nvPr>
            <p:ph type="title"/>
          </p:nvPr>
        </p:nvSpPr>
        <p:spPr>
          <a:xfrm>
            <a:off x="439700" y="0"/>
            <a:ext cx="8354400" cy="16698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703" name="Google Shape;1703;p147"/>
          <p:cNvSpPr>
            <a:spLocks noGrp="1"/>
          </p:cNvSpPr>
          <p:nvPr>
            <p:ph type="pic" idx="9"/>
          </p:nvPr>
        </p:nvSpPr>
        <p:spPr>
          <a:xfrm>
            <a:off x="972888" y="1967309"/>
            <a:ext cx="777300" cy="777900"/>
          </a:xfrm>
          <a:prstGeom prst="rect">
            <a:avLst/>
          </a:prstGeom>
          <a:noFill/>
          <a:ln>
            <a:noFill/>
          </a:ln>
        </p:spPr>
      </p:sp>
      <p:sp>
        <p:nvSpPr>
          <p:cNvPr id="1704" name="Google Shape;1704;p147"/>
          <p:cNvSpPr>
            <a:spLocks noGrp="1"/>
          </p:cNvSpPr>
          <p:nvPr>
            <p:ph type="pic" idx="13"/>
          </p:nvPr>
        </p:nvSpPr>
        <p:spPr>
          <a:xfrm>
            <a:off x="3142613" y="1967309"/>
            <a:ext cx="777300" cy="777900"/>
          </a:xfrm>
          <a:prstGeom prst="rect">
            <a:avLst/>
          </a:prstGeom>
          <a:noFill/>
          <a:ln>
            <a:noFill/>
          </a:ln>
        </p:spPr>
      </p:sp>
      <p:sp>
        <p:nvSpPr>
          <p:cNvPr id="1705" name="Google Shape;1705;p147"/>
          <p:cNvSpPr>
            <a:spLocks noGrp="1"/>
          </p:cNvSpPr>
          <p:nvPr>
            <p:ph type="pic" idx="14"/>
          </p:nvPr>
        </p:nvSpPr>
        <p:spPr>
          <a:xfrm>
            <a:off x="5245413" y="1967309"/>
            <a:ext cx="777300" cy="777900"/>
          </a:xfrm>
          <a:prstGeom prst="rect">
            <a:avLst/>
          </a:prstGeom>
          <a:noFill/>
          <a:ln>
            <a:noFill/>
          </a:ln>
        </p:spPr>
      </p:sp>
      <p:sp>
        <p:nvSpPr>
          <p:cNvPr id="1706" name="Google Shape;1706;p147"/>
          <p:cNvSpPr>
            <a:spLocks noGrp="1"/>
          </p:cNvSpPr>
          <p:nvPr>
            <p:ph type="pic" idx="15"/>
          </p:nvPr>
        </p:nvSpPr>
        <p:spPr>
          <a:xfrm>
            <a:off x="7393872" y="1967309"/>
            <a:ext cx="777300" cy="777900"/>
          </a:xfrm>
          <a:prstGeom prst="rect">
            <a:avLst/>
          </a:prstGeom>
          <a:noFill/>
          <a:ln>
            <a:noFill/>
          </a:ln>
        </p:spPr>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22. Section title center">
  <p:cSld name="22. Section title center">
    <p:spTree>
      <p:nvGrpSpPr>
        <p:cNvPr id="1" name="Shape 1707"/>
        <p:cNvGrpSpPr/>
        <p:nvPr/>
      </p:nvGrpSpPr>
      <p:grpSpPr>
        <a:xfrm>
          <a:off x="0" y="0"/>
          <a:ext cx="0" cy="0"/>
          <a:chOff x="0" y="0"/>
          <a:chExt cx="0" cy="0"/>
        </a:xfrm>
      </p:grpSpPr>
      <p:sp>
        <p:nvSpPr>
          <p:cNvPr id="1708" name="Google Shape;1708;p148"/>
          <p:cNvSpPr/>
          <p:nvPr/>
        </p:nvSpPr>
        <p:spPr>
          <a:xfrm>
            <a:off x="3886200" y="1088371"/>
            <a:ext cx="1371600" cy="13728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09" name="Google Shape;1709;p148"/>
          <p:cNvSpPr txBox="1">
            <a:spLocks noGrp="1"/>
          </p:cNvSpPr>
          <p:nvPr>
            <p:ph type="title"/>
          </p:nvPr>
        </p:nvSpPr>
        <p:spPr>
          <a:xfrm>
            <a:off x="666750" y="2788205"/>
            <a:ext cx="7810500" cy="5958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710" name="Google Shape;1710;p148"/>
          <p:cNvSpPr txBox="1">
            <a:spLocks noGrp="1"/>
          </p:cNvSpPr>
          <p:nvPr>
            <p:ph type="subTitle" idx="1"/>
          </p:nvPr>
        </p:nvSpPr>
        <p:spPr>
          <a:xfrm>
            <a:off x="667500" y="3400330"/>
            <a:ext cx="7809000" cy="594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600"/>
              <a:buFont typeface="Roboto Mono"/>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1711" name="Google Shape;1711;p148"/>
          <p:cNvSpPr>
            <a:spLocks noGrp="1"/>
          </p:cNvSpPr>
          <p:nvPr>
            <p:ph type="pic" idx="2"/>
          </p:nvPr>
        </p:nvSpPr>
        <p:spPr>
          <a:xfrm>
            <a:off x="4183380" y="1385826"/>
            <a:ext cx="777300" cy="777900"/>
          </a:xfrm>
          <a:prstGeom prst="rect">
            <a:avLst/>
          </a:prstGeom>
          <a:noFill/>
          <a:ln>
            <a:noFill/>
          </a:ln>
        </p:spPr>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23. Section title center">
  <p:cSld name="23. Section title center">
    <p:spTree>
      <p:nvGrpSpPr>
        <p:cNvPr id="1" name="Shape 1712"/>
        <p:cNvGrpSpPr/>
        <p:nvPr/>
      </p:nvGrpSpPr>
      <p:grpSpPr>
        <a:xfrm>
          <a:off x="0" y="0"/>
          <a:ext cx="0" cy="0"/>
          <a:chOff x="0" y="0"/>
          <a:chExt cx="0" cy="0"/>
        </a:xfrm>
      </p:grpSpPr>
      <p:sp>
        <p:nvSpPr>
          <p:cNvPr id="1713" name="Google Shape;1713;p149"/>
          <p:cNvSpPr/>
          <p:nvPr/>
        </p:nvSpPr>
        <p:spPr>
          <a:xfrm>
            <a:off x="3886200" y="1088371"/>
            <a:ext cx="1371600" cy="13728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14" name="Google Shape;1714;p149"/>
          <p:cNvSpPr txBox="1">
            <a:spLocks noGrp="1"/>
          </p:cNvSpPr>
          <p:nvPr>
            <p:ph type="title"/>
          </p:nvPr>
        </p:nvSpPr>
        <p:spPr>
          <a:xfrm>
            <a:off x="666750" y="2788205"/>
            <a:ext cx="7810500" cy="5958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715" name="Google Shape;1715;p149"/>
          <p:cNvSpPr txBox="1">
            <a:spLocks noGrp="1"/>
          </p:cNvSpPr>
          <p:nvPr>
            <p:ph type="subTitle" idx="1"/>
          </p:nvPr>
        </p:nvSpPr>
        <p:spPr>
          <a:xfrm>
            <a:off x="667500" y="3400330"/>
            <a:ext cx="7809000" cy="594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600"/>
              <a:buFont typeface="Roboto Mono"/>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1716" name="Google Shape;1716;p149"/>
          <p:cNvSpPr>
            <a:spLocks noGrp="1"/>
          </p:cNvSpPr>
          <p:nvPr>
            <p:ph type="pic" idx="2"/>
          </p:nvPr>
        </p:nvSpPr>
        <p:spPr>
          <a:xfrm>
            <a:off x="4183380" y="1385826"/>
            <a:ext cx="777300" cy="777900"/>
          </a:xfrm>
          <a:prstGeom prst="rect">
            <a:avLst/>
          </a:prstGeom>
          <a:noFill/>
          <a:ln>
            <a:noFill/>
          </a:ln>
        </p:spPr>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24. Section title left">
  <p:cSld name="24. Section title left">
    <p:spTree>
      <p:nvGrpSpPr>
        <p:cNvPr id="1" name="Shape 1717"/>
        <p:cNvGrpSpPr/>
        <p:nvPr/>
      </p:nvGrpSpPr>
      <p:grpSpPr>
        <a:xfrm>
          <a:off x="0" y="0"/>
          <a:ext cx="0" cy="0"/>
          <a:chOff x="0" y="0"/>
          <a:chExt cx="0" cy="0"/>
        </a:xfrm>
      </p:grpSpPr>
      <p:sp>
        <p:nvSpPr>
          <p:cNvPr id="1718" name="Google Shape;1718;p150"/>
          <p:cNvSpPr txBox="1">
            <a:spLocks noGrp="1"/>
          </p:cNvSpPr>
          <p:nvPr>
            <p:ph type="title"/>
          </p:nvPr>
        </p:nvSpPr>
        <p:spPr>
          <a:xfrm>
            <a:off x="2095119" y="2138949"/>
            <a:ext cx="6296400" cy="5958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1719" name="Google Shape;1719;p150"/>
          <p:cNvSpPr/>
          <p:nvPr/>
        </p:nvSpPr>
        <p:spPr>
          <a:xfrm>
            <a:off x="512194" y="1887697"/>
            <a:ext cx="1371600" cy="13728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20" name="Google Shape;1720;p150"/>
          <p:cNvSpPr txBox="1">
            <a:spLocks noGrp="1"/>
          </p:cNvSpPr>
          <p:nvPr>
            <p:ph type="subTitle" idx="1"/>
          </p:nvPr>
        </p:nvSpPr>
        <p:spPr>
          <a:xfrm>
            <a:off x="2090928" y="2688938"/>
            <a:ext cx="6300300" cy="32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600"/>
              <a:buFont typeface="Roboto Mono"/>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1721" name="Google Shape;1721;p150"/>
          <p:cNvSpPr>
            <a:spLocks noGrp="1"/>
          </p:cNvSpPr>
          <p:nvPr>
            <p:ph type="pic" idx="2"/>
          </p:nvPr>
        </p:nvSpPr>
        <p:spPr>
          <a:xfrm>
            <a:off x="809374" y="2185152"/>
            <a:ext cx="777300" cy="777900"/>
          </a:xfrm>
          <a:prstGeom prst="rect">
            <a:avLst/>
          </a:prstGeom>
          <a:noFill/>
          <a:ln>
            <a:noFill/>
          </a:ln>
        </p:spPr>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25. Section title left">
  <p:cSld name="25. Section title left">
    <p:spTree>
      <p:nvGrpSpPr>
        <p:cNvPr id="1" name="Shape 1722"/>
        <p:cNvGrpSpPr/>
        <p:nvPr/>
      </p:nvGrpSpPr>
      <p:grpSpPr>
        <a:xfrm>
          <a:off x="0" y="0"/>
          <a:ext cx="0" cy="0"/>
          <a:chOff x="0" y="0"/>
          <a:chExt cx="0" cy="0"/>
        </a:xfrm>
      </p:grpSpPr>
      <p:sp>
        <p:nvSpPr>
          <p:cNvPr id="1723" name="Google Shape;1723;p151"/>
          <p:cNvSpPr/>
          <p:nvPr/>
        </p:nvSpPr>
        <p:spPr>
          <a:xfrm>
            <a:off x="512194" y="1887697"/>
            <a:ext cx="1371600" cy="13728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24" name="Google Shape;1724;p151"/>
          <p:cNvSpPr txBox="1">
            <a:spLocks noGrp="1"/>
          </p:cNvSpPr>
          <p:nvPr>
            <p:ph type="title"/>
          </p:nvPr>
        </p:nvSpPr>
        <p:spPr>
          <a:xfrm>
            <a:off x="2095119" y="2138949"/>
            <a:ext cx="6296400" cy="5958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1725" name="Google Shape;1725;p151"/>
          <p:cNvSpPr txBox="1">
            <a:spLocks noGrp="1"/>
          </p:cNvSpPr>
          <p:nvPr>
            <p:ph type="subTitle" idx="1"/>
          </p:nvPr>
        </p:nvSpPr>
        <p:spPr>
          <a:xfrm>
            <a:off x="2090928" y="2688938"/>
            <a:ext cx="6300300" cy="32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600"/>
              <a:buFont typeface="Roboto Mono"/>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1726" name="Google Shape;1726;p151"/>
          <p:cNvSpPr>
            <a:spLocks noGrp="1"/>
          </p:cNvSpPr>
          <p:nvPr>
            <p:ph type="pic" idx="2"/>
          </p:nvPr>
        </p:nvSpPr>
        <p:spPr>
          <a:xfrm>
            <a:off x="809374" y="2185152"/>
            <a:ext cx="777300" cy="7779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5. Presentation title">
  <p:cSld name="5. Presentation title">
    <p:bg>
      <p:bgPr>
        <a:gradFill>
          <a:gsLst>
            <a:gs pos="0">
              <a:schemeClr val="accent5"/>
            </a:gs>
            <a:gs pos="2000">
              <a:schemeClr val="accent5"/>
            </a:gs>
            <a:gs pos="100000">
              <a:schemeClr val="accent2"/>
            </a:gs>
          </a:gsLst>
          <a:lin ang="8100019" scaled="0"/>
        </a:gradFill>
        <a:effectLst/>
      </p:bgPr>
    </p:bg>
    <p:spTree>
      <p:nvGrpSpPr>
        <p:cNvPr id="1" name="Shape 110"/>
        <p:cNvGrpSpPr/>
        <p:nvPr/>
      </p:nvGrpSpPr>
      <p:grpSpPr>
        <a:xfrm>
          <a:off x="0" y="0"/>
          <a:ext cx="0" cy="0"/>
          <a:chOff x="0" y="0"/>
          <a:chExt cx="0" cy="0"/>
        </a:xfrm>
      </p:grpSpPr>
      <p:pic>
        <p:nvPicPr>
          <p:cNvPr id="111" name="Google Shape;111;p16" descr="Image"/>
          <p:cNvPicPr preferRelativeResize="0"/>
          <p:nvPr/>
        </p:nvPicPr>
        <p:blipFill rotWithShape="1">
          <a:blip r:embed="rId2">
            <a:alphaModFix/>
          </a:blip>
          <a:srcRect/>
          <a:stretch/>
        </p:blipFill>
        <p:spPr>
          <a:xfrm>
            <a:off x="487137" y="495236"/>
            <a:ext cx="527371" cy="514826"/>
          </a:xfrm>
          <a:prstGeom prst="rect">
            <a:avLst/>
          </a:prstGeom>
          <a:noFill/>
          <a:ln>
            <a:noFill/>
          </a:ln>
        </p:spPr>
      </p:pic>
      <p:sp>
        <p:nvSpPr>
          <p:cNvPr id="112" name="Google Shape;112;p16"/>
          <p:cNvSpPr txBox="1">
            <a:spLocks noGrp="1"/>
          </p:cNvSpPr>
          <p:nvPr>
            <p:ph type="title"/>
          </p:nvPr>
        </p:nvSpPr>
        <p:spPr>
          <a:xfrm>
            <a:off x="487136" y="1701787"/>
            <a:ext cx="6858000" cy="1744614"/>
          </a:xfrm>
          <a:prstGeom prst="rect">
            <a:avLst/>
          </a:prstGeom>
          <a:noFill/>
          <a:ln>
            <a:noFill/>
          </a:ln>
        </p:spPr>
        <p:txBody>
          <a:bodyPr spcFirstLastPara="1" wrap="square" lIns="34275" tIns="17150" rIns="34275" bIns="17150" anchor="ctr" anchorCtr="0">
            <a:noAutofit/>
          </a:bodyPr>
          <a:lstStyle>
            <a:lvl1pPr marR="0" lvl="0" algn="l">
              <a:lnSpc>
                <a:spcPct val="8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113" name="Google Shape;113;p16"/>
          <p:cNvSpPr txBox="1">
            <a:spLocks noGrp="1"/>
          </p:cNvSpPr>
          <p:nvPr>
            <p:ph type="subTitle" idx="1"/>
          </p:nvPr>
        </p:nvSpPr>
        <p:spPr>
          <a:xfrm>
            <a:off x="484632" y="4191830"/>
            <a:ext cx="5120700" cy="59485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400"/>
              <a:buFont typeface="Arial"/>
              <a:buNone/>
              <a:defRPr>
                <a:solidFill>
                  <a:schemeClr val="dk1"/>
                </a:solidFill>
              </a:defRPr>
            </a:lvl2pPr>
            <a:lvl3pPr lvl="2" algn="l">
              <a:lnSpc>
                <a:spcPct val="90000"/>
              </a:lnSpc>
              <a:spcBef>
                <a:spcPts val="0"/>
              </a:spcBef>
              <a:spcAft>
                <a:spcPts val="0"/>
              </a:spcAft>
              <a:buClr>
                <a:schemeClr val="dk1"/>
              </a:buClr>
              <a:buSzPts val="1400"/>
              <a:buFont typeface="Arial"/>
              <a:buNone/>
              <a:defRPr>
                <a:solidFill>
                  <a:schemeClr val="dk1"/>
                </a:solidFill>
              </a:defRPr>
            </a:lvl3pPr>
            <a:lvl4pPr lvl="3" algn="l">
              <a:lnSpc>
                <a:spcPct val="90000"/>
              </a:lnSpc>
              <a:spcBef>
                <a:spcPts val="0"/>
              </a:spcBef>
              <a:spcAft>
                <a:spcPts val="0"/>
              </a:spcAft>
              <a:buClr>
                <a:schemeClr val="dk1"/>
              </a:buClr>
              <a:buSzPts val="1400"/>
              <a:buFont typeface="Arial"/>
              <a:buNone/>
              <a:defRPr>
                <a:solidFill>
                  <a:schemeClr val="dk1"/>
                </a:solidFill>
              </a:defRPr>
            </a:lvl4pPr>
            <a:lvl5pPr lvl="4" algn="l">
              <a:lnSpc>
                <a:spcPct val="90000"/>
              </a:lnSpc>
              <a:spcBef>
                <a:spcPts val="0"/>
              </a:spcBef>
              <a:spcAft>
                <a:spcPts val="0"/>
              </a:spcAft>
              <a:buClr>
                <a:schemeClr val="dk1"/>
              </a:buClr>
              <a:buSzPts val="1400"/>
              <a:buFont typeface="Arial"/>
              <a:buNone/>
              <a:defRPr>
                <a:solidFill>
                  <a:schemeClr val="dk1"/>
                </a:solidFill>
              </a:defRPr>
            </a:lvl5pPr>
            <a:lvl6pPr lvl="5" algn="l">
              <a:lnSpc>
                <a:spcPct val="90000"/>
              </a:lnSpc>
              <a:spcBef>
                <a:spcPts val="0"/>
              </a:spcBef>
              <a:spcAft>
                <a:spcPts val="0"/>
              </a:spcAft>
              <a:buClr>
                <a:schemeClr val="dk1"/>
              </a:buClr>
              <a:buSzPts val="1400"/>
              <a:buNone/>
              <a:defRPr>
                <a:solidFill>
                  <a:schemeClr val="dk1"/>
                </a:solidFill>
              </a:defRPr>
            </a:lvl6pPr>
            <a:lvl7pPr lvl="6" algn="l">
              <a:lnSpc>
                <a:spcPct val="90000"/>
              </a:lnSpc>
              <a:spcBef>
                <a:spcPts val="0"/>
              </a:spcBef>
              <a:spcAft>
                <a:spcPts val="0"/>
              </a:spcAft>
              <a:buClr>
                <a:schemeClr val="dk1"/>
              </a:buClr>
              <a:buSzPts val="1400"/>
              <a:buNone/>
              <a:defRPr>
                <a:solidFill>
                  <a:schemeClr val="dk1"/>
                </a:solidFill>
              </a:defRPr>
            </a:lvl7pPr>
            <a:lvl8pPr lvl="7" algn="l">
              <a:lnSpc>
                <a:spcPct val="90000"/>
              </a:lnSpc>
              <a:spcBef>
                <a:spcPts val="0"/>
              </a:spcBef>
              <a:spcAft>
                <a:spcPts val="0"/>
              </a:spcAft>
              <a:buClr>
                <a:schemeClr val="dk1"/>
              </a:buClr>
              <a:buSzPts val="1400"/>
              <a:buNone/>
              <a:defRPr>
                <a:solidFill>
                  <a:schemeClr val="dk1"/>
                </a:solidFill>
              </a:defRPr>
            </a:lvl8pPr>
            <a:lvl9pPr lvl="8" algn="l">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26. Section title left">
  <p:cSld name="26. Section title left">
    <p:spTree>
      <p:nvGrpSpPr>
        <p:cNvPr id="1" name="Shape 1727"/>
        <p:cNvGrpSpPr/>
        <p:nvPr/>
      </p:nvGrpSpPr>
      <p:grpSpPr>
        <a:xfrm>
          <a:off x="0" y="0"/>
          <a:ext cx="0" cy="0"/>
          <a:chOff x="0" y="0"/>
          <a:chExt cx="0" cy="0"/>
        </a:xfrm>
      </p:grpSpPr>
      <p:sp>
        <p:nvSpPr>
          <p:cNvPr id="1728" name="Google Shape;1728;p152"/>
          <p:cNvSpPr/>
          <p:nvPr/>
        </p:nvSpPr>
        <p:spPr>
          <a:xfrm>
            <a:off x="512194" y="1887697"/>
            <a:ext cx="1371600" cy="13728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29" name="Google Shape;1729;p152"/>
          <p:cNvSpPr txBox="1">
            <a:spLocks noGrp="1"/>
          </p:cNvSpPr>
          <p:nvPr>
            <p:ph type="title"/>
          </p:nvPr>
        </p:nvSpPr>
        <p:spPr>
          <a:xfrm>
            <a:off x="2095119" y="2138949"/>
            <a:ext cx="6296400" cy="5958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1730" name="Google Shape;1730;p152"/>
          <p:cNvSpPr txBox="1">
            <a:spLocks noGrp="1"/>
          </p:cNvSpPr>
          <p:nvPr>
            <p:ph type="subTitle" idx="1"/>
          </p:nvPr>
        </p:nvSpPr>
        <p:spPr>
          <a:xfrm>
            <a:off x="2090928" y="2688938"/>
            <a:ext cx="6300300" cy="32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600"/>
              <a:buFont typeface="Roboto Mono"/>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1731" name="Google Shape;1731;p152"/>
          <p:cNvSpPr>
            <a:spLocks noGrp="1"/>
          </p:cNvSpPr>
          <p:nvPr>
            <p:ph type="pic" idx="2"/>
          </p:nvPr>
        </p:nvSpPr>
        <p:spPr>
          <a:xfrm>
            <a:off x="809374" y="2185152"/>
            <a:ext cx="777300" cy="777900"/>
          </a:xfrm>
          <a:prstGeom prst="rect">
            <a:avLst/>
          </a:prstGeom>
          <a:noFill/>
          <a:ln>
            <a:noFill/>
          </a:ln>
        </p:spPr>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27. Large statement">
  <p:cSld name="27. Large statement">
    <p:bg>
      <p:bgPr>
        <a:gradFill>
          <a:gsLst>
            <a:gs pos="0">
              <a:schemeClr val="accent1"/>
            </a:gs>
            <a:gs pos="99000">
              <a:schemeClr val="accent6"/>
            </a:gs>
            <a:gs pos="100000">
              <a:schemeClr val="accent6"/>
            </a:gs>
          </a:gsLst>
          <a:lin ang="18900044" scaled="0"/>
        </a:gradFill>
        <a:effectLst/>
      </p:bgPr>
    </p:bg>
    <p:spTree>
      <p:nvGrpSpPr>
        <p:cNvPr id="1" name="Shape 1732"/>
        <p:cNvGrpSpPr/>
        <p:nvPr/>
      </p:nvGrpSpPr>
      <p:grpSpPr>
        <a:xfrm>
          <a:off x="0" y="0"/>
          <a:ext cx="0" cy="0"/>
          <a:chOff x="0" y="0"/>
          <a:chExt cx="0" cy="0"/>
        </a:xfrm>
      </p:grpSpPr>
      <p:sp>
        <p:nvSpPr>
          <p:cNvPr id="1733" name="Google Shape;1733;p153"/>
          <p:cNvSpPr/>
          <p:nvPr/>
        </p:nvSpPr>
        <p:spPr>
          <a:xfrm>
            <a:off x="9157717" y="3869998"/>
            <a:ext cx="1161900" cy="1949400"/>
          </a:xfrm>
          <a:prstGeom prst="rect">
            <a:avLst/>
          </a:prstGeom>
          <a:solidFill>
            <a:srgbClr val="282828"/>
          </a:solidFill>
          <a:ln w="508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734" name="Google Shape;1734;p153"/>
          <p:cNvSpPr/>
          <p:nvPr/>
        </p:nvSpPr>
        <p:spPr>
          <a:xfrm>
            <a:off x="9160002" y="3212516"/>
            <a:ext cx="1428900" cy="3033900"/>
          </a:xfrm>
          <a:prstGeom prst="rect">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735" name="Google Shape;1735;p153"/>
          <p:cNvSpPr/>
          <p:nvPr/>
        </p:nvSpPr>
        <p:spPr>
          <a:xfrm>
            <a:off x="8445627" y="5165820"/>
            <a:ext cx="1428900" cy="867300"/>
          </a:xfrm>
          <a:prstGeom prst="rect">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736" name="Google Shape;1736;p153"/>
          <p:cNvSpPr txBox="1">
            <a:spLocks noGrp="1"/>
          </p:cNvSpPr>
          <p:nvPr>
            <p:ph type="title"/>
          </p:nvPr>
        </p:nvSpPr>
        <p:spPr>
          <a:xfrm>
            <a:off x="457200" y="948578"/>
            <a:ext cx="7115100" cy="32511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9pPr>
          </a:lstStyle>
          <a:p>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28. Large statement">
  <p:cSld name="28. Large statement">
    <p:bg>
      <p:bgPr>
        <a:gradFill>
          <a:gsLst>
            <a:gs pos="0">
              <a:schemeClr val="accent2"/>
            </a:gs>
            <a:gs pos="68000">
              <a:schemeClr val="accent4"/>
            </a:gs>
            <a:gs pos="100000">
              <a:schemeClr val="accent4"/>
            </a:gs>
          </a:gsLst>
          <a:lin ang="18900044" scaled="0"/>
        </a:gradFill>
        <a:effectLst/>
      </p:bgPr>
    </p:bg>
    <p:spTree>
      <p:nvGrpSpPr>
        <p:cNvPr id="1" name="Shape 1737"/>
        <p:cNvGrpSpPr/>
        <p:nvPr/>
      </p:nvGrpSpPr>
      <p:grpSpPr>
        <a:xfrm>
          <a:off x="0" y="0"/>
          <a:ext cx="0" cy="0"/>
          <a:chOff x="0" y="0"/>
          <a:chExt cx="0" cy="0"/>
        </a:xfrm>
      </p:grpSpPr>
      <p:sp>
        <p:nvSpPr>
          <p:cNvPr id="1738" name="Google Shape;1738;p154"/>
          <p:cNvSpPr txBox="1">
            <a:spLocks noGrp="1"/>
          </p:cNvSpPr>
          <p:nvPr>
            <p:ph type="title"/>
          </p:nvPr>
        </p:nvSpPr>
        <p:spPr>
          <a:xfrm>
            <a:off x="457200" y="948578"/>
            <a:ext cx="7115100" cy="32511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9pPr>
          </a:lstStyle>
          <a:p>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29. Large statement">
  <p:cSld name="29. Large statement">
    <p:bg>
      <p:bgPr>
        <a:gradFill>
          <a:gsLst>
            <a:gs pos="0">
              <a:schemeClr val="accent2"/>
            </a:gs>
            <a:gs pos="100000">
              <a:schemeClr val="accent5"/>
            </a:gs>
          </a:gsLst>
          <a:lin ang="18900044" scaled="0"/>
        </a:gradFill>
        <a:effectLst/>
      </p:bgPr>
    </p:bg>
    <p:spTree>
      <p:nvGrpSpPr>
        <p:cNvPr id="1" name="Shape 1739"/>
        <p:cNvGrpSpPr/>
        <p:nvPr/>
      </p:nvGrpSpPr>
      <p:grpSpPr>
        <a:xfrm>
          <a:off x="0" y="0"/>
          <a:ext cx="0" cy="0"/>
          <a:chOff x="0" y="0"/>
          <a:chExt cx="0" cy="0"/>
        </a:xfrm>
      </p:grpSpPr>
      <p:sp>
        <p:nvSpPr>
          <p:cNvPr id="1740" name="Google Shape;1740;p155"/>
          <p:cNvSpPr txBox="1">
            <a:spLocks noGrp="1"/>
          </p:cNvSpPr>
          <p:nvPr>
            <p:ph type="title"/>
          </p:nvPr>
        </p:nvSpPr>
        <p:spPr>
          <a:xfrm>
            <a:off x="457200" y="948578"/>
            <a:ext cx="7115100" cy="32511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9pPr>
          </a:lstStyle>
          <a:p>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30. Where the world builds software (DO NOT EDIT)">
  <p:cSld name="30. Where the world builds software (DO NOT EDIT)">
    <p:spTree>
      <p:nvGrpSpPr>
        <p:cNvPr id="1" name="Shape 1741"/>
        <p:cNvGrpSpPr/>
        <p:nvPr/>
      </p:nvGrpSpPr>
      <p:grpSpPr>
        <a:xfrm>
          <a:off x="0" y="0"/>
          <a:ext cx="0" cy="0"/>
          <a:chOff x="0" y="0"/>
          <a:chExt cx="0" cy="0"/>
        </a:xfrm>
      </p:grpSpPr>
      <p:sp>
        <p:nvSpPr>
          <p:cNvPr id="1742" name="Google Shape;1742;p156"/>
          <p:cNvSpPr/>
          <p:nvPr/>
        </p:nvSpPr>
        <p:spPr>
          <a:xfrm>
            <a:off x="2981400" y="4461828"/>
            <a:ext cx="3181200" cy="600600"/>
          </a:xfrm>
          <a:prstGeom prst="rect">
            <a:avLst/>
          </a:prstGeom>
          <a:solidFill>
            <a:srgbClr val="090C0F"/>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pic>
        <p:nvPicPr>
          <p:cNvPr id="1743" name="Google Shape;1743;p156"/>
          <p:cNvPicPr preferRelativeResize="0"/>
          <p:nvPr/>
        </p:nvPicPr>
        <p:blipFill rotWithShape="1">
          <a:blip r:embed="rId2">
            <a:alphaModFix/>
          </a:blip>
          <a:srcRect/>
          <a:stretch/>
        </p:blipFill>
        <p:spPr>
          <a:xfrm rot="2037362">
            <a:off x="-2381123" y="-684209"/>
            <a:ext cx="13906247" cy="10670422"/>
          </a:xfrm>
          <a:prstGeom prst="rect">
            <a:avLst/>
          </a:prstGeom>
          <a:noFill/>
          <a:ln>
            <a:noFill/>
          </a:ln>
        </p:spPr>
      </p:pic>
      <p:sp>
        <p:nvSpPr>
          <p:cNvPr id="1744" name="Google Shape;1744;p156"/>
          <p:cNvSpPr txBox="1"/>
          <p:nvPr/>
        </p:nvSpPr>
        <p:spPr>
          <a:xfrm>
            <a:off x="0" y="286015"/>
            <a:ext cx="9144000" cy="8619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accent4"/>
              </a:buClr>
              <a:buSzPts val="4400"/>
              <a:buFont typeface="Arial"/>
              <a:buNone/>
            </a:pPr>
            <a:r>
              <a:rPr lang="en-US" sz="4400" b="1" i="0">
                <a:solidFill>
                  <a:schemeClr val="accent4"/>
                </a:solidFill>
                <a:latin typeface="Arial"/>
                <a:ea typeface="Arial"/>
                <a:cs typeface="Arial"/>
                <a:sym typeface="Arial"/>
              </a:rPr>
              <a:t>Where the world builds </a:t>
            </a:r>
            <a:r>
              <a:rPr lang="en-US" sz="4400" b="1" i="0">
                <a:solidFill>
                  <a:schemeClr val="accent6"/>
                </a:solidFill>
                <a:latin typeface="Arial"/>
                <a:ea typeface="Arial"/>
                <a:cs typeface="Arial"/>
                <a:sym typeface="Arial"/>
              </a:rPr>
              <a:t>software</a:t>
            </a:r>
            <a:endParaRPr sz="4400" b="1" i="0">
              <a:solidFill>
                <a:schemeClr val="accent6"/>
              </a:solidFill>
              <a:latin typeface="Arial"/>
              <a:ea typeface="Arial"/>
              <a:cs typeface="Arial"/>
              <a:sym typeface="Arial"/>
            </a:endParaRPr>
          </a:p>
        </p:txBody>
      </p:sp>
      <p:grpSp>
        <p:nvGrpSpPr>
          <p:cNvPr id="1745" name="Google Shape;1745;p156"/>
          <p:cNvGrpSpPr/>
          <p:nvPr/>
        </p:nvGrpSpPr>
        <p:grpSpPr>
          <a:xfrm>
            <a:off x="217125" y="1061666"/>
            <a:ext cx="8709750" cy="1060000"/>
            <a:chOff x="193300" y="1138125"/>
            <a:chExt cx="8709750" cy="1059047"/>
          </a:xfrm>
        </p:grpSpPr>
        <p:sp>
          <p:nvSpPr>
            <p:cNvPr id="1746" name="Google Shape;1746;p156"/>
            <p:cNvSpPr txBox="1"/>
            <p:nvPr/>
          </p:nvSpPr>
          <p:spPr>
            <a:xfrm>
              <a:off x="193300" y="1138125"/>
              <a:ext cx="1485900" cy="7380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US" sz="3600" b="1" i="0">
                  <a:solidFill>
                    <a:schemeClr val="dk1"/>
                  </a:solidFill>
                  <a:latin typeface="Arial"/>
                  <a:ea typeface="Arial"/>
                  <a:cs typeface="Arial"/>
                  <a:sym typeface="Arial"/>
                </a:rPr>
                <a:t>83M+</a:t>
              </a:r>
              <a:endParaRPr sz="3600" b="1" i="0">
                <a:solidFill>
                  <a:schemeClr val="dk1"/>
                </a:solidFill>
                <a:latin typeface="Arial"/>
                <a:ea typeface="Arial"/>
                <a:cs typeface="Arial"/>
                <a:sym typeface="Arial"/>
              </a:endParaRPr>
            </a:p>
          </p:txBody>
        </p:sp>
        <p:sp>
          <p:nvSpPr>
            <p:cNvPr id="1747" name="Google Shape;1747;p156"/>
            <p:cNvSpPr txBox="1"/>
            <p:nvPr/>
          </p:nvSpPr>
          <p:spPr>
            <a:xfrm>
              <a:off x="1897823" y="1138125"/>
              <a:ext cx="1485900" cy="7380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US" sz="3600" b="1" i="0">
                  <a:solidFill>
                    <a:schemeClr val="dk1"/>
                  </a:solidFill>
                  <a:latin typeface="Arial"/>
                  <a:ea typeface="Arial"/>
                  <a:cs typeface="Arial"/>
                  <a:sym typeface="Arial"/>
                </a:rPr>
                <a:t>4M+</a:t>
              </a:r>
              <a:endParaRPr sz="3600" b="1" i="0">
                <a:solidFill>
                  <a:schemeClr val="dk1"/>
                </a:solidFill>
                <a:latin typeface="Arial"/>
                <a:ea typeface="Arial"/>
                <a:cs typeface="Arial"/>
                <a:sym typeface="Arial"/>
              </a:endParaRPr>
            </a:p>
          </p:txBody>
        </p:sp>
        <p:sp>
          <p:nvSpPr>
            <p:cNvPr id="1748" name="Google Shape;1748;p156"/>
            <p:cNvSpPr txBox="1"/>
            <p:nvPr/>
          </p:nvSpPr>
          <p:spPr>
            <a:xfrm>
              <a:off x="3549999" y="1138125"/>
              <a:ext cx="1485900" cy="7380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US" sz="3600" b="1" i="0">
                  <a:solidFill>
                    <a:schemeClr val="dk1"/>
                  </a:solidFill>
                  <a:latin typeface="Arial"/>
                  <a:ea typeface="Arial"/>
                  <a:cs typeface="Arial"/>
                  <a:sym typeface="Arial"/>
                </a:rPr>
                <a:t>2.6B+</a:t>
              </a:r>
              <a:endParaRPr sz="3600" b="1" i="0">
                <a:solidFill>
                  <a:schemeClr val="dk1"/>
                </a:solidFill>
                <a:latin typeface="Arial"/>
                <a:ea typeface="Arial"/>
                <a:cs typeface="Arial"/>
                <a:sym typeface="Arial"/>
              </a:endParaRPr>
            </a:p>
          </p:txBody>
        </p:sp>
        <p:sp>
          <p:nvSpPr>
            <p:cNvPr id="1749" name="Google Shape;1749;p156"/>
            <p:cNvSpPr txBox="1"/>
            <p:nvPr/>
          </p:nvSpPr>
          <p:spPr>
            <a:xfrm>
              <a:off x="5223024" y="1138125"/>
              <a:ext cx="1666800" cy="7380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US" sz="3600" b="1" i="0">
                  <a:solidFill>
                    <a:schemeClr val="dk1"/>
                  </a:solidFill>
                  <a:latin typeface="Arial"/>
                  <a:ea typeface="Arial"/>
                  <a:cs typeface="Arial"/>
                  <a:sym typeface="Arial"/>
                </a:rPr>
                <a:t>1,000+</a:t>
              </a:r>
              <a:endParaRPr sz="3600" b="1" i="0">
                <a:solidFill>
                  <a:schemeClr val="dk1"/>
                </a:solidFill>
                <a:latin typeface="Arial"/>
                <a:ea typeface="Arial"/>
                <a:cs typeface="Arial"/>
                <a:sym typeface="Arial"/>
              </a:endParaRPr>
            </a:p>
          </p:txBody>
        </p:sp>
        <p:sp>
          <p:nvSpPr>
            <p:cNvPr id="1750" name="Google Shape;1750;p156"/>
            <p:cNvSpPr txBox="1"/>
            <p:nvPr/>
          </p:nvSpPr>
          <p:spPr>
            <a:xfrm>
              <a:off x="7076950" y="1138125"/>
              <a:ext cx="1826100" cy="7380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US" sz="3600" b="1" i="0">
                  <a:solidFill>
                    <a:schemeClr val="dk1"/>
                  </a:solidFill>
                  <a:latin typeface="Arial"/>
                  <a:ea typeface="Arial"/>
                  <a:cs typeface="Arial"/>
                  <a:sym typeface="Arial"/>
                </a:rPr>
                <a:t>200M+</a:t>
              </a:r>
              <a:endParaRPr sz="3600" b="1" i="0">
                <a:solidFill>
                  <a:schemeClr val="dk1"/>
                </a:solidFill>
                <a:latin typeface="Arial"/>
                <a:ea typeface="Arial"/>
                <a:cs typeface="Arial"/>
                <a:sym typeface="Arial"/>
              </a:endParaRPr>
            </a:p>
          </p:txBody>
        </p:sp>
        <p:sp>
          <p:nvSpPr>
            <p:cNvPr id="1751" name="Google Shape;1751;p156"/>
            <p:cNvSpPr txBox="1"/>
            <p:nvPr/>
          </p:nvSpPr>
          <p:spPr>
            <a:xfrm>
              <a:off x="260650" y="1704872"/>
              <a:ext cx="1351200" cy="3384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US" sz="1000" b="0" i="0">
                  <a:solidFill>
                    <a:schemeClr val="dk2"/>
                  </a:solidFill>
                  <a:latin typeface="Arial"/>
                  <a:ea typeface="Arial"/>
                  <a:cs typeface="Arial"/>
                  <a:sym typeface="Arial"/>
                </a:rPr>
                <a:t>Developers</a:t>
              </a:r>
              <a:endParaRPr sz="1000" b="0" i="0">
                <a:solidFill>
                  <a:schemeClr val="dk2"/>
                </a:solidFill>
                <a:latin typeface="Arial"/>
                <a:ea typeface="Arial"/>
                <a:cs typeface="Arial"/>
                <a:sym typeface="Arial"/>
              </a:endParaRPr>
            </a:p>
          </p:txBody>
        </p:sp>
        <p:sp>
          <p:nvSpPr>
            <p:cNvPr id="1752" name="Google Shape;1752;p156"/>
            <p:cNvSpPr txBox="1"/>
            <p:nvPr/>
          </p:nvSpPr>
          <p:spPr>
            <a:xfrm>
              <a:off x="1965173" y="1704872"/>
              <a:ext cx="1351200" cy="3384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US" sz="1000" b="0" i="0">
                  <a:solidFill>
                    <a:schemeClr val="dk2"/>
                  </a:solidFill>
                  <a:latin typeface="Arial"/>
                  <a:ea typeface="Arial"/>
                  <a:cs typeface="Arial"/>
                  <a:sym typeface="Arial"/>
                </a:rPr>
                <a:t>Organizations</a:t>
              </a:r>
              <a:endParaRPr sz="1000" b="0" i="0">
                <a:solidFill>
                  <a:schemeClr val="dk2"/>
                </a:solidFill>
                <a:latin typeface="Arial"/>
                <a:ea typeface="Arial"/>
                <a:cs typeface="Arial"/>
                <a:sym typeface="Arial"/>
              </a:endParaRPr>
            </a:p>
          </p:txBody>
        </p:sp>
        <p:sp>
          <p:nvSpPr>
            <p:cNvPr id="1753" name="Google Shape;1753;p156"/>
            <p:cNvSpPr txBox="1"/>
            <p:nvPr/>
          </p:nvSpPr>
          <p:spPr>
            <a:xfrm>
              <a:off x="3617349" y="1704872"/>
              <a:ext cx="1351200" cy="4920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US" sz="1000" b="0" i="0">
                  <a:solidFill>
                    <a:schemeClr val="dk2"/>
                  </a:solidFill>
                  <a:latin typeface="Arial"/>
                  <a:ea typeface="Arial"/>
                  <a:cs typeface="Arial"/>
                  <a:sym typeface="Arial"/>
                </a:rPr>
                <a:t>Contributions per year</a:t>
              </a:r>
              <a:endParaRPr sz="1000" b="0" i="0">
                <a:solidFill>
                  <a:schemeClr val="dk2"/>
                </a:solidFill>
                <a:latin typeface="Arial"/>
                <a:ea typeface="Arial"/>
                <a:cs typeface="Arial"/>
                <a:sym typeface="Arial"/>
              </a:endParaRPr>
            </a:p>
          </p:txBody>
        </p:sp>
        <p:sp>
          <p:nvSpPr>
            <p:cNvPr id="1754" name="Google Shape;1754;p156"/>
            <p:cNvSpPr txBox="1"/>
            <p:nvPr/>
          </p:nvSpPr>
          <p:spPr>
            <a:xfrm>
              <a:off x="5380824" y="1704872"/>
              <a:ext cx="1351200" cy="4920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US" sz="1000" b="0" i="0">
                  <a:solidFill>
                    <a:schemeClr val="dk2"/>
                  </a:solidFill>
                  <a:latin typeface="Arial"/>
                  <a:ea typeface="Arial"/>
                  <a:cs typeface="Arial"/>
                  <a:sym typeface="Arial"/>
                </a:rPr>
                <a:t>Top open source communities</a:t>
              </a:r>
              <a:endParaRPr sz="1000" b="0" i="0">
                <a:solidFill>
                  <a:schemeClr val="dk2"/>
                </a:solidFill>
                <a:latin typeface="Arial"/>
                <a:ea typeface="Arial"/>
                <a:cs typeface="Arial"/>
                <a:sym typeface="Arial"/>
              </a:endParaRPr>
            </a:p>
          </p:txBody>
        </p:sp>
        <p:sp>
          <p:nvSpPr>
            <p:cNvPr id="1755" name="Google Shape;1755;p156"/>
            <p:cNvSpPr txBox="1"/>
            <p:nvPr/>
          </p:nvSpPr>
          <p:spPr>
            <a:xfrm>
              <a:off x="7148725" y="1704872"/>
              <a:ext cx="1682700" cy="4923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US" sz="1000" b="0" i="0">
                  <a:solidFill>
                    <a:schemeClr val="dk2"/>
                  </a:solidFill>
                  <a:latin typeface="Arial"/>
                  <a:ea typeface="Arial"/>
                  <a:cs typeface="Arial"/>
                  <a:sym typeface="Arial"/>
                </a:rPr>
                <a:t>Private + public repositories</a:t>
              </a:r>
              <a:endParaRPr sz="1000" b="0" i="0">
                <a:solidFill>
                  <a:schemeClr val="dk2"/>
                </a:solidFill>
                <a:latin typeface="Arial"/>
                <a:ea typeface="Arial"/>
                <a:cs typeface="Arial"/>
                <a:sym typeface="Arial"/>
              </a:endParaRPr>
            </a:p>
          </p:txBody>
        </p:sp>
      </p:gr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56"/>
        <p:cNvGrpSpPr/>
        <p:nvPr/>
      </p:nvGrpSpPr>
      <p:grpSpPr>
        <a:xfrm>
          <a:off x="0" y="0"/>
          <a:ext cx="0" cy="0"/>
          <a:chOff x="0" y="0"/>
          <a:chExt cx="0" cy="0"/>
        </a:xfrm>
      </p:grpSpPr>
      <p:sp>
        <p:nvSpPr>
          <p:cNvPr id="1757" name="Google Shape;1757;p157"/>
          <p:cNvSpPr txBox="1">
            <a:spLocks noGrp="1"/>
          </p:cNvSpPr>
          <p:nvPr>
            <p:ph type="title"/>
          </p:nvPr>
        </p:nvSpPr>
        <p:spPr>
          <a:xfrm>
            <a:off x="628650" y="274098"/>
            <a:ext cx="7886700" cy="9951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58" name="Google Shape;1758;p157"/>
          <p:cNvSpPr txBox="1">
            <a:spLocks noGrp="1"/>
          </p:cNvSpPr>
          <p:nvPr>
            <p:ph type="body" idx="1"/>
          </p:nvPr>
        </p:nvSpPr>
        <p:spPr>
          <a:xfrm>
            <a:off x="628650" y="1370486"/>
            <a:ext cx="7886700" cy="3266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800"/>
              <a:buNone/>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759"/>
        <p:cNvGrpSpPr/>
        <p:nvPr/>
      </p:nvGrpSpPr>
      <p:grpSpPr>
        <a:xfrm>
          <a:off x="0" y="0"/>
          <a:ext cx="0" cy="0"/>
          <a:chOff x="0" y="0"/>
          <a:chExt cx="0" cy="0"/>
        </a:xfrm>
      </p:grpSpPr>
      <p:sp>
        <p:nvSpPr>
          <p:cNvPr id="1760" name="Google Shape;1760;p158"/>
          <p:cNvSpPr txBox="1">
            <a:spLocks noGrp="1"/>
          </p:cNvSpPr>
          <p:nvPr>
            <p:ph type="title"/>
          </p:nvPr>
        </p:nvSpPr>
        <p:spPr>
          <a:xfrm>
            <a:off x="629841" y="274098"/>
            <a:ext cx="7886700" cy="9951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61" name="Google Shape;1761;p158"/>
          <p:cNvSpPr txBox="1">
            <a:spLocks noGrp="1"/>
          </p:cNvSpPr>
          <p:nvPr>
            <p:ph type="body" idx="1"/>
          </p:nvPr>
        </p:nvSpPr>
        <p:spPr>
          <a:xfrm>
            <a:off x="629842" y="1262040"/>
            <a:ext cx="3868200" cy="6186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750"/>
              </a:spcBef>
              <a:spcAft>
                <a:spcPts val="0"/>
              </a:spcAft>
              <a:buClr>
                <a:schemeClr val="dk1"/>
              </a:buClr>
              <a:buSzPts val="2000"/>
              <a:buFont typeface="Arial"/>
              <a:buNone/>
              <a:defRPr sz="2000" b="1" i="0">
                <a:latin typeface="Arial"/>
                <a:ea typeface="Arial"/>
                <a:cs typeface="Arial"/>
                <a:sym typeface="Arial"/>
              </a:defRPr>
            </a:lvl1pPr>
            <a:lvl2pPr marL="914400" lvl="1" indent="-228600" algn="l" rtl="0">
              <a:lnSpc>
                <a:spcPct val="90000"/>
              </a:lnSpc>
              <a:spcBef>
                <a:spcPts val="375"/>
              </a:spcBef>
              <a:spcAft>
                <a:spcPts val="0"/>
              </a:spcAft>
              <a:buClr>
                <a:schemeClr val="dk2"/>
              </a:buClr>
              <a:buSzPts val="1500"/>
              <a:buFont typeface="Arial"/>
              <a:buNone/>
              <a:defRPr sz="1500" b="1"/>
            </a:lvl2pPr>
            <a:lvl3pPr marL="1371600" lvl="2" indent="-228600" algn="l" rtl="0">
              <a:lnSpc>
                <a:spcPct val="90000"/>
              </a:lnSpc>
              <a:spcBef>
                <a:spcPts val="375"/>
              </a:spcBef>
              <a:spcAft>
                <a:spcPts val="0"/>
              </a:spcAft>
              <a:buClr>
                <a:schemeClr val="dk2"/>
              </a:buClr>
              <a:buSzPts val="1350"/>
              <a:buFont typeface="Arial"/>
              <a:buNone/>
              <a:defRPr sz="1350" b="1"/>
            </a:lvl3pPr>
            <a:lvl4pPr marL="1828800" lvl="3" indent="-228600" algn="l" rtl="0">
              <a:lnSpc>
                <a:spcPct val="90000"/>
              </a:lnSpc>
              <a:spcBef>
                <a:spcPts val="375"/>
              </a:spcBef>
              <a:spcAft>
                <a:spcPts val="0"/>
              </a:spcAft>
              <a:buClr>
                <a:schemeClr val="dk2"/>
              </a:buClr>
              <a:buSzPts val="1200"/>
              <a:buFont typeface="Arial"/>
              <a:buNone/>
              <a:defRPr sz="1200" b="1"/>
            </a:lvl4pPr>
            <a:lvl5pPr marL="2286000" lvl="4" indent="-228600" algn="l" rtl="0">
              <a:lnSpc>
                <a:spcPct val="90000"/>
              </a:lnSpc>
              <a:spcBef>
                <a:spcPts val="375"/>
              </a:spcBef>
              <a:spcAft>
                <a:spcPts val="0"/>
              </a:spcAft>
              <a:buClr>
                <a:schemeClr val="dk2"/>
              </a:buClr>
              <a:buSzPts val="1200"/>
              <a:buFont typeface="Arial"/>
              <a:buNone/>
              <a:defRPr sz="1200" b="1"/>
            </a:lvl5pPr>
            <a:lvl6pPr marL="2743200" lvl="5" indent="-228600" algn="l" rtl="0">
              <a:lnSpc>
                <a:spcPct val="90000"/>
              </a:lnSpc>
              <a:spcBef>
                <a:spcPts val="375"/>
              </a:spcBef>
              <a:spcAft>
                <a:spcPts val="0"/>
              </a:spcAft>
              <a:buClr>
                <a:schemeClr val="dk1"/>
              </a:buClr>
              <a:buSzPts val="1200"/>
              <a:buNone/>
              <a:defRPr sz="1200" b="1"/>
            </a:lvl6pPr>
            <a:lvl7pPr marL="3200400" lvl="6" indent="-228600" algn="l" rtl="0">
              <a:lnSpc>
                <a:spcPct val="90000"/>
              </a:lnSpc>
              <a:spcBef>
                <a:spcPts val="375"/>
              </a:spcBef>
              <a:spcAft>
                <a:spcPts val="0"/>
              </a:spcAft>
              <a:buClr>
                <a:schemeClr val="dk1"/>
              </a:buClr>
              <a:buSzPts val="1200"/>
              <a:buNone/>
              <a:defRPr sz="1200" b="1"/>
            </a:lvl7pPr>
            <a:lvl8pPr marL="3657600" lvl="7" indent="-228600" algn="l" rtl="0">
              <a:lnSpc>
                <a:spcPct val="90000"/>
              </a:lnSpc>
              <a:spcBef>
                <a:spcPts val="375"/>
              </a:spcBef>
              <a:spcAft>
                <a:spcPts val="0"/>
              </a:spcAft>
              <a:buClr>
                <a:schemeClr val="dk1"/>
              </a:buClr>
              <a:buSzPts val="1200"/>
              <a:buNone/>
              <a:defRPr sz="1200" b="1"/>
            </a:lvl8pPr>
            <a:lvl9pPr marL="4114800" lvl="8" indent="-228600" algn="l" rtl="0">
              <a:lnSpc>
                <a:spcPct val="90000"/>
              </a:lnSpc>
              <a:spcBef>
                <a:spcPts val="375"/>
              </a:spcBef>
              <a:spcAft>
                <a:spcPts val="0"/>
              </a:spcAft>
              <a:buClr>
                <a:schemeClr val="dk1"/>
              </a:buClr>
              <a:buSzPts val="1200"/>
              <a:buNone/>
              <a:defRPr sz="1200" b="1"/>
            </a:lvl9pPr>
          </a:lstStyle>
          <a:p>
            <a:endParaRPr/>
          </a:p>
        </p:txBody>
      </p:sp>
      <p:sp>
        <p:nvSpPr>
          <p:cNvPr id="1762" name="Google Shape;1762;p158"/>
          <p:cNvSpPr txBox="1">
            <a:spLocks noGrp="1"/>
          </p:cNvSpPr>
          <p:nvPr>
            <p:ph type="body" idx="2"/>
          </p:nvPr>
        </p:nvSpPr>
        <p:spPr>
          <a:xfrm>
            <a:off x="629842" y="1880546"/>
            <a:ext cx="3868200" cy="27660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800"/>
              <a:buNone/>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763" name="Google Shape;1763;p158"/>
          <p:cNvSpPr txBox="1">
            <a:spLocks noGrp="1"/>
          </p:cNvSpPr>
          <p:nvPr>
            <p:ph type="body" idx="3"/>
          </p:nvPr>
        </p:nvSpPr>
        <p:spPr>
          <a:xfrm>
            <a:off x="4629150" y="1262040"/>
            <a:ext cx="3887400" cy="6186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750"/>
              </a:spcBef>
              <a:spcAft>
                <a:spcPts val="0"/>
              </a:spcAft>
              <a:buClr>
                <a:schemeClr val="dk1"/>
              </a:buClr>
              <a:buSzPts val="2000"/>
              <a:buFont typeface="Arial"/>
              <a:buNone/>
              <a:defRPr sz="2000" b="1" i="0">
                <a:latin typeface="Arial"/>
                <a:ea typeface="Arial"/>
                <a:cs typeface="Arial"/>
                <a:sym typeface="Arial"/>
              </a:defRPr>
            </a:lvl1pPr>
            <a:lvl2pPr marL="914400" lvl="1" indent="-228600" algn="l" rtl="0">
              <a:lnSpc>
                <a:spcPct val="90000"/>
              </a:lnSpc>
              <a:spcBef>
                <a:spcPts val="375"/>
              </a:spcBef>
              <a:spcAft>
                <a:spcPts val="0"/>
              </a:spcAft>
              <a:buClr>
                <a:schemeClr val="dk2"/>
              </a:buClr>
              <a:buSzPts val="1500"/>
              <a:buFont typeface="Arial"/>
              <a:buNone/>
              <a:defRPr sz="1500" b="1"/>
            </a:lvl2pPr>
            <a:lvl3pPr marL="1371600" lvl="2" indent="-228600" algn="l" rtl="0">
              <a:lnSpc>
                <a:spcPct val="90000"/>
              </a:lnSpc>
              <a:spcBef>
                <a:spcPts val="375"/>
              </a:spcBef>
              <a:spcAft>
                <a:spcPts val="0"/>
              </a:spcAft>
              <a:buClr>
                <a:schemeClr val="dk2"/>
              </a:buClr>
              <a:buSzPts val="1350"/>
              <a:buFont typeface="Arial"/>
              <a:buNone/>
              <a:defRPr sz="1350" b="1"/>
            </a:lvl3pPr>
            <a:lvl4pPr marL="1828800" lvl="3" indent="-228600" algn="l" rtl="0">
              <a:lnSpc>
                <a:spcPct val="90000"/>
              </a:lnSpc>
              <a:spcBef>
                <a:spcPts val="375"/>
              </a:spcBef>
              <a:spcAft>
                <a:spcPts val="0"/>
              </a:spcAft>
              <a:buClr>
                <a:schemeClr val="dk2"/>
              </a:buClr>
              <a:buSzPts val="1200"/>
              <a:buFont typeface="Arial"/>
              <a:buNone/>
              <a:defRPr sz="1200" b="1"/>
            </a:lvl4pPr>
            <a:lvl5pPr marL="2286000" lvl="4" indent="-228600" algn="l" rtl="0">
              <a:lnSpc>
                <a:spcPct val="90000"/>
              </a:lnSpc>
              <a:spcBef>
                <a:spcPts val="375"/>
              </a:spcBef>
              <a:spcAft>
                <a:spcPts val="0"/>
              </a:spcAft>
              <a:buClr>
                <a:schemeClr val="dk2"/>
              </a:buClr>
              <a:buSzPts val="1200"/>
              <a:buFont typeface="Arial"/>
              <a:buNone/>
              <a:defRPr sz="1200" b="1"/>
            </a:lvl5pPr>
            <a:lvl6pPr marL="2743200" lvl="5" indent="-228600" algn="l" rtl="0">
              <a:lnSpc>
                <a:spcPct val="90000"/>
              </a:lnSpc>
              <a:spcBef>
                <a:spcPts val="375"/>
              </a:spcBef>
              <a:spcAft>
                <a:spcPts val="0"/>
              </a:spcAft>
              <a:buClr>
                <a:schemeClr val="dk1"/>
              </a:buClr>
              <a:buSzPts val="1200"/>
              <a:buNone/>
              <a:defRPr sz="1200" b="1"/>
            </a:lvl6pPr>
            <a:lvl7pPr marL="3200400" lvl="6" indent="-228600" algn="l" rtl="0">
              <a:lnSpc>
                <a:spcPct val="90000"/>
              </a:lnSpc>
              <a:spcBef>
                <a:spcPts val="375"/>
              </a:spcBef>
              <a:spcAft>
                <a:spcPts val="0"/>
              </a:spcAft>
              <a:buClr>
                <a:schemeClr val="dk1"/>
              </a:buClr>
              <a:buSzPts val="1200"/>
              <a:buNone/>
              <a:defRPr sz="1200" b="1"/>
            </a:lvl7pPr>
            <a:lvl8pPr marL="3657600" lvl="7" indent="-228600" algn="l" rtl="0">
              <a:lnSpc>
                <a:spcPct val="90000"/>
              </a:lnSpc>
              <a:spcBef>
                <a:spcPts val="375"/>
              </a:spcBef>
              <a:spcAft>
                <a:spcPts val="0"/>
              </a:spcAft>
              <a:buClr>
                <a:schemeClr val="dk1"/>
              </a:buClr>
              <a:buSzPts val="1200"/>
              <a:buNone/>
              <a:defRPr sz="1200" b="1"/>
            </a:lvl8pPr>
            <a:lvl9pPr marL="4114800" lvl="8" indent="-228600" algn="l" rtl="0">
              <a:lnSpc>
                <a:spcPct val="90000"/>
              </a:lnSpc>
              <a:spcBef>
                <a:spcPts val="375"/>
              </a:spcBef>
              <a:spcAft>
                <a:spcPts val="0"/>
              </a:spcAft>
              <a:buClr>
                <a:schemeClr val="dk1"/>
              </a:buClr>
              <a:buSzPts val="1200"/>
              <a:buNone/>
              <a:defRPr sz="1200" b="1"/>
            </a:lvl9pPr>
          </a:lstStyle>
          <a:p>
            <a:endParaRPr/>
          </a:p>
        </p:txBody>
      </p:sp>
      <p:sp>
        <p:nvSpPr>
          <p:cNvPr id="1764" name="Google Shape;1764;p158"/>
          <p:cNvSpPr txBox="1">
            <a:spLocks noGrp="1"/>
          </p:cNvSpPr>
          <p:nvPr>
            <p:ph type="body" idx="4"/>
          </p:nvPr>
        </p:nvSpPr>
        <p:spPr>
          <a:xfrm>
            <a:off x="4629150" y="1880546"/>
            <a:ext cx="3887400" cy="27660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800"/>
              <a:buNone/>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33. Two points">
  <p:cSld name="33. Two points">
    <p:spTree>
      <p:nvGrpSpPr>
        <p:cNvPr id="1" name="Shape 1765"/>
        <p:cNvGrpSpPr/>
        <p:nvPr/>
      </p:nvGrpSpPr>
      <p:grpSpPr>
        <a:xfrm>
          <a:off x="0" y="0"/>
          <a:ext cx="0" cy="0"/>
          <a:chOff x="0" y="0"/>
          <a:chExt cx="0" cy="0"/>
        </a:xfrm>
      </p:grpSpPr>
      <p:sp>
        <p:nvSpPr>
          <p:cNvPr id="1766" name="Google Shape;1766;p159"/>
          <p:cNvSpPr/>
          <p:nvPr/>
        </p:nvSpPr>
        <p:spPr>
          <a:xfrm>
            <a:off x="4576286" y="2632232"/>
            <a:ext cx="548700" cy="5493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67" name="Google Shape;1767;p159"/>
          <p:cNvSpPr/>
          <p:nvPr/>
        </p:nvSpPr>
        <p:spPr>
          <a:xfrm>
            <a:off x="4576286" y="1840380"/>
            <a:ext cx="548700" cy="5493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68" name="Google Shape;1768;p159"/>
          <p:cNvSpPr txBox="1">
            <a:spLocks noGrp="1"/>
          </p:cNvSpPr>
          <p:nvPr>
            <p:ph type="title"/>
          </p:nvPr>
        </p:nvSpPr>
        <p:spPr>
          <a:xfrm>
            <a:off x="456296" y="1701787"/>
            <a:ext cx="3583200" cy="1744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1769" name="Google Shape;1769;p159"/>
          <p:cNvSpPr txBox="1">
            <a:spLocks noGrp="1"/>
          </p:cNvSpPr>
          <p:nvPr>
            <p:ph type="subTitle" idx="1"/>
          </p:nvPr>
        </p:nvSpPr>
        <p:spPr>
          <a:xfrm>
            <a:off x="5227320" y="1764192"/>
            <a:ext cx="34290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770" name="Google Shape;1770;p159"/>
          <p:cNvSpPr txBox="1">
            <a:spLocks noGrp="1"/>
          </p:cNvSpPr>
          <p:nvPr>
            <p:ph type="subTitle" idx="2"/>
          </p:nvPr>
        </p:nvSpPr>
        <p:spPr>
          <a:xfrm>
            <a:off x="5227320" y="2075376"/>
            <a:ext cx="3429000" cy="503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771" name="Google Shape;1771;p159"/>
          <p:cNvSpPr txBox="1">
            <a:spLocks noGrp="1"/>
          </p:cNvSpPr>
          <p:nvPr>
            <p:ph type="subTitle" idx="3"/>
          </p:nvPr>
        </p:nvSpPr>
        <p:spPr>
          <a:xfrm>
            <a:off x="5227320" y="2569609"/>
            <a:ext cx="34290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772" name="Google Shape;1772;p159"/>
          <p:cNvSpPr txBox="1">
            <a:spLocks noGrp="1"/>
          </p:cNvSpPr>
          <p:nvPr>
            <p:ph type="subTitle" idx="4"/>
          </p:nvPr>
        </p:nvSpPr>
        <p:spPr>
          <a:xfrm>
            <a:off x="5227320" y="2880793"/>
            <a:ext cx="3429000" cy="503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773" name="Google Shape;1773;p159"/>
          <p:cNvSpPr>
            <a:spLocks noGrp="1"/>
          </p:cNvSpPr>
          <p:nvPr>
            <p:ph type="pic" idx="5"/>
          </p:nvPr>
        </p:nvSpPr>
        <p:spPr>
          <a:xfrm>
            <a:off x="4690616" y="1954816"/>
            <a:ext cx="320100" cy="320400"/>
          </a:xfrm>
          <a:prstGeom prst="rect">
            <a:avLst/>
          </a:prstGeom>
          <a:noFill/>
          <a:ln>
            <a:noFill/>
          </a:ln>
        </p:spPr>
      </p:sp>
      <p:sp>
        <p:nvSpPr>
          <p:cNvPr id="1774" name="Google Shape;1774;p159"/>
          <p:cNvSpPr>
            <a:spLocks noGrp="1"/>
          </p:cNvSpPr>
          <p:nvPr>
            <p:ph type="pic" idx="6"/>
          </p:nvPr>
        </p:nvSpPr>
        <p:spPr>
          <a:xfrm>
            <a:off x="4690616" y="2746668"/>
            <a:ext cx="320100" cy="320400"/>
          </a:xfrm>
          <a:prstGeom prst="rect">
            <a:avLst/>
          </a:prstGeom>
          <a:noFill/>
          <a:ln>
            <a:noFill/>
          </a:ln>
        </p:spPr>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35. Four points">
  <p:cSld name="35. Four points">
    <p:spTree>
      <p:nvGrpSpPr>
        <p:cNvPr id="1" name="Shape 1775"/>
        <p:cNvGrpSpPr/>
        <p:nvPr/>
      </p:nvGrpSpPr>
      <p:grpSpPr>
        <a:xfrm>
          <a:off x="0" y="0"/>
          <a:ext cx="0" cy="0"/>
          <a:chOff x="0" y="0"/>
          <a:chExt cx="0" cy="0"/>
        </a:xfrm>
      </p:grpSpPr>
      <p:sp>
        <p:nvSpPr>
          <p:cNvPr id="1776" name="Google Shape;1776;p160"/>
          <p:cNvSpPr/>
          <p:nvPr/>
        </p:nvSpPr>
        <p:spPr>
          <a:xfrm>
            <a:off x="4580573" y="1071298"/>
            <a:ext cx="548700" cy="54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77" name="Google Shape;1777;p160"/>
          <p:cNvSpPr/>
          <p:nvPr/>
        </p:nvSpPr>
        <p:spPr>
          <a:xfrm>
            <a:off x="4580573" y="1799894"/>
            <a:ext cx="548700" cy="54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78" name="Google Shape;1778;p160"/>
          <p:cNvSpPr/>
          <p:nvPr/>
        </p:nvSpPr>
        <p:spPr>
          <a:xfrm>
            <a:off x="4580573" y="2528489"/>
            <a:ext cx="548700" cy="54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79" name="Google Shape;1779;p160"/>
          <p:cNvSpPr/>
          <p:nvPr/>
        </p:nvSpPr>
        <p:spPr>
          <a:xfrm>
            <a:off x="4580573" y="3257085"/>
            <a:ext cx="548700" cy="54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80" name="Google Shape;1780;p160"/>
          <p:cNvSpPr txBox="1">
            <a:spLocks noGrp="1"/>
          </p:cNvSpPr>
          <p:nvPr>
            <p:ph type="subTitle" idx="1"/>
          </p:nvPr>
        </p:nvSpPr>
        <p:spPr>
          <a:xfrm>
            <a:off x="5227320" y="996896"/>
            <a:ext cx="34290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781" name="Google Shape;1781;p160"/>
          <p:cNvSpPr txBox="1">
            <a:spLocks noGrp="1"/>
          </p:cNvSpPr>
          <p:nvPr>
            <p:ph type="subTitle" idx="2"/>
          </p:nvPr>
        </p:nvSpPr>
        <p:spPr>
          <a:xfrm>
            <a:off x="5227320" y="1308080"/>
            <a:ext cx="3429000" cy="503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782" name="Google Shape;1782;p160"/>
          <p:cNvSpPr txBox="1">
            <a:spLocks noGrp="1"/>
          </p:cNvSpPr>
          <p:nvPr>
            <p:ph type="subTitle" idx="3"/>
          </p:nvPr>
        </p:nvSpPr>
        <p:spPr>
          <a:xfrm>
            <a:off x="5227320" y="1726043"/>
            <a:ext cx="34290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783" name="Google Shape;1783;p160"/>
          <p:cNvSpPr txBox="1">
            <a:spLocks noGrp="1"/>
          </p:cNvSpPr>
          <p:nvPr>
            <p:ph type="subTitle" idx="4"/>
          </p:nvPr>
        </p:nvSpPr>
        <p:spPr>
          <a:xfrm>
            <a:off x="5227320" y="2037227"/>
            <a:ext cx="3429000" cy="503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784" name="Google Shape;1784;p160"/>
          <p:cNvSpPr txBox="1">
            <a:spLocks noGrp="1"/>
          </p:cNvSpPr>
          <p:nvPr>
            <p:ph type="subTitle" idx="5"/>
          </p:nvPr>
        </p:nvSpPr>
        <p:spPr>
          <a:xfrm>
            <a:off x="5227320" y="2455189"/>
            <a:ext cx="34290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785" name="Google Shape;1785;p160"/>
          <p:cNvSpPr txBox="1">
            <a:spLocks noGrp="1"/>
          </p:cNvSpPr>
          <p:nvPr>
            <p:ph type="subTitle" idx="6"/>
          </p:nvPr>
        </p:nvSpPr>
        <p:spPr>
          <a:xfrm>
            <a:off x="5227320" y="2766373"/>
            <a:ext cx="3429000" cy="503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786" name="Google Shape;1786;p160"/>
          <p:cNvSpPr txBox="1">
            <a:spLocks noGrp="1"/>
          </p:cNvSpPr>
          <p:nvPr>
            <p:ph type="subTitle" idx="7"/>
          </p:nvPr>
        </p:nvSpPr>
        <p:spPr>
          <a:xfrm>
            <a:off x="5227320" y="3184336"/>
            <a:ext cx="34290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787" name="Google Shape;1787;p160"/>
          <p:cNvSpPr txBox="1">
            <a:spLocks noGrp="1"/>
          </p:cNvSpPr>
          <p:nvPr>
            <p:ph type="subTitle" idx="8"/>
          </p:nvPr>
        </p:nvSpPr>
        <p:spPr>
          <a:xfrm>
            <a:off x="5227320" y="3495520"/>
            <a:ext cx="3429000" cy="503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788" name="Google Shape;1788;p160"/>
          <p:cNvSpPr txBox="1">
            <a:spLocks noGrp="1"/>
          </p:cNvSpPr>
          <p:nvPr>
            <p:ph type="title"/>
          </p:nvPr>
        </p:nvSpPr>
        <p:spPr>
          <a:xfrm>
            <a:off x="456296" y="1701787"/>
            <a:ext cx="3583200" cy="1744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1789" name="Google Shape;1789;p160"/>
          <p:cNvSpPr>
            <a:spLocks noGrp="1"/>
          </p:cNvSpPr>
          <p:nvPr>
            <p:ph type="pic" idx="9"/>
          </p:nvPr>
        </p:nvSpPr>
        <p:spPr>
          <a:xfrm>
            <a:off x="4694903" y="1184083"/>
            <a:ext cx="320100" cy="320400"/>
          </a:xfrm>
          <a:prstGeom prst="rect">
            <a:avLst/>
          </a:prstGeom>
          <a:noFill/>
          <a:ln>
            <a:noFill/>
          </a:ln>
        </p:spPr>
      </p:sp>
      <p:sp>
        <p:nvSpPr>
          <p:cNvPr id="1790" name="Google Shape;1790;p160"/>
          <p:cNvSpPr>
            <a:spLocks noGrp="1"/>
          </p:cNvSpPr>
          <p:nvPr>
            <p:ph type="pic" idx="13"/>
          </p:nvPr>
        </p:nvSpPr>
        <p:spPr>
          <a:xfrm>
            <a:off x="4694903" y="1912679"/>
            <a:ext cx="320100" cy="320400"/>
          </a:xfrm>
          <a:prstGeom prst="rect">
            <a:avLst/>
          </a:prstGeom>
          <a:noFill/>
          <a:ln>
            <a:noFill/>
          </a:ln>
        </p:spPr>
      </p:sp>
      <p:sp>
        <p:nvSpPr>
          <p:cNvPr id="1791" name="Google Shape;1791;p160"/>
          <p:cNvSpPr>
            <a:spLocks noGrp="1"/>
          </p:cNvSpPr>
          <p:nvPr>
            <p:ph type="pic" idx="14"/>
          </p:nvPr>
        </p:nvSpPr>
        <p:spPr>
          <a:xfrm>
            <a:off x="4694903" y="2641274"/>
            <a:ext cx="320100" cy="320400"/>
          </a:xfrm>
          <a:prstGeom prst="rect">
            <a:avLst/>
          </a:prstGeom>
          <a:noFill/>
          <a:ln>
            <a:noFill/>
          </a:ln>
        </p:spPr>
      </p:sp>
      <p:sp>
        <p:nvSpPr>
          <p:cNvPr id="1792" name="Google Shape;1792;p160"/>
          <p:cNvSpPr>
            <a:spLocks noGrp="1"/>
          </p:cNvSpPr>
          <p:nvPr>
            <p:ph type="pic" idx="15"/>
          </p:nvPr>
        </p:nvSpPr>
        <p:spPr>
          <a:xfrm>
            <a:off x="4694903" y="3369870"/>
            <a:ext cx="320100" cy="320400"/>
          </a:xfrm>
          <a:prstGeom prst="rect">
            <a:avLst/>
          </a:prstGeom>
          <a:noFill/>
          <a:ln>
            <a:noFill/>
          </a:ln>
        </p:spPr>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37. Three points with large icon">
  <p:cSld name="37. Three points with large icon">
    <p:spTree>
      <p:nvGrpSpPr>
        <p:cNvPr id="1" name="Shape 1793"/>
        <p:cNvGrpSpPr/>
        <p:nvPr/>
      </p:nvGrpSpPr>
      <p:grpSpPr>
        <a:xfrm>
          <a:off x="0" y="0"/>
          <a:ext cx="0" cy="0"/>
          <a:chOff x="0" y="0"/>
          <a:chExt cx="0" cy="0"/>
        </a:xfrm>
      </p:grpSpPr>
      <p:sp>
        <p:nvSpPr>
          <p:cNvPr id="1794" name="Google Shape;1794;p161"/>
          <p:cNvSpPr/>
          <p:nvPr/>
        </p:nvSpPr>
        <p:spPr>
          <a:xfrm>
            <a:off x="512194" y="1033319"/>
            <a:ext cx="1371600" cy="1372800"/>
          </a:xfrm>
          <a:prstGeom prst="ellipse">
            <a:avLst/>
          </a:prstGeom>
          <a:noFill/>
          <a:ln w="19050" cap="flat"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95" name="Google Shape;1795;p161"/>
          <p:cNvSpPr/>
          <p:nvPr/>
        </p:nvSpPr>
        <p:spPr>
          <a:xfrm>
            <a:off x="4576286" y="2247472"/>
            <a:ext cx="548700" cy="54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96" name="Google Shape;1796;p161"/>
          <p:cNvSpPr/>
          <p:nvPr/>
        </p:nvSpPr>
        <p:spPr>
          <a:xfrm>
            <a:off x="4576286" y="1451141"/>
            <a:ext cx="548700" cy="54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97" name="Google Shape;1797;p161"/>
          <p:cNvSpPr txBox="1">
            <a:spLocks noGrp="1"/>
          </p:cNvSpPr>
          <p:nvPr>
            <p:ph type="subTitle" idx="1"/>
          </p:nvPr>
        </p:nvSpPr>
        <p:spPr>
          <a:xfrm>
            <a:off x="5227320" y="1393420"/>
            <a:ext cx="34290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798" name="Google Shape;1798;p161"/>
          <p:cNvSpPr txBox="1">
            <a:spLocks noGrp="1"/>
          </p:cNvSpPr>
          <p:nvPr>
            <p:ph type="subTitle" idx="2"/>
          </p:nvPr>
        </p:nvSpPr>
        <p:spPr>
          <a:xfrm>
            <a:off x="5227320" y="1704604"/>
            <a:ext cx="3429000" cy="503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799" name="Google Shape;1799;p161"/>
          <p:cNvSpPr txBox="1">
            <a:spLocks noGrp="1"/>
          </p:cNvSpPr>
          <p:nvPr>
            <p:ph type="subTitle" idx="3"/>
          </p:nvPr>
        </p:nvSpPr>
        <p:spPr>
          <a:xfrm>
            <a:off x="5227320" y="2198837"/>
            <a:ext cx="34290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00" name="Google Shape;1800;p161"/>
          <p:cNvSpPr txBox="1">
            <a:spLocks noGrp="1"/>
          </p:cNvSpPr>
          <p:nvPr>
            <p:ph type="subTitle" idx="4"/>
          </p:nvPr>
        </p:nvSpPr>
        <p:spPr>
          <a:xfrm>
            <a:off x="5227320" y="2510021"/>
            <a:ext cx="3429000" cy="503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801" name="Google Shape;1801;p161"/>
          <p:cNvSpPr/>
          <p:nvPr/>
        </p:nvSpPr>
        <p:spPr>
          <a:xfrm>
            <a:off x="4576286" y="3043804"/>
            <a:ext cx="548700" cy="54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802" name="Google Shape;1802;p161"/>
          <p:cNvSpPr txBox="1">
            <a:spLocks noGrp="1"/>
          </p:cNvSpPr>
          <p:nvPr>
            <p:ph type="subTitle" idx="5"/>
          </p:nvPr>
        </p:nvSpPr>
        <p:spPr>
          <a:xfrm>
            <a:off x="5227320" y="2980989"/>
            <a:ext cx="34290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03" name="Google Shape;1803;p161"/>
          <p:cNvSpPr txBox="1">
            <a:spLocks noGrp="1"/>
          </p:cNvSpPr>
          <p:nvPr>
            <p:ph type="subTitle" idx="6"/>
          </p:nvPr>
        </p:nvSpPr>
        <p:spPr>
          <a:xfrm>
            <a:off x="5227320" y="3292173"/>
            <a:ext cx="3429000" cy="503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804" name="Google Shape;1804;p161"/>
          <p:cNvSpPr txBox="1">
            <a:spLocks noGrp="1"/>
          </p:cNvSpPr>
          <p:nvPr>
            <p:ph type="title"/>
          </p:nvPr>
        </p:nvSpPr>
        <p:spPr>
          <a:xfrm>
            <a:off x="456296" y="2164034"/>
            <a:ext cx="3583200" cy="1744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1805" name="Google Shape;1805;p161"/>
          <p:cNvSpPr>
            <a:spLocks noGrp="1"/>
          </p:cNvSpPr>
          <p:nvPr>
            <p:ph type="pic" idx="7"/>
          </p:nvPr>
        </p:nvSpPr>
        <p:spPr>
          <a:xfrm>
            <a:off x="809374" y="1375212"/>
            <a:ext cx="777300" cy="777900"/>
          </a:xfrm>
          <a:prstGeom prst="rect">
            <a:avLst/>
          </a:prstGeom>
          <a:noFill/>
          <a:ln>
            <a:noFill/>
          </a:ln>
        </p:spPr>
      </p:sp>
      <p:sp>
        <p:nvSpPr>
          <p:cNvPr id="1806" name="Google Shape;1806;p161"/>
          <p:cNvSpPr>
            <a:spLocks noGrp="1"/>
          </p:cNvSpPr>
          <p:nvPr>
            <p:ph type="pic" idx="8"/>
          </p:nvPr>
        </p:nvSpPr>
        <p:spPr>
          <a:xfrm>
            <a:off x="4690616" y="1563925"/>
            <a:ext cx="320100" cy="320400"/>
          </a:xfrm>
          <a:prstGeom prst="rect">
            <a:avLst/>
          </a:prstGeom>
          <a:noFill/>
          <a:ln>
            <a:noFill/>
          </a:ln>
        </p:spPr>
      </p:sp>
      <p:sp>
        <p:nvSpPr>
          <p:cNvPr id="1807" name="Google Shape;1807;p161"/>
          <p:cNvSpPr>
            <a:spLocks noGrp="1"/>
          </p:cNvSpPr>
          <p:nvPr>
            <p:ph type="pic" idx="9"/>
          </p:nvPr>
        </p:nvSpPr>
        <p:spPr>
          <a:xfrm>
            <a:off x="4684672" y="2360257"/>
            <a:ext cx="320100" cy="320400"/>
          </a:xfrm>
          <a:prstGeom prst="rect">
            <a:avLst/>
          </a:prstGeom>
          <a:noFill/>
          <a:ln>
            <a:noFill/>
          </a:ln>
        </p:spPr>
      </p:sp>
      <p:sp>
        <p:nvSpPr>
          <p:cNvPr id="1808" name="Google Shape;1808;p161"/>
          <p:cNvSpPr>
            <a:spLocks noGrp="1"/>
          </p:cNvSpPr>
          <p:nvPr>
            <p:ph type="pic" idx="13"/>
          </p:nvPr>
        </p:nvSpPr>
        <p:spPr>
          <a:xfrm>
            <a:off x="4696093" y="3156589"/>
            <a:ext cx="320100" cy="320400"/>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9. Speaker card (1 person)">
  <p:cSld name="9. Speaker card (1 person)">
    <p:spTree>
      <p:nvGrpSpPr>
        <p:cNvPr id="1" name="Shape 114"/>
        <p:cNvGrpSpPr/>
        <p:nvPr/>
      </p:nvGrpSpPr>
      <p:grpSpPr>
        <a:xfrm>
          <a:off x="0" y="0"/>
          <a:ext cx="0" cy="0"/>
          <a:chOff x="0" y="0"/>
          <a:chExt cx="0" cy="0"/>
        </a:xfrm>
      </p:grpSpPr>
      <p:pic>
        <p:nvPicPr>
          <p:cNvPr id="115" name="Google Shape;115;p17"/>
          <p:cNvPicPr preferRelativeResize="0"/>
          <p:nvPr/>
        </p:nvPicPr>
        <p:blipFill rotWithShape="1">
          <a:blip r:embed="rId2">
            <a:alphaModFix/>
          </a:blip>
          <a:srcRect/>
          <a:stretch/>
        </p:blipFill>
        <p:spPr>
          <a:xfrm>
            <a:off x="0" y="0"/>
            <a:ext cx="9144000" cy="5148263"/>
          </a:xfrm>
          <a:prstGeom prst="rect">
            <a:avLst/>
          </a:prstGeom>
          <a:noFill/>
          <a:ln>
            <a:noFill/>
          </a:ln>
        </p:spPr>
      </p:pic>
      <p:sp>
        <p:nvSpPr>
          <p:cNvPr id="116" name="Google Shape;116;p17"/>
          <p:cNvSpPr>
            <a:spLocks noGrp="1"/>
          </p:cNvSpPr>
          <p:nvPr>
            <p:ph type="pic" idx="2"/>
          </p:nvPr>
        </p:nvSpPr>
        <p:spPr>
          <a:xfrm>
            <a:off x="1378078" y="1716088"/>
            <a:ext cx="1714500" cy="1716088"/>
          </a:xfrm>
          <a:prstGeom prst="ellipse">
            <a:avLst/>
          </a:prstGeom>
          <a:noFill/>
          <a:ln w="19050" cap="flat" cmpd="sng">
            <a:solidFill>
              <a:schemeClr val="accent1"/>
            </a:solidFill>
            <a:prstDash val="solid"/>
            <a:round/>
            <a:headEnd type="none" w="sm" len="sm"/>
            <a:tailEnd type="none" w="sm" len="sm"/>
          </a:ln>
          <a:effectLst>
            <a:reflection stA="20000" endPos="15000" dist="19050" dir="5400000" sy="-100000" algn="bl" rotWithShape="0"/>
          </a:effectLst>
        </p:spPr>
      </p:sp>
      <p:sp>
        <p:nvSpPr>
          <p:cNvPr id="117" name="Google Shape;117;p17"/>
          <p:cNvSpPr txBox="1">
            <a:spLocks noGrp="1"/>
          </p:cNvSpPr>
          <p:nvPr>
            <p:ph type="title"/>
          </p:nvPr>
        </p:nvSpPr>
        <p:spPr>
          <a:xfrm>
            <a:off x="3334512" y="1915916"/>
            <a:ext cx="4729625" cy="741386"/>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18" name="Google Shape;118;p17"/>
          <p:cNvSpPr txBox="1">
            <a:spLocks noGrp="1"/>
          </p:cNvSpPr>
          <p:nvPr>
            <p:ph type="subTitle" idx="1"/>
          </p:nvPr>
        </p:nvSpPr>
        <p:spPr>
          <a:xfrm>
            <a:off x="3334512" y="2510827"/>
            <a:ext cx="4729625" cy="338713"/>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400"/>
              <a:buFont typeface="Roboto Mono"/>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400"/>
              <a:buFont typeface="Arial"/>
              <a:buNone/>
              <a:defRPr>
                <a:solidFill>
                  <a:schemeClr val="dk1"/>
                </a:solidFill>
              </a:defRPr>
            </a:lvl2pPr>
            <a:lvl3pPr lvl="2" algn="l">
              <a:lnSpc>
                <a:spcPct val="90000"/>
              </a:lnSpc>
              <a:spcBef>
                <a:spcPts val="0"/>
              </a:spcBef>
              <a:spcAft>
                <a:spcPts val="0"/>
              </a:spcAft>
              <a:buClr>
                <a:schemeClr val="dk1"/>
              </a:buClr>
              <a:buSzPts val="1400"/>
              <a:buFont typeface="Arial"/>
              <a:buNone/>
              <a:defRPr>
                <a:solidFill>
                  <a:schemeClr val="dk1"/>
                </a:solidFill>
              </a:defRPr>
            </a:lvl3pPr>
            <a:lvl4pPr lvl="3" algn="l">
              <a:lnSpc>
                <a:spcPct val="90000"/>
              </a:lnSpc>
              <a:spcBef>
                <a:spcPts val="0"/>
              </a:spcBef>
              <a:spcAft>
                <a:spcPts val="0"/>
              </a:spcAft>
              <a:buClr>
                <a:schemeClr val="dk1"/>
              </a:buClr>
              <a:buSzPts val="1400"/>
              <a:buFont typeface="Arial"/>
              <a:buNone/>
              <a:defRPr>
                <a:solidFill>
                  <a:schemeClr val="dk1"/>
                </a:solidFill>
              </a:defRPr>
            </a:lvl4pPr>
            <a:lvl5pPr lvl="4" algn="l">
              <a:lnSpc>
                <a:spcPct val="90000"/>
              </a:lnSpc>
              <a:spcBef>
                <a:spcPts val="0"/>
              </a:spcBef>
              <a:spcAft>
                <a:spcPts val="0"/>
              </a:spcAft>
              <a:buClr>
                <a:schemeClr val="dk1"/>
              </a:buClr>
              <a:buSzPts val="1400"/>
              <a:buFont typeface="Arial"/>
              <a:buNone/>
              <a:defRPr>
                <a:solidFill>
                  <a:schemeClr val="dk1"/>
                </a:solidFill>
              </a:defRPr>
            </a:lvl5pPr>
            <a:lvl6pPr lvl="5" algn="l">
              <a:lnSpc>
                <a:spcPct val="90000"/>
              </a:lnSpc>
              <a:spcBef>
                <a:spcPts val="0"/>
              </a:spcBef>
              <a:spcAft>
                <a:spcPts val="0"/>
              </a:spcAft>
              <a:buClr>
                <a:schemeClr val="dk1"/>
              </a:buClr>
              <a:buSzPts val="1400"/>
              <a:buNone/>
              <a:defRPr>
                <a:solidFill>
                  <a:schemeClr val="dk1"/>
                </a:solidFill>
              </a:defRPr>
            </a:lvl6pPr>
            <a:lvl7pPr lvl="6" algn="l">
              <a:lnSpc>
                <a:spcPct val="90000"/>
              </a:lnSpc>
              <a:spcBef>
                <a:spcPts val="0"/>
              </a:spcBef>
              <a:spcAft>
                <a:spcPts val="0"/>
              </a:spcAft>
              <a:buClr>
                <a:schemeClr val="dk1"/>
              </a:buClr>
              <a:buSzPts val="1400"/>
              <a:buNone/>
              <a:defRPr>
                <a:solidFill>
                  <a:schemeClr val="dk1"/>
                </a:solidFill>
              </a:defRPr>
            </a:lvl7pPr>
            <a:lvl8pPr lvl="7" algn="l">
              <a:lnSpc>
                <a:spcPct val="90000"/>
              </a:lnSpc>
              <a:spcBef>
                <a:spcPts val="0"/>
              </a:spcBef>
              <a:spcAft>
                <a:spcPts val="0"/>
              </a:spcAft>
              <a:buClr>
                <a:schemeClr val="dk1"/>
              </a:buClr>
              <a:buSzPts val="1400"/>
              <a:buNone/>
              <a:defRPr>
                <a:solidFill>
                  <a:schemeClr val="dk1"/>
                </a:solidFill>
              </a:defRPr>
            </a:lvl8pPr>
            <a:lvl9pPr lvl="8" algn="l">
              <a:lnSpc>
                <a:spcPct val="90000"/>
              </a:lnSpc>
              <a:spcBef>
                <a:spcPts val="0"/>
              </a:spcBef>
              <a:spcAft>
                <a:spcPts val="0"/>
              </a:spcAft>
              <a:buClr>
                <a:schemeClr val="dk1"/>
              </a:buClr>
              <a:buSzPts val="1400"/>
              <a:buNone/>
              <a:defRPr>
                <a:solidFill>
                  <a:schemeClr val="dk1"/>
                </a:solidFill>
              </a:defRPr>
            </a:lvl9pPr>
          </a:lstStyle>
          <a:p>
            <a:endParaRPr/>
          </a:p>
        </p:txBody>
      </p:sp>
      <p:sp>
        <p:nvSpPr>
          <p:cNvPr id="119" name="Google Shape;119;p17"/>
          <p:cNvSpPr txBox="1">
            <a:spLocks noGrp="1"/>
          </p:cNvSpPr>
          <p:nvPr>
            <p:ph type="body" idx="3"/>
          </p:nvPr>
        </p:nvSpPr>
        <p:spPr>
          <a:xfrm>
            <a:off x="3334512" y="2849541"/>
            <a:ext cx="4729625" cy="30588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Font typeface="Arial"/>
              <a:buNone/>
              <a:defRPr sz="120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1"/>
              </a:buClr>
              <a:buSzPts val="1400"/>
              <a:buFont typeface="Arial"/>
              <a:buNone/>
              <a:defRPr>
                <a:solidFill>
                  <a:schemeClr val="dk1"/>
                </a:solidFill>
              </a:defRPr>
            </a:lvl2pPr>
            <a:lvl3pPr marL="1371600" lvl="2" indent="-228600" algn="l">
              <a:lnSpc>
                <a:spcPct val="90000"/>
              </a:lnSpc>
              <a:spcBef>
                <a:spcPts val="375"/>
              </a:spcBef>
              <a:spcAft>
                <a:spcPts val="0"/>
              </a:spcAft>
              <a:buClr>
                <a:schemeClr val="dk1"/>
              </a:buClr>
              <a:buSzPts val="1200"/>
              <a:buFont typeface="Arial"/>
              <a:buNone/>
              <a:defRPr>
                <a:solidFill>
                  <a:schemeClr val="dk1"/>
                </a:solidFill>
              </a:defRPr>
            </a:lvl3pPr>
            <a:lvl4pPr marL="1828800" lvl="3" indent="-228600" algn="l">
              <a:lnSpc>
                <a:spcPct val="90000"/>
              </a:lnSpc>
              <a:spcBef>
                <a:spcPts val="375"/>
              </a:spcBef>
              <a:spcAft>
                <a:spcPts val="0"/>
              </a:spcAft>
              <a:buClr>
                <a:schemeClr val="dk1"/>
              </a:buClr>
              <a:buSzPts val="1000"/>
              <a:buFont typeface="Arial"/>
              <a:buNone/>
              <a:defRPr>
                <a:solidFill>
                  <a:schemeClr val="dk1"/>
                </a:solidFill>
              </a:defRPr>
            </a:lvl4pPr>
            <a:lvl5pPr marL="2286000" lvl="4" indent="-228600" algn="l">
              <a:lnSpc>
                <a:spcPct val="90000"/>
              </a:lnSpc>
              <a:spcBef>
                <a:spcPts val="375"/>
              </a:spcBef>
              <a:spcAft>
                <a:spcPts val="0"/>
              </a:spcAft>
              <a:buClr>
                <a:schemeClr val="dk1"/>
              </a:buClr>
              <a:buSzPts val="1000"/>
              <a:buFont typeface="Arial"/>
              <a:buNone/>
              <a:defRPr>
                <a:solidFill>
                  <a:schemeClr val="dk1"/>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38. Four points with large icon">
  <p:cSld name="38. Four points with large icon">
    <p:spTree>
      <p:nvGrpSpPr>
        <p:cNvPr id="1" name="Shape 1809"/>
        <p:cNvGrpSpPr/>
        <p:nvPr/>
      </p:nvGrpSpPr>
      <p:grpSpPr>
        <a:xfrm>
          <a:off x="0" y="0"/>
          <a:ext cx="0" cy="0"/>
          <a:chOff x="0" y="0"/>
          <a:chExt cx="0" cy="0"/>
        </a:xfrm>
      </p:grpSpPr>
      <p:sp>
        <p:nvSpPr>
          <p:cNvPr id="1810" name="Google Shape;1810;p162"/>
          <p:cNvSpPr/>
          <p:nvPr/>
        </p:nvSpPr>
        <p:spPr>
          <a:xfrm>
            <a:off x="512194" y="1033319"/>
            <a:ext cx="1371600" cy="1372800"/>
          </a:xfrm>
          <a:prstGeom prst="ellipse">
            <a:avLst/>
          </a:prstGeom>
          <a:noFill/>
          <a:ln w="19050" cap="flat"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811" name="Google Shape;1811;p162"/>
          <p:cNvSpPr/>
          <p:nvPr/>
        </p:nvSpPr>
        <p:spPr>
          <a:xfrm>
            <a:off x="4580573" y="1071298"/>
            <a:ext cx="548700" cy="54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812" name="Google Shape;1812;p162"/>
          <p:cNvSpPr/>
          <p:nvPr/>
        </p:nvSpPr>
        <p:spPr>
          <a:xfrm>
            <a:off x="4580573" y="1799894"/>
            <a:ext cx="548700" cy="54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813" name="Google Shape;1813;p162"/>
          <p:cNvSpPr/>
          <p:nvPr/>
        </p:nvSpPr>
        <p:spPr>
          <a:xfrm>
            <a:off x="4580573" y="2528489"/>
            <a:ext cx="548700" cy="54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814" name="Google Shape;1814;p162"/>
          <p:cNvSpPr/>
          <p:nvPr/>
        </p:nvSpPr>
        <p:spPr>
          <a:xfrm>
            <a:off x="4580573" y="3257085"/>
            <a:ext cx="548700" cy="54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815" name="Google Shape;1815;p162"/>
          <p:cNvSpPr txBox="1">
            <a:spLocks noGrp="1"/>
          </p:cNvSpPr>
          <p:nvPr>
            <p:ph type="subTitle" idx="1"/>
          </p:nvPr>
        </p:nvSpPr>
        <p:spPr>
          <a:xfrm>
            <a:off x="5227320" y="996896"/>
            <a:ext cx="34290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16" name="Google Shape;1816;p162"/>
          <p:cNvSpPr txBox="1">
            <a:spLocks noGrp="1"/>
          </p:cNvSpPr>
          <p:nvPr>
            <p:ph type="subTitle" idx="2"/>
          </p:nvPr>
        </p:nvSpPr>
        <p:spPr>
          <a:xfrm>
            <a:off x="5227320" y="1308080"/>
            <a:ext cx="3429000" cy="503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817" name="Google Shape;1817;p162"/>
          <p:cNvSpPr txBox="1">
            <a:spLocks noGrp="1"/>
          </p:cNvSpPr>
          <p:nvPr>
            <p:ph type="subTitle" idx="3"/>
          </p:nvPr>
        </p:nvSpPr>
        <p:spPr>
          <a:xfrm>
            <a:off x="5227320" y="1726043"/>
            <a:ext cx="34290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18" name="Google Shape;1818;p162"/>
          <p:cNvSpPr txBox="1">
            <a:spLocks noGrp="1"/>
          </p:cNvSpPr>
          <p:nvPr>
            <p:ph type="subTitle" idx="4"/>
          </p:nvPr>
        </p:nvSpPr>
        <p:spPr>
          <a:xfrm>
            <a:off x="5227320" y="2037227"/>
            <a:ext cx="3429000" cy="503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819" name="Google Shape;1819;p162"/>
          <p:cNvSpPr txBox="1">
            <a:spLocks noGrp="1"/>
          </p:cNvSpPr>
          <p:nvPr>
            <p:ph type="subTitle" idx="5"/>
          </p:nvPr>
        </p:nvSpPr>
        <p:spPr>
          <a:xfrm>
            <a:off x="5227320" y="2455189"/>
            <a:ext cx="34290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20" name="Google Shape;1820;p162"/>
          <p:cNvSpPr txBox="1">
            <a:spLocks noGrp="1"/>
          </p:cNvSpPr>
          <p:nvPr>
            <p:ph type="subTitle" idx="6"/>
          </p:nvPr>
        </p:nvSpPr>
        <p:spPr>
          <a:xfrm>
            <a:off x="5227320" y="2766373"/>
            <a:ext cx="3429000" cy="503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821" name="Google Shape;1821;p162"/>
          <p:cNvSpPr txBox="1">
            <a:spLocks noGrp="1"/>
          </p:cNvSpPr>
          <p:nvPr>
            <p:ph type="subTitle" idx="7"/>
          </p:nvPr>
        </p:nvSpPr>
        <p:spPr>
          <a:xfrm>
            <a:off x="5227320" y="3184336"/>
            <a:ext cx="34290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22" name="Google Shape;1822;p162"/>
          <p:cNvSpPr txBox="1">
            <a:spLocks noGrp="1"/>
          </p:cNvSpPr>
          <p:nvPr>
            <p:ph type="subTitle" idx="8"/>
          </p:nvPr>
        </p:nvSpPr>
        <p:spPr>
          <a:xfrm>
            <a:off x="5227320" y="3495520"/>
            <a:ext cx="3429000" cy="503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823" name="Google Shape;1823;p162"/>
          <p:cNvSpPr txBox="1">
            <a:spLocks noGrp="1"/>
          </p:cNvSpPr>
          <p:nvPr>
            <p:ph type="title"/>
          </p:nvPr>
        </p:nvSpPr>
        <p:spPr>
          <a:xfrm>
            <a:off x="456296" y="2164034"/>
            <a:ext cx="3583200" cy="1744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1824" name="Google Shape;1824;p162"/>
          <p:cNvSpPr>
            <a:spLocks noGrp="1"/>
          </p:cNvSpPr>
          <p:nvPr>
            <p:ph type="pic" idx="9"/>
          </p:nvPr>
        </p:nvSpPr>
        <p:spPr>
          <a:xfrm>
            <a:off x="809374" y="1375212"/>
            <a:ext cx="777300" cy="777900"/>
          </a:xfrm>
          <a:prstGeom prst="rect">
            <a:avLst/>
          </a:prstGeom>
          <a:noFill/>
          <a:ln>
            <a:noFill/>
          </a:ln>
        </p:spPr>
      </p:sp>
      <p:sp>
        <p:nvSpPr>
          <p:cNvPr id="1825" name="Google Shape;1825;p162"/>
          <p:cNvSpPr>
            <a:spLocks noGrp="1"/>
          </p:cNvSpPr>
          <p:nvPr>
            <p:ph type="pic" idx="13"/>
          </p:nvPr>
        </p:nvSpPr>
        <p:spPr>
          <a:xfrm>
            <a:off x="4694903" y="1184083"/>
            <a:ext cx="320100" cy="320400"/>
          </a:xfrm>
          <a:prstGeom prst="rect">
            <a:avLst/>
          </a:prstGeom>
          <a:noFill/>
          <a:ln>
            <a:noFill/>
          </a:ln>
        </p:spPr>
      </p:sp>
      <p:sp>
        <p:nvSpPr>
          <p:cNvPr id="1826" name="Google Shape;1826;p162"/>
          <p:cNvSpPr>
            <a:spLocks noGrp="1"/>
          </p:cNvSpPr>
          <p:nvPr>
            <p:ph type="pic" idx="14"/>
          </p:nvPr>
        </p:nvSpPr>
        <p:spPr>
          <a:xfrm>
            <a:off x="4694903" y="1912679"/>
            <a:ext cx="320100" cy="320400"/>
          </a:xfrm>
          <a:prstGeom prst="rect">
            <a:avLst/>
          </a:prstGeom>
          <a:noFill/>
          <a:ln>
            <a:noFill/>
          </a:ln>
        </p:spPr>
      </p:sp>
      <p:sp>
        <p:nvSpPr>
          <p:cNvPr id="1827" name="Google Shape;1827;p162"/>
          <p:cNvSpPr>
            <a:spLocks noGrp="1"/>
          </p:cNvSpPr>
          <p:nvPr>
            <p:ph type="pic" idx="15"/>
          </p:nvPr>
        </p:nvSpPr>
        <p:spPr>
          <a:xfrm>
            <a:off x="4694903" y="2641274"/>
            <a:ext cx="320100" cy="320400"/>
          </a:xfrm>
          <a:prstGeom prst="rect">
            <a:avLst/>
          </a:prstGeom>
          <a:noFill/>
          <a:ln>
            <a:noFill/>
          </a:ln>
        </p:spPr>
      </p:sp>
      <p:sp>
        <p:nvSpPr>
          <p:cNvPr id="1828" name="Google Shape;1828;p162"/>
          <p:cNvSpPr>
            <a:spLocks noGrp="1"/>
          </p:cNvSpPr>
          <p:nvPr>
            <p:ph type="pic" idx="16"/>
          </p:nvPr>
        </p:nvSpPr>
        <p:spPr>
          <a:xfrm>
            <a:off x="4694903" y="3369870"/>
            <a:ext cx="320100" cy="320400"/>
          </a:xfrm>
          <a:prstGeom prst="rect">
            <a:avLst/>
          </a:prstGeom>
          <a:noFill/>
          <a:ln>
            <a:noFill/>
          </a:ln>
        </p:spPr>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39. Three points with title">
  <p:cSld name="39. Three points with title">
    <p:spTree>
      <p:nvGrpSpPr>
        <p:cNvPr id="1" name="Shape 1829"/>
        <p:cNvGrpSpPr/>
        <p:nvPr/>
      </p:nvGrpSpPr>
      <p:grpSpPr>
        <a:xfrm>
          <a:off x="0" y="0"/>
          <a:ext cx="0" cy="0"/>
          <a:chOff x="0" y="0"/>
          <a:chExt cx="0" cy="0"/>
        </a:xfrm>
      </p:grpSpPr>
      <p:sp>
        <p:nvSpPr>
          <p:cNvPr id="1830" name="Google Shape;1830;p163"/>
          <p:cNvSpPr/>
          <p:nvPr/>
        </p:nvSpPr>
        <p:spPr>
          <a:xfrm>
            <a:off x="448413" y="1976362"/>
            <a:ext cx="545700" cy="5493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831" name="Google Shape;1831;p163"/>
          <p:cNvSpPr/>
          <p:nvPr/>
        </p:nvSpPr>
        <p:spPr>
          <a:xfrm>
            <a:off x="3374892" y="1976362"/>
            <a:ext cx="545700" cy="5493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832" name="Google Shape;1832;p163"/>
          <p:cNvSpPr/>
          <p:nvPr/>
        </p:nvSpPr>
        <p:spPr>
          <a:xfrm>
            <a:off x="6282546" y="1976362"/>
            <a:ext cx="545700" cy="5493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833" name="Google Shape;1833;p163"/>
          <p:cNvSpPr txBox="1">
            <a:spLocks noGrp="1"/>
          </p:cNvSpPr>
          <p:nvPr>
            <p:ph type="title"/>
          </p:nvPr>
        </p:nvSpPr>
        <p:spPr>
          <a:xfrm>
            <a:off x="362225" y="0"/>
            <a:ext cx="7810500" cy="19764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834" name="Google Shape;1834;p163"/>
          <p:cNvSpPr txBox="1">
            <a:spLocks noGrp="1"/>
          </p:cNvSpPr>
          <p:nvPr>
            <p:ph type="subTitle" idx="1"/>
          </p:nvPr>
        </p:nvSpPr>
        <p:spPr>
          <a:xfrm>
            <a:off x="356616" y="2718283"/>
            <a:ext cx="26244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35" name="Google Shape;1835;p163"/>
          <p:cNvSpPr txBox="1">
            <a:spLocks noGrp="1"/>
          </p:cNvSpPr>
          <p:nvPr>
            <p:ph type="subTitle" idx="2"/>
          </p:nvPr>
        </p:nvSpPr>
        <p:spPr>
          <a:xfrm>
            <a:off x="356616" y="3029467"/>
            <a:ext cx="26244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836" name="Google Shape;1836;p163"/>
          <p:cNvSpPr txBox="1">
            <a:spLocks noGrp="1"/>
          </p:cNvSpPr>
          <p:nvPr>
            <p:ph type="subTitle" idx="3"/>
          </p:nvPr>
        </p:nvSpPr>
        <p:spPr>
          <a:xfrm>
            <a:off x="3255264" y="2718283"/>
            <a:ext cx="26244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37" name="Google Shape;1837;p163"/>
          <p:cNvSpPr txBox="1">
            <a:spLocks noGrp="1"/>
          </p:cNvSpPr>
          <p:nvPr>
            <p:ph type="subTitle" idx="4"/>
          </p:nvPr>
        </p:nvSpPr>
        <p:spPr>
          <a:xfrm>
            <a:off x="3255264" y="3029467"/>
            <a:ext cx="26244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838" name="Google Shape;1838;p163"/>
          <p:cNvSpPr txBox="1">
            <a:spLocks noGrp="1"/>
          </p:cNvSpPr>
          <p:nvPr>
            <p:ph type="subTitle" idx="5"/>
          </p:nvPr>
        </p:nvSpPr>
        <p:spPr>
          <a:xfrm>
            <a:off x="6153914" y="2718283"/>
            <a:ext cx="26244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39" name="Google Shape;1839;p163"/>
          <p:cNvSpPr txBox="1">
            <a:spLocks noGrp="1"/>
          </p:cNvSpPr>
          <p:nvPr>
            <p:ph type="subTitle" idx="6"/>
          </p:nvPr>
        </p:nvSpPr>
        <p:spPr>
          <a:xfrm>
            <a:off x="6153914" y="3029467"/>
            <a:ext cx="26244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840" name="Google Shape;1840;p163"/>
          <p:cNvSpPr>
            <a:spLocks noGrp="1"/>
          </p:cNvSpPr>
          <p:nvPr>
            <p:ph type="pic" idx="7"/>
          </p:nvPr>
        </p:nvSpPr>
        <p:spPr>
          <a:xfrm>
            <a:off x="561243" y="2090798"/>
            <a:ext cx="320100" cy="320400"/>
          </a:xfrm>
          <a:prstGeom prst="rect">
            <a:avLst/>
          </a:prstGeom>
          <a:noFill/>
          <a:ln>
            <a:noFill/>
          </a:ln>
        </p:spPr>
      </p:sp>
      <p:sp>
        <p:nvSpPr>
          <p:cNvPr id="1841" name="Google Shape;1841;p163"/>
          <p:cNvSpPr>
            <a:spLocks noGrp="1"/>
          </p:cNvSpPr>
          <p:nvPr>
            <p:ph type="pic" idx="8"/>
          </p:nvPr>
        </p:nvSpPr>
        <p:spPr>
          <a:xfrm>
            <a:off x="3487722" y="2094660"/>
            <a:ext cx="320100" cy="320400"/>
          </a:xfrm>
          <a:prstGeom prst="rect">
            <a:avLst/>
          </a:prstGeom>
          <a:noFill/>
          <a:ln>
            <a:noFill/>
          </a:ln>
        </p:spPr>
      </p:sp>
      <p:sp>
        <p:nvSpPr>
          <p:cNvPr id="1842" name="Google Shape;1842;p163"/>
          <p:cNvSpPr>
            <a:spLocks noGrp="1"/>
          </p:cNvSpPr>
          <p:nvPr>
            <p:ph type="pic" idx="9"/>
          </p:nvPr>
        </p:nvSpPr>
        <p:spPr>
          <a:xfrm>
            <a:off x="6395376" y="2090798"/>
            <a:ext cx="320100" cy="320400"/>
          </a:xfrm>
          <a:prstGeom prst="rect">
            <a:avLst/>
          </a:prstGeom>
          <a:noFill/>
          <a:ln>
            <a:noFill/>
          </a:ln>
        </p:spPr>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40. Four points with title">
  <p:cSld name="40. Four points with title">
    <p:spTree>
      <p:nvGrpSpPr>
        <p:cNvPr id="1" name="Shape 1843"/>
        <p:cNvGrpSpPr/>
        <p:nvPr/>
      </p:nvGrpSpPr>
      <p:grpSpPr>
        <a:xfrm>
          <a:off x="0" y="0"/>
          <a:ext cx="0" cy="0"/>
          <a:chOff x="0" y="0"/>
          <a:chExt cx="0" cy="0"/>
        </a:xfrm>
      </p:grpSpPr>
      <p:sp>
        <p:nvSpPr>
          <p:cNvPr id="1844" name="Google Shape;1844;p164"/>
          <p:cNvSpPr/>
          <p:nvPr/>
        </p:nvSpPr>
        <p:spPr>
          <a:xfrm>
            <a:off x="3373356" y="813994"/>
            <a:ext cx="545400" cy="5493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845" name="Google Shape;1845;p164"/>
          <p:cNvSpPr/>
          <p:nvPr/>
        </p:nvSpPr>
        <p:spPr>
          <a:xfrm>
            <a:off x="6282529" y="813994"/>
            <a:ext cx="545400" cy="5493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846" name="Google Shape;1846;p164"/>
          <p:cNvSpPr/>
          <p:nvPr/>
        </p:nvSpPr>
        <p:spPr>
          <a:xfrm>
            <a:off x="3373356" y="2851486"/>
            <a:ext cx="545400" cy="5493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847" name="Google Shape;1847;p164"/>
          <p:cNvSpPr/>
          <p:nvPr/>
        </p:nvSpPr>
        <p:spPr>
          <a:xfrm>
            <a:off x="6320504" y="2851486"/>
            <a:ext cx="545400" cy="5493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848" name="Google Shape;1848;p164"/>
          <p:cNvSpPr txBox="1">
            <a:spLocks noGrp="1"/>
          </p:cNvSpPr>
          <p:nvPr>
            <p:ph type="title"/>
          </p:nvPr>
        </p:nvSpPr>
        <p:spPr>
          <a:xfrm>
            <a:off x="376470" y="1701788"/>
            <a:ext cx="2552100" cy="17448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9pPr>
          </a:lstStyle>
          <a:p>
            <a:endParaRPr/>
          </a:p>
        </p:txBody>
      </p:sp>
      <p:sp>
        <p:nvSpPr>
          <p:cNvPr id="1849" name="Google Shape;1849;p164"/>
          <p:cNvSpPr txBox="1">
            <a:spLocks noGrp="1"/>
          </p:cNvSpPr>
          <p:nvPr>
            <p:ph type="subTitle" idx="1"/>
          </p:nvPr>
        </p:nvSpPr>
        <p:spPr>
          <a:xfrm>
            <a:off x="3265921" y="1454175"/>
            <a:ext cx="26244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50" name="Google Shape;1850;p164"/>
          <p:cNvSpPr txBox="1">
            <a:spLocks noGrp="1"/>
          </p:cNvSpPr>
          <p:nvPr>
            <p:ph type="subTitle" idx="2"/>
          </p:nvPr>
        </p:nvSpPr>
        <p:spPr>
          <a:xfrm>
            <a:off x="3265921" y="1765359"/>
            <a:ext cx="26244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851" name="Google Shape;1851;p164"/>
          <p:cNvSpPr txBox="1">
            <a:spLocks noGrp="1"/>
          </p:cNvSpPr>
          <p:nvPr>
            <p:ph type="subTitle" idx="3"/>
          </p:nvPr>
        </p:nvSpPr>
        <p:spPr>
          <a:xfrm>
            <a:off x="3265921" y="3421956"/>
            <a:ext cx="26244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52" name="Google Shape;1852;p164"/>
          <p:cNvSpPr txBox="1">
            <a:spLocks noGrp="1"/>
          </p:cNvSpPr>
          <p:nvPr>
            <p:ph type="subTitle" idx="4"/>
          </p:nvPr>
        </p:nvSpPr>
        <p:spPr>
          <a:xfrm>
            <a:off x="3265921" y="3733140"/>
            <a:ext cx="26244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853" name="Google Shape;1853;p164"/>
          <p:cNvSpPr txBox="1">
            <a:spLocks noGrp="1"/>
          </p:cNvSpPr>
          <p:nvPr>
            <p:ph type="subTitle" idx="5"/>
          </p:nvPr>
        </p:nvSpPr>
        <p:spPr>
          <a:xfrm>
            <a:off x="6228577" y="1454175"/>
            <a:ext cx="26244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54" name="Google Shape;1854;p164"/>
          <p:cNvSpPr txBox="1">
            <a:spLocks noGrp="1"/>
          </p:cNvSpPr>
          <p:nvPr>
            <p:ph type="subTitle" idx="6"/>
          </p:nvPr>
        </p:nvSpPr>
        <p:spPr>
          <a:xfrm>
            <a:off x="6228577" y="1765359"/>
            <a:ext cx="26244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855" name="Google Shape;1855;p164"/>
          <p:cNvSpPr txBox="1">
            <a:spLocks noGrp="1"/>
          </p:cNvSpPr>
          <p:nvPr>
            <p:ph type="subTitle" idx="7"/>
          </p:nvPr>
        </p:nvSpPr>
        <p:spPr>
          <a:xfrm>
            <a:off x="6228577" y="3421956"/>
            <a:ext cx="26244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56" name="Google Shape;1856;p164"/>
          <p:cNvSpPr txBox="1">
            <a:spLocks noGrp="1"/>
          </p:cNvSpPr>
          <p:nvPr>
            <p:ph type="subTitle" idx="8"/>
          </p:nvPr>
        </p:nvSpPr>
        <p:spPr>
          <a:xfrm>
            <a:off x="6228577" y="3733140"/>
            <a:ext cx="26244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857" name="Google Shape;1857;p164"/>
          <p:cNvSpPr>
            <a:spLocks noGrp="1"/>
          </p:cNvSpPr>
          <p:nvPr>
            <p:ph type="pic" idx="9"/>
          </p:nvPr>
        </p:nvSpPr>
        <p:spPr>
          <a:xfrm>
            <a:off x="3486036" y="928430"/>
            <a:ext cx="320100" cy="320400"/>
          </a:xfrm>
          <a:prstGeom prst="rect">
            <a:avLst/>
          </a:prstGeom>
          <a:noFill/>
          <a:ln>
            <a:noFill/>
          </a:ln>
        </p:spPr>
      </p:sp>
      <p:sp>
        <p:nvSpPr>
          <p:cNvPr id="1858" name="Google Shape;1858;p164"/>
          <p:cNvSpPr>
            <a:spLocks noGrp="1"/>
          </p:cNvSpPr>
          <p:nvPr>
            <p:ph type="pic" idx="13"/>
          </p:nvPr>
        </p:nvSpPr>
        <p:spPr>
          <a:xfrm>
            <a:off x="6395209" y="928430"/>
            <a:ext cx="320100" cy="320400"/>
          </a:xfrm>
          <a:prstGeom prst="rect">
            <a:avLst/>
          </a:prstGeom>
          <a:noFill/>
          <a:ln>
            <a:noFill/>
          </a:ln>
        </p:spPr>
      </p:sp>
      <p:sp>
        <p:nvSpPr>
          <p:cNvPr id="1859" name="Google Shape;1859;p164"/>
          <p:cNvSpPr>
            <a:spLocks noGrp="1"/>
          </p:cNvSpPr>
          <p:nvPr>
            <p:ph type="pic" idx="14"/>
          </p:nvPr>
        </p:nvSpPr>
        <p:spPr>
          <a:xfrm>
            <a:off x="3486036" y="2965922"/>
            <a:ext cx="320100" cy="320400"/>
          </a:xfrm>
          <a:prstGeom prst="rect">
            <a:avLst/>
          </a:prstGeom>
          <a:noFill/>
          <a:ln>
            <a:noFill/>
          </a:ln>
        </p:spPr>
      </p:sp>
      <p:sp>
        <p:nvSpPr>
          <p:cNvPr id="1860" name="Google Shape;1860;p164"/>
          <p:cNvSpPr>
            <a:spLocks noGrp="1"/>
          </p:cNvSpPr>
          <p:nvPr>
            <p:ph type="pic" idx="15"/>
          </p:nvPr>
        </p:nvSpPr>
        <p:spPr>
          <a:xfrm>
            <a:off x="6433184" y="2965922"/>
            <a:ext cx="320100" cy="320400"/>
          </a:xfrm>
          <a:prstGeom prst="rect">
            <a:avLst/>
          </a:prstGeom>
          <a:noFill/>
          <a:ln>
            <a:noFill/>
          </a:ln>
        </p:spPr>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41. Linear process (4 steps)">
  <p:cSld name="41. Linear process (4 steps)">
    <p:spTree>
      <p:nvGrpSpPr>
        <p:cNvPr id="1" name="Shape 1861"/>
        <p:cNvGrpSpPr/>
        <p:nvPr/>
      </p:nvGrpSpPr>
      <p:grpSpPr>
        <a:xfrm>
          <a:off x="0" y="0"/>
          <a:ext cx="0" cy="0"/>
          <a:chOff x="0" y="0"/>
          <a:chExt cx="0" cy="0"/>
        </a:xfrm>
      </p:grpSpPr>
      <p:cxnSp>
        <p:nvCxnSpPr>
          <p:cNvPr id="1862" name="Google Shape;1862;p165"/>
          <p:cNvCxnSpPr>
            <a:endCxn id="1863" idx="4"/>
          </p:cNvCxnSpPr>
          <p:nvPr/>
        </p:nvCxnSpPr>
        <p:spPr>
          <a:xfrm>
            <a:off x="4697073" y="1736598"/>
            <a:ext cx="0" cy="1906500"/>
          </a:xfrm>
          <a:prstGeom prst="straightConnector1">
            <a:avLst/>
          </a:prstGeom>
          <a:noFill/>
          <a:ln w="19050" cap="flat" cmpd="sng">
            <a:solidFill>
              <a:schemeClr val="accent1"/>
            </a:solidFill>
            <a:prstDash val="solid"/>
            <a:round/>
            <a:headEnd type="none" w="sm" len="sm"/>
            <a:tailEnd type="none" w="sm" len="sm"/>
          </a:ln>
        </p:spPr>
      </p:cxnSp>
      <p:sp>
        <p:nvSpPr>
          <p:cNvPr id="1864" name="Google Shape;1864;p165"/>
          <p:cNvSpPr/>
          <p:nvPr/>
        </p:nvSpPr>
        <p:spPr>
          <a:xfrm>
            <a:off x="4481704" y="1578801"/>
            <a:ext cx="428700" cy="4290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1</a:t>
            </a:r>
            <a:endParaRPr sz="1400" b="1" i="0" u="none" strike="noStrike" cap="none">
              <a:solidFill>
                <a:schemeClr val="dk1"/>
              </a:solidFill>
              <a:latin typeface="Arial"/>
              <a:ea typeface="Arial"/>
              <a:cs typeface="Arial"/>
              <a:sym typeface="Arial"/>
            </a:endParaRPr>
          </a:p>
        </p:txBody>
      </p:sp>
      <p:sp>
        <p:nvSpPr>
          <p:cNvPr id="1865" name="Google Shape;1865;p165"/>
          <p:cNvSpPr/>
          <p:nvPr/>
        </p:nvSpPr>
        <p:spPr>
          <a:xfrm>
            <a:off x="4482723" y="2124390"/>
            <a:ext cx="428700" cy="4290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2</a:t>
            </a:r>
            <a:endParaRPr sz="1400" b="1" i="0" u="none" strike="noStrike" cap="none">
              <a:solidFill>
                <a:schemeClr val="dk1"/>
              </a:solidFill>
              <a:latin typeface="Arial"/>
              <a:ea typeface="Arial"/>
              <a:cs typeface="Arial"/>
              <a:sym typeface="Arial"/>
            </a:endParaRPr>
          </a:p>
        </p:txBody>
      </p:sp>
      <p:sp>
        <p:nvSpPr>
          <p:cNvPr id="1866" name="Google Shape;1866;p165"/>
          <p:cNvSpPr/>
          <p:nvPr/>
        </p:nvSpPr>
        <p:spPr>
          <a:xfrm>
            <a:off x="4482723" y="2669244"/>
            <a:ext cx="428700" cy="4290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3</a:t>
            </a:r>
            <a:endParaRPr sz="1400" b="1" i="0" u="none" strike="noStrike" cap="none">
              <a:solidFill>
                <a:schemeClr val="dk1"/>
              </a:solidFill>
              <a:latin typeface="Arial"/>
              <a:ea typeface="Arial"/>
              <a:cs typeface="Arial"/>
              <a:sym typeface="Arial"/>
            </a:endParaRPr>
          </a:p>
        </p:txBody>
      </p:sp>
      <p:sp>
        <p:nvSpPr>
          <p:cNvPr id="1863" name="Google Shape;1863;p165"/>
          <p:cNvSpPr/>
          <p:nvPr/>
        </p:nvSpPr>
        <p:spPr>
          <a:xfrm>
            <a:off x="4482723" y="3214098"/>
            <a:ext cx="428700" cy="4290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4</a:t>
            </a:r>
            <a:endParaRPr sz="1400" b="1" i="0" u="none" strike="noStrike" cap="none">
              <a:solidFill>
                <a:schemeClr val="dk1"/>
              </a:solidFill>
              <a:latin typeface="Arial"/>
              <a:ea typeface="Arial"/>
              <a:cs typeface="Arial"/>
              <a:sym typeface="Arial"/>
            </a:endParaRPr>
          </a:p>
        </p:txBody>
      </p:sp>
      <p:sp>
        <p:nvSpPr>
          <p:cNvPr id="1867" name="Google Shape;1867;p165"/>
          <p:cNvSpPr txBox="1">
            <a:spLocks noGrp="1"/>
          </p:cNvSpPr>
          <p:nvPr>
            <p:ph type="title"/>
          </p:nvPr>
        </p:nvSpPr>
        <p:spPr>
          <a:xfrm>
            <a:off x="456297" y="1701788"/>
            <a:ext cx="3583200" cy="17448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868" name="Google Shape;1868;p165"/>
          <p:cNvSpPr txBox="1">
            <a:spLocks noGrp="1"/>
          </p:cNvSpPr>
          <p:nvPr>
            <p:ph type="subTitle" idx="1"/>
          </p:nvPr>
        </p:nvSpPr>
        <p:spPr>
          <a:xfrm>
            <a:off x="5102352" y="1647444"/>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69" name="Google Shape;1869;p165"/>
          <p:cNvSpPr txBox="1">
            <a:spLocks noGrp="1"/>
          </p:cNvSpPr>
          <p:nvPr>
            <p:ph type="subTitle" idx="2"/>
          </p:nvPr>
        </p:nvSpPr>
        <p:spPr>
          <a:xfrm>
            <a:off x="5102352" y="2196592"/>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70" name="Google Shape;1870;p165"/>
          <p:cNvSpPr txBox="1">
            <a:spLocks noGrp="1"/>
          </p:cNvSpPr>
          <p:nvPr>
            <p:ph type="subTitle" idx="3"/>
          </p:nvPr>
        </p:nvSpPr>
        <p:spPr>
          <a:xfrm>
            <a:off x="5102352" y="2736588"/>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71" name="Google Shape;1871;p165"/>
          <p:cNvSpPr txBox="1">
            <a:spLocks noGrp="1"/>
          </p:cNvSpPr>
          <p:nvPr>
            <p:ph type="subTitle" idx="4"/>
          </p:nvPr>
        </p:nvSpPr>
        <p:spPr>
          <a:xfrm>
            <a:off x="5102352" y="3285736"/>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42. Linear process (5 steps)">
  <p:cSld name="42. Linear process (5 steps)">
    <p:spTree>
      <p:nvGrpSpPr>
        <p:cNvPr id="1" name="Shape 1872"/>
        <p:cNvGrpSpPr/>
        <p:nvPr/>
      </p:nvGrpSpPr>
      <p:grpSpPr>
        <a:xfrm>
          <a:off x="0" y="0"/>
          <a:ext cx="0" cy="0"/>
          <a:chOff x="0" y="0"/>
          <a:chExt cx="0" cy="0"/>
        </a:xfrm>
      </p:grpSpPr>
      <p:cxnSp>
        <p:nvCxnSpPr>
          <p:cNvPr id="1873" name="Google Shape;1873;p166"/>
          <p:cNvCxnSpPr>
            <a:endCxn id="1874" idx="4"/>
          </p:cNvCxnSpPr>
          <p:nvPr/>
        </p:nvCxnSpPr>
        <p:spPr>
          <a:xfrm>
            <a:off x="4697073" y="1447845"/>
            <a:ext cx="0" cy="2451300"/>
          </a:xfrm>
          <a:prstGeom prst="straightConnector1">
            <a:avLst/>
          </a:prstGeom>
          <a:noFill/>
          <a:ln w="19050" cap="flat" cmpd="sng">
            <a:solidFill>
              <a:schemeClr val="accent1"/>
            </a:solidFill>
            <a:prstDash val="solid"/>
            <a:round/>
            <a:headEnd type="none" w="sm" len="sm"/>
            <a:tailEnd type="none" w="sm" len="sm"/>
          </a:ln>
        </p:spPr>
      </p:cxnSp>
      <p:sp>
        <p:nvSpPr>
          <p:cNvPr id="1875" name="Google Shape;1875;p166"/>
          <p:cNvSpPr/>
          <p:nvPr/>
        </p:nvSpPr>
        <p:spPr>
          <a:xfrm>
            <a:off x="4482723" y="1290729"/>
            <a:ext cx="428700" cy="4290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1</a:t>
            </a:r>
            <a:endParaRPr sz="1400" b="1" i="0" u="none" strike="noStrike" cap="none">
              <a:solidFill>
                <a:schemeClr val="dk1"/>
              </a:solidFill>
              <a:latin typeface="Arial"/>
              <a:ea typeface="Arial"/>
              <a:cs typeface="Arial"/>
              <a:sym typeface="Arial"/>
            </a:endParaRPr>
          </a:p>
        </p:txBody>
      </p:sp>
      <p:sp>
        <p:nvSpPr>
          <p:cNvPr id="1876" name="Google Shape;1876;p166"/>
          <p:cNvSpPr/>
          <p:nvPr/>
        </p:nvSpPr>
        <p:spPr>
          <a:xfrm>
            <a:off x="4482723" y="1835583"/>
            <a:ext cx="428700" cy="4290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2</a:t>
            </a:r>
            <a:endParaRPr sz="1400" b="1" i="0" u="none" strike="noStrike" cap="none">
              <a:solidFill>
                <a:schemeClr val="dk1"/>
              </a:solidFill>
              <a:latin typeface="Arial"/>
              <a:ea typeface="Arial"/>
              <a:cs typeface="Arial"/>
              <a:sym typeface="Arial"/>
            </a:endParaRPr>
          </a:p>
        </p:txBody>
      </p:sp>
      <p:sp>
        <p:nvSpPr>
          <p:cNvPr id="1877" name="Google Shape;1877;p166"/>
          <p:cNvSpPr/>
          <p:nvPr/>
        </p:nvSpPr>
        <p:spPr>
          <a:xfrm>
            <a:off x="4482723" y="2380437"/>
            <a:ext cx="428700" cy="4290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3</a:t>
            </a:r>
            <a:endParaRPr sz="1400" b="1" i="0" u="none" strike="noStrike" cap="none">
              <a:solidFill>
                <a:schemeClr val="dk1"/>
              </a:solidFill>
              <a:latin typeface="Arial"/>
              <a:ea typeface="Arial"/>
              <a:cs typeface="Arial"/>
              <a:sym typeface="Arial"/>
            </a:endParaRPr>
          </a:p>
        </p:txBody>
      </p:sp>
      <p:sp>
        <p:nvSpPr>
          <p:cNvPr id="1878" name="Google Shape;1878;p166"/>
          <p:cNvSpPr/>
          <p:nvPr/>
        </p:nvSpPr>
        <p:spPr>
          <a:xfrm>
            <a:off x="4482723" y="2925291"/>
            <a:ext cx="428700" cy="4290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4</a:t>
            </a:r>
            <a:endParaRPr sz="1400" b="1" i="0" u="none" strike="noStrike" cap="none">
              <a:solidFill>
                <a:schemeClr val="dk1"/>
              </a:solidFill>
              <a:latin typeface="Arial"/>
              <a:ea typeface="Arial"/>
              <a:cs typeface="Arial"/>
              <a:sym typeface="Arial"/>
            </a:endParaRPr>
          </a:p>
        </p:txBody>
      </p:sp>
      <p:sp>
        <p:nvSpPr>
          <p:cNvPr id="1874" name="Google Shape;1874;p166"/>
          <p:cNvSpPr/>
          <p:nvPr/>
        </p:nvSpPr>
        <p:spPr>
          <a:xfrm>
            <a:off x="4482723" y="3470145"/>
            <a:ext cx="428700" cy="4290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5</a:t>
            </a:r>
            <a:endParaRPr sz="1400" b="1" i="0" u="none" strike="noStrike" cap="none">
              <a:solidFill>
                <a:schemeClr val="dk1"/>
              </a:solidFill>
              <a:latin typeface="Arial"/>
              <a:ea typeface="Arial"/>
              <a:cs typeface="Arial"/>
              <a:sym typeface="Arial"/>
            </a:endParaRPr>
          </a:p>
        </p:txBody>
      </p:sp>
      <p:sp>
        <p:nvSpPr>
          <p:cNvPr id="1879" name="Google Shape;1879;p166"/>
          <p:cNvSpPr txBox="1">
            <a:spLocks noGrp="1"/>
          </p:cNvSpPr>
          <p:nvPr>
            <p:ph type="title"/>
          </p:nvPr>
        </p:nvSpPr>
        <p:spPr>
          <a:xfrm>
            <a:off x="456297" y="1701788"/>
            <a:ext cx="3583200" cy="17448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880" name="Google Shape;1880;p166"/>
          <p:cNvSpPr txBox="1">
            <a:spLocks noGrp="1"/>
          </p:cNvSpPr>
          <p:nvPr>
            <p:ph type="subTitle" idx="1"/>
          </p:nvPr>
        </p:nvSpPr>
        <p:spPr>
          <a:xfrm>
            <a:off x="5102352" y="1345413"/>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81" name="Google Shape;1881;p166"/>
          <p:cNvSpPr txBox="1">
            <a:spLocks noGrp="1"/>
          </p:cNvSpPr>
          <p:nvPr>
            <p:ph type="subTitle" idx="2"/>
          </p:nvPr>
        </p:nvSpPr>
        <p:spPr>
          <a:xfrm>
            <a:off x="5102352" y="1892276"/>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82" name="Google Shape;1882;p166"/>
          <p:cNvSpPr txBox="1">
            <a:spLocks noGrp="1"/>
          </p:cNvSpPr>
          <p:nvPr>
            <p:ph type="subTitle" idx="3"/>
          </p:nvPr>
        </p:nvSpPr>
        <p:spPr>
          <a:xfrm>
            <a:off x="5102352" y="2439138"/>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83" name="Google Shape;1883;p166"/>
          <p:cNvSpPr txBox="1">
            <a:spLocks noGrp="1"/>
          </p:cNvSpPr>
          <p:nvPr>
            <p:ph type="subTitle" idx="4"/>
          </p:nvPr>
        </p:nvSpPr>
        <p:spPr>
          <a:xfrm>
            <a:off x="5102352" y="2986000"/>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84" name="Google Shape;1884;p166"/>
          <p:cNvSpPr txBox="1">
            <a:spLocks noGrp="1"/>
          </p:cNvSpPr>
          <p:nvPr>
            <p:ph type="subTitle" idx="5"/>
          </p:nvPr>
        </p:nvSpPr>
        <p:spPr>
          <a:xfrm>
            <a:off x="5102352" y="3532862"/>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43. Linear process (6 steps)">
  <p:cSld name="43. Linear process (6 steps)">
    <p:spTree>
      <p:nvGrpSpPr>
        <p:cNvPr id="1" name="Shape 1885"/>
        <p:cNvGrpSpPr/>
        <p:nvPr/>
      </p:nvGrpSpPr>
      <p:grpSpPr>
        <a:xfrm>
          <a:off x="0" y="0"/>
          <a:ext cx="0" cy="0"/>
          <a:chOff x="0" y="0"/>
          <a:chExt cx="0" cy="0"/>
        </a:xfrm>
      </p:grpSpPr>
      <p:sp>
        <p:nvSpPr>
          <p:cNvPr id="1886" name="Google Shape;1886;p167"/>
          <p:cNvSpPr txBox="1">
            <a:spLocks noGrp="1"/>
          </p:cNvSpPr>
          <p:nvPr>
            <p:ph type="title"/>
          </p:nvPr>
        </p:nvSpPr>
        <p:spPr>
          <a:xfrm>
            <a:off x="456297" y="1701788"/>
            <a:ext cx="3583200" cy="17448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cxnSp>
        <p:nvCxnSpPr>
          <p:cNvPr id="1887" name="Google Shape;1887;p167"/>
          <p:cNvCxnSpPr/>
          <p:nvPr/>
        </p:nvCxnSpPr>
        <p:spPr>
          <a:xfrm>
            <a:off x="4716590" y="1104502"/>
            <a:ext cx="0" cy="2781600"/>
          </a:xfrm>
          <a:prstGeom prst="straightConnector1">
            <a:avLst/>
          </a:prstGeom>
          <a:noFill/>
          <a:ln w="19050" cap="flat" cmpd="sng">
            <a:solidFill>
              <a:schemeClr val="accent1"/>
            </a:solidFill>
            <a:prstDash val="solid"/>
            <a:round/>
            <a:headEnd type="none" w="sm" len="sm"/>
            <a:tailEnd type="none" w="sm" len="sm"/>
          </a:ln>
        </p:spPr>
      </p:cxnSp>
      <p:sp>
        <p:nvSpPr>
          <p:cNvPr id="1888" name="Google Shape;1888;p167"/>
          <p:cNvSpPr/>
          <p:nvPr/>
        </p:nvSpPr>
        <p:spPr>
          <a:xfrm>
            <a:off x="4502278" y="947281"/>
            <a:ext cx="428700" cy="4290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1</a:t>
            </a:r>
            <a:endParaRPr sz="1400" b="1" i="0" u="none" strike="noStrike" cap="none">
              <a:solidFill>
                <a:schemeClr val="dk1"/>
              </a:solidFill>
              <a:latin typeface="Arial"/>
              <a:ea typeface="Arial"/>
              <a:cs typeface="Arial"/>
              <a:sym typeface="Arial"/>
            </a:endParaRPr>
          </a:p>
        </p:txBody>
      </p:sp>
      <p:sp>
        <p:nvSpPr>
          <p:cNvPr id="1889" name="Google Shape;1889;p167"/>
          <p:cNvSpPr/>
          <p:nvPr/>
        </p:nvSpPr>
        <p:spPr>
          <a:xfrm>
            <a:off x="4502278" y="1492135"/>
            <a:ext cx="428700" cy="4290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2</a:t>
            </a:r>
            <a:endParaRPr sz="1400" b="1" i="0" u="none" strike="noStrike" cap="none">
              <a:solidFill>
                <a:schemeClr val="dk1"/>
              </a:solidFill>
              <a:latin typeface="Arial"/>
              <a:ea typeface="Arial"/>
              <a:cs typeface="Arial"/>
              <a:sym typeface="Arial"/>
            </a:endParaRPr>
          </a:p>
        </p:txBody>
      </p:sp>
      <p:sp>
        <p:nvSpPr>
          <p:cNvPr id="1890" name="Google Shape;1890;p167"/>
          <p:cNvSpPr/>
          <p:nvPr/>
        </p:nvSpPr>
        <p:spPr>
          <a:xfrm>
            <a:off x="4502278" y="2036989"/>
            <a:ext cx="428700" cy="4290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3</a:t>
            </a:r>
            <a:endParaRPr sz="1400" b="1" i="0" u="none" strike="noStrike" cap="none">
              <a:solidFill>
                <a:schemeClr val="dk1"/>
              </a:solidFill>
              <a:latin typeface="Arial"/>
              <a:ea typeface="Arial"/>
              <a:cs typeface="Arial"/>
              <a:sym typeface="Arial"/>
            </a:endParaRPr>
          </a:p>
        </p:txBody>
      </p:sp>
      <p:sp>
        <p:nvSpPr>
          <p:cNvPr id="1891" name="Google Shape;1891;p167"/>
          <p:cNvSpPr/>
          <p:nvPr/>
        </p:nvSpPr>
        <p:spPr>
          <a:xfrm>
            <a:off x="4502278" y="2581843"/>
            <a:ext cx="428700" cy="4290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4</a:t>
            </a:r>
            <a:endParaRPr sz="1400" b="1" i="0" u="none" strike="noStrike" cap="none">
              <a:solidFill>
                <a:schemeClr val="dk1"/>
              </a:solidFill>
              <a:latin typeface="Arial"/>
              <a:ea typeface="Arial"/>
              <a:cs typeface="Arial"/>
              <a:sym typeface="Arial"/>
            </a:endParaRPr>
          </a:p>
        </p:txBody>
      </p:sp>
      <p:sp>
        <p:nvSpPr>
          <p:cNvPr id="1892" name="Google Shape;1892;p167"/>
          <p:cNvSpPr/>
          <p:nvPr/>
        </p:nvSpPr>
        <p:spPr>
          <a:xfrm>
            <a:off x="4502278" y="3126697"/>
            <a:ext cx="428700" cy="4290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5</a:t>
            </a:r>
            <a:endParaRPr sz="1400" b="1" i="0" u="none" strike="noStrike" cap="none">
              <a:solidFill>
                <a:schemeClr val="dk1"/>
              </a:solidFill>
              <a:latin typeface="Arial"/>
              <a:ea typeface="Arial"/>
              <a:cs typeface="Arial"/>
              <a:sym typeface="Arial"/>
            </a:endParaRPr>
          </a:p>
        </p:txBody>
      </p:sp>
      <p:sp>
        <p:nvSpPr>
          <p:cNvPr id="1893" name="Google Shape;1893;p167"/>
          <p:cNvSpPr/>
          <p:nvPr/>
        </p:nvSpPr>
        <p:spPr>
          <a:xfrm>
            <a:off x="4502278" y="3671551"/>
            <a:ext cx="428700" cy="4290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6</a:t>
            </a:r>
            <a:endParaRPr sz="1400" b="1" i="0" u="none" strike="noStrike" cap="none">
              <a:solidFill>
                <a:schemeClr val="dk1"/>
              </a:solidFill>
              <a:latin typeface="Arial"/>
              <a:ea typeface="Arial"/>
              <a:cs typeface="Arial"/>
              <a:sym typeface="Arial"/>
            </a:endParaRPr>
          </a:p>
        </p:txBody>
      </p:sp>
      <p:sp>
        <p:nvSpPr>
          <p:cNvPr id="1894" name="Google Shape;1894;p167"/>
          <p:cNvSpPr txBox="1">
            <a:spLocks noGrp="1"/>
          </p:cNvSpPr>
          <p:nvPr>
            <p:ph type="subTitle" idx="1"/>
          </p:nvPr>
        </p:nvSpPr>
        <p:spPr>
          <a:xfrm>
            <a:off x="5102352" y="1006771"/>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95" name="Google Shape;1895;p167"/>
          <p:cNvSpPr txBox="1">
            <a:spLocks noGrp="1"/>
          </p:cNvSpPr>
          <p:nvPr>
            <p:ph type="subTitle" idx="2"/>
          </p:nvPr>
        </p:nvSpPr>
        <p:spPr>
          <a:xfrm>
            <a:off x="5102352" y="1553634"/>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96" name="Google Shape;1896;p167"/>
          <p:cNvSpPr txBox="1">
            <a:spLocks noGrp="1"/>
          </p:cNvSpPr>
          <p:nvPr>
            <p:ph type="subTitle" idx="3"/>
          </p:nvPr>
        </p:nvSpPr>
        <p:spPr>
          <a:xfrm>
            <a:off x="5102352" y="2100496"/>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97" name="Google Shape;1897;p167"/>
          <p:cNvSpPr txBox="1">
            <a:spLocks noGrp="1"/>
          </p:cNvSpPr>
          <p:nvPr>
            <p:ph type="subTitle" idx="4"/>
          </p:nvPr>
        </p:nvSpPr>
        <p:spPr>
          <a:xfrm>
            <a:off x="5102352" y="2647359"/>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98" name="Google Shape;1898;p167"/>
          <p:cNvSpPr txBox="1">
            <a:spLocks noGrp="1"/>
          </p:cNvSpPr>
          <p:nvPr>
            <p:ph type="subTitle" idx="5"/>
          </p:nvPr>
        </p:nvSpPr>
        <p:spPr>
          <a:xfrm>
            <a:off x="5102352" y="3194221"/>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99" name="Google Shape;1899;p167"/>
          <p:cNvSpPr txBox="1">
            <a:spLocks noGrp="1"/>
          </p:cNvSpPr>
          <p:nvPr>
            <p:ph type="subTitle" idx="6"/>
          </p:nvPr>
        </p:nvSpPr>
        <p:spPr>
          <a:xfrm>
            <a:off x="5102352" y="3741077"/>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44. Linear checklist (4 marks)">
  <p:cSld name="44. Linear checklist (4 marks)">
    <p:spTree>
      <p:nvGrpSpPr>
        <p:cNvPr id="1" name="Shape 1900"/>
        <p:cNvGrpSpPr/>
        <p:nvPr/>
      </p:nvGrpSpPr>
      <p:grpSpPr>
        <a:xfrm>
          <a:off x="0" y="0"/>
          <a:ext cx="0" cy="0"/>
          <a:chOff x="0" y="0"/>
          <a:chExt cx="0" cy="0"/>
        </a:xfrm>
      </p:grpSpPr>
      <p:cxnSp>
        <p:nvCxnSpPr>
          <p:cNvPr id="1901" name="Google Shape;1901;p168"/>
          <p:cNvCxnSpPr/>
          <p:nvPr/>
        </p:nvCxnSpPr>
        <p:spPr>
          <a:xfrm>
            <a:off x="4716590" y="1745593"/>
            <a:ext cx="0" cy="1751100"/>
          </a:xfrm>
          <a:prstGeom prst="straightConnector1">
            <a:avLst/>
          </a:prstGeom>
          <a:noFill/>
          <a:ln w="19050" cap="flat" cmpd="sng">
            <a:solidFill>
              <a:schemeClr val="accent3"/>
            </a:solidFill>
            <a:prstDash val="solid"/>
            <a:round/>
            <a:headEnd type="none" w="sm" len="sm"/>
            <a:tailEnd type="none" w="sm" len="sm"/>
          </a:ln>
        </p:spPr>
      </p:cxnSp>
      <p:grpSp>
        <p:nvGrpSpPr>
          <p:cNvPr id="1902" name="Google Shape;1902;p168"/>
          <p:cNvGrpSpPr/>
          <p:nvPr/>
        </p:nvGrpSpPr>
        <p:grpSpPr>
          <a:xfrm>
            <a:off x="4502278" y="1578760"/>
            <a:ext cx="428700" cy="2063606"/>
            <a:chOff x="4502277" y="1577340"/>
            <a:chExt cx="428700" cy="2061750"/>
          </a:xfrm>
        </p:grpSpPr>
        <p:sp>
          <p:nvSpPr>
            <p:cNvPr id="1903" name="Google Shape;1903;p168"/>
            <p:cNvSpPr/>
            <p:nvPr/>
          </p:nvSpPr>
          <p:spPr>
            <a:xfrm>
              <a:off x="4502277" y="321039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1904" name="Google Shape;1904;p168"/>
            <p:cNvSpPr/>
            <p:nvPr/>
          </p:nvSpPr>
          <p:spPr>
            <a:xfrm>
              <a:off x="4502277" y="266604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1905" name="Google Shape;1905;p168"/>
            <p:cNvSpPr/>
            <p:nvPr/>
          </p:nvSpPr>
          <p:spPr>
            <a:xfrm>
              <a:off x="4502277" y="212169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1906" name="Google Shape;1906;p168"/>
            <p:cNvSpPr/>
            <p:nvPr/>
          </p:nvSpPr>
          <p:spPr>
            <a:xfrm>
              <a:off x="4502277" y="157734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pic>
          <p:nvPicPr>
            <p:cNvPr id="1907" name="Google Shape;1907;p168"/>
            <p:cNvPicPr preferRelativeResize="0"/>
            <p:nvPr/>
          </p:nvPicPr>
          <p:blipFill rotWithShape="1">
            <a:blip r:embed="rId2">
              <a:alphaModFix/>
            </a:blip>
            <a:srcRect/>
            <a:stretch/>
          </p:blipFill>
          <p:spPr>
            <a:xfrm>
              <a:off x="4630865" y="1729086"/>
              <a:ext cx="171450" cy="125131"/>
            </a:xfrm>
            <a:prstGeom prst="rect">
              <a:avLst/>
            </a:prstGeom>
            <a:noFill/>
            <a:ln>
              <a:noFill/>
            </a:ln>
          </p:spPr>
        </p:pic>
        <p:pic>
          <p:nvPicPr>
            <p:cNvPr id="1908" name="Google Shape;1908;p168"/>
            <p:cNvPicPr preferRelativeResize="0"/>
            <p:nvPr/>
          </p:nvPicPr>
          <p:blipFill rotWithShape="1">
            <a:blip r:embed="rId2">
              <a:alphaModFix/>
            </a:blip>
            <a:srcRect/>
            <a:stretch/>
          </p:blipFill>
          <p:spPr>
            <a:xfrm>
              <a:off x="4630865" y="2273436"/>
              <a:ext cx="171450" cy="125131"/>
            </a:xfrm>
            <a:prstGeom prst="rect">
              <a:avLst/>
            </a:prstGeom>
            <a:noFill/>
            <a:ln>
              <a:noFill/>
            </a:ln>
          </p:spPr>
        </p:pic>
        <p:pic>
          <p:nvPicPr>
            <p:cNvPr id="1909" name="Google Shape;1909;p168"/>
            <p:cNvPicPr preferRelativeResize="0"/>
            <p:nvPr/>
          </p:nvPicPr>
          <p:blipFill rotWithShape="1">
            <a:blip r:embed="rId2">
              <a:alphaModFix/>
            </a:blip>
            <a:srcRect/>
            <a:stretch/>
          </p:blipFill>
          <p:spPr>
            <a:xfrm>
              <a:off x="4630865" y="2817786"/>
              <a:ext cx="171450" cy="125131"/>
            </a:xfrm>
            <a:prstGeom prst="rect">
              <a:avLst/>
            </a:prstGeom>
            <a:noFill/>
            <a:ln>
              <a:noFill/>
            </a:ln>
          </p:spPr>
        </p:pic>
        <p:pic>
          <p:nvPicPr>
            <p:cNvPr id="1910" name="Google Shape;1910;p168"/>
            <p:cNvPicPr preferRelativeResize="0"/>
            <p:nvPr/>
          </p:nvPicPr>
          <p:blipFill rotWithShape="1">
            <a:blip r:embed="rId2">
              <a:alphaModFix/>
            </a:blip>
            <a:srcRect/>
            <a:stretch/>
          </p:blipFill>
          <p:spPr>
            <a:xfrm>
              <a:off x="4630865" y="3362136"/>
              <a:ext cx="171450" cy="125131"/>
            </a:xfrm>
            <a:prstGeom prst="rect">
              <a:avLst/>
            </a:prstGeom>
            <a:noFill/>
            <a:ln>
              <a:noFill/>
            </a:ln>
          </p:spPr>
        </p:pic>
      </p:grpSp>
      <p:sp>
        <p:nvSpPr>
          <p:cNvPr id="1911" name="Google Shape;1911;p168"/>
          <p:cNvSpPr txBox="1">
            <a:spLocks noGrp="1"/>
          </p:cNvSpPr>
          <p:nvPr>
            <p:ph type="title"/>
          </p:nvPr>
        </p:nvSpPr>
        <p:spPr>
          <a:xfrm>
            <a:off x="456296" y="1701787"/>
            <a:ext cx="3583200" cy="1744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912" name="Google Shape;1912;p168"/>
          <p:cNvSpPr txBox="1">
            <a:spLocks noGrp="1"/>
          </p:cNvSpPr>
          <p:nvPr>
            <p:ph type="subTitle" idx="1"/>
          </p:nvPr>
        </p:nvSpPr>
        <p:spPr>
          <a:xfrm>
            <a:off x="5102352" y="1647444"/>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13" name="Google Shape;1913;p168"/>
          <p:cNvSpPr txBox="1">
            <a:spLocks noGrp="1"/>
          </p:cNvSpPr>
          <p:nvPr>
            <p:ph type="subTitle" idx="2"/>
          </p:nvPr>
        </p:nvSpPr>
        <p:spPr>
          <a:xfrm>
            <a:off x="5102352" y="2196592"/>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14" name="Google Shape;1914;p168"/>
          <p:cNvSpPr txBox="1">
            <a:spLocks noGrp="1"/>
          </p:cNvSpPr>
          <p:nvPr>
            <p:ph type="subTitle" idx="3"/>
          </p:nvPr>
        </p:nvSpPr>
        <p:spPr>
          <a:xfrm>
            <a:off x="5102352" y="2736588"/>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15" name="Google Shape;1915;p168"/>
          <p:cNvSpPr txBox="1">
            <a:spLocks noGrp="1"/>
          </p:cNvSpPr>
          <p:nvPr>
            <p:ph type="subTitle" idx="4"/>
          </p:nvPr>
        </p:nvSpPr>
        <p:spPr>
          <a:xfrm>
            <a:off x="5102352" y="3285736"/>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46. Title with three statements">
  <p:cSld name="46. Title with three statements">
    <p:spTree>
      <p:nvGrpSpPr>
        <p:cNvPr id="1" name="Shape 1916"/>
        <p:cNvGrpSpPr/>
        <p:nvPr/>
      </p:nvGrpSpPr>
      <p:grpSpPr>
        <a:xfrm>
          <a:off x="0" y="0"/>
          <a:ext cx="0" cy="0"/>
          <a:chOff x="0" y="0"/>
          <a:chExt cx="0" cy="0"/>
        </a:xfrm>
      </p:grpSpPr>
      <p:sp>
        <p:nvSpPr>
          <p:cNvPr id="1917" name="Google Shape;1917;p169"/>
          <p:cNvSpPr/>
          <p:nvPr/>
        </p:nvSpPr>
        <p:spPr>
          <a:xfrm>
            <a:off x="447038" y="1557241"/>
            <a:ext cx="2614500" cy="274560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18" name="Google Shape;1918;p169"/>
          <p:cNvSpPr/>
          <p:nvPr/>
        </p:nvSpPr>
        <p:spPr>
          <a:xfrm>
            <a:off x="3252055" y="1557241"/>
            <a:ext cx="2673000" cy="274560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19" name="Google Shape;1919;p169"/>
          <p:cNvSpPr/>
          <p:nvPr/>
        </p:nvSpPr>
        <p:spPr>
          <a:xfrm>
            <a:off x="6091387" y="1557241"/>
            <a:ext cx="2614500" cy="274560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20" name="Google Shape;1920;p169"/>
          <p:cNvSpPr/>
          <p:nvPr/>
        </p:nvSpPr>
        <p:spPr>
          <a:xfrm rot="5400000">
            <a:off x="104064" y="2109293"/>
            <a:ext cx="686400"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21" name="Google Shape;1921;p169"/>
          <p:cNvSpPr/>
          <p:nvPr/>
        </p:nvSpPr>
        <p:spPr>
          <a:xfrm rot="5400000">
            <a:off x="2909144" y="2185563"/>
            <a:ext cx="686400" cy="18300"/>
          </a:xfrm>
          <a:prstGeom prst="roundRect">
            <a:avLst>
              <a:gd name="adj" fmla="val 50000"/>
            </a:avLst>
          </a:prstGeom>
          <a:gradFill>
            <a:gsLst>
              <a:gs pos="0">
                <a:srgbClr val="388BFD"/>
              </a:gs>
              <a:gs pos="50000">
                <a:srgbClr val="797EF9"/>
              </a:gs>
              <a:gs pos="100000">
                <a:srgbClr val="A371F7"/>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22" name="Google Shape;1922;p169"/>
          <p:cNvSpPr/>
          <p:nvPr/>
        </p:nvSpPr>
        <p:spPr>
          <a:xfrm rot="5400000">
            <a:off x="5748551" y="2185563"/>
            <a:ext cx="686400"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23" name="Google Shape;1923;p169"/>
          <p:cNvSpPr txBox="1">
            <a:spLocks noGrp="1"/>
          </p:cNvSpPr>
          <p:nvPr>
            <p:ph type="title"/>
          </p:nvPr>
        </p:nvSpPr>
        <p:spPr>
          <a:xfrm>
            <a:off x="447050" y="-24497"/>
            <a:ext cx="8258700" cy="15819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924" name="Google Shape;1924;p169"/>
          <p:cNvSpPr txBox="1">
            <a:spLocks noGrp="1"/>
          </p:cNvSpPr>
          <p:nvPr>
            <p:ph type="subTitle" idx="1"/>
          </p:nvPr>
        </p:nvSpPr>
        <p:spPr>
          <a:xfrm>
            <a:off x="652275" y="1787954"/>
            <a:ext cx="2147400" cy="673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2000"/>
              <a:buFont typeface="Arial"/>
              <a:buNone/>
              <a:defRPr sz="2000" b="1">
                <a:solidFill>
                  <a:schemeClr val="dk1"/>
                </a:solidFill>
              </a:defRPr>
            </a:lvl2pPr>
            <a:lvl3pPr lvl="2" algn="l" rtl="0">
              <a:lnSpc>
                <a:spcPct val="90000"/>
              </a:lnSpc>
              <a:spcBef>
                <a:spcPts val="0"/>
              </a:spcBef>
              <a:spcAft>
                <a:spcPts val="0"/>
              </a:spcAft>
              <a:buClr>
                <a:schemeClr val="dk1"/>
              </a:buClr>
              <a:buSzPts val="2000"/>
              <a:buFont typeface="Arial"/>
              <a:buNone/>
              <a:defRPr sz="2000" b="1">
                <a:solidFill>
                  <a:schemeClr val="dk1"/>
                </a:solidFill>
              </a:defRPr>
            </a:lvl3pPr>
            <a:lvl4pPr lvl="3" algn="l" rtl="0">
              <a:lnSpc>
                <a:spcPct val="90000"/>
              </a:lnSpc>
              <a:spcBef>
                <a:spcPts val="0"/>
              </a:spcBef>
              <a:spcAft>
                <a:spcPts val="0"/>
              </a:spcAft>
              <a:buClr>
                <a:schemeClr val="dk1"/>
              </a:buClr>
              <a:buSzPts val="2000"/>
              <a:buFont typeface="Arial"/>
              <a:buNone/>
              <a:defRPr sz="2000" b="1">
                <a:solidFill>
                  <a:schemeClr val="dk1"/>
                </a:solidFill>
              </a:defRPr>
            </a:lvl4pPr>
            <a:lvl5pPr lvl="4" algn="l" rtl="0">
              <a:lnSpc>
                <a:spcPct val="90000"/>
              </a:lnSpc>
              <a:spcBef>
                <a:spcPts val="0"/>
              </a:spcBef>
              <a:spcAft>
                <a:spcPts val="0"/>
              </a:spcAft>
              <a:buClr>
                <a:schemeClr val="dk1"/>
              </a:buClr>
              <a:buSzPts val="2000"/>
              <a:buFont typeface="Arial"/>
              <a:buNone/>
              <a:defRPr sz="2000" b="1">
                <a:solidFill>
                  <a:schemeClr val="dk1"/>
                </a:solidFill>
              </a:defRPr>
            </a:lvl5pPr>
            <a:lvl6pPr lvl="5" algn="l" rtl="0">
              <a:lnSpc>
                <a:spcPct val="90000"/>
              </a:lnSpc>
              <a:spcBef>
                <a:spcPts val="0"/>
              </a:spcBef>
              <a:spcAft>
                <a:spcPts val="0"/>
              </a:spcAft>
              <a:buClr>
                <a:schemeClr val="dk1"/>
              </a:buClr>
              <a:buSzPts val="2000"/>
              <a:buNone/>
              <a:defRPr sz="2000" b="1">
                <a:solidFill>
                  <a:schemeClr val="dk1"/>
                </a:solidFill>
              </a:defRPr>
            </a:lvl6pPr>
            <a:lvl7pPr lvl="6" algn="l" rtl="0">
              <a:lnSpc>
                <a:spcPct val="90000"/>
              </a:lnSpc>
              <a:spcBef>
                <a:spcPts val="0"/>
              </a:spcBef>
              <a:spcAft>
                <a:spcPts val="0"/>
              </a:spcAft>
              <a:buClr>
                <a:schemeClr val="dk1"/>
              </a:buClr>
              <a:buSzPts val="2000"/>
              <a:buNone/>
              <a:defRPr sz="2000" b="1">
                <a:solidFill>
                  <a:schemeClr val="dk1"/>
                </a:solidFill>
              </a:defRPr>
            </a:lvl7pPr>
            <a:lvl8pPr lvl="7" algn="l" rtl="0">
              <a:lnSpc>
                <a:spcPct val="90000"/>
              </a:lnSpc>
              <a:spcBef>
                <a:spcPts val="0"/>
              </a:spcBef>
              <a:spcAft>
                <a:spcPts val="0"/>
              </a:spcAft>
              <a:buClr>
                <a:schemeClr val="dk1"/>
              </a:buClr>
              <a:buSzPts val="2000"/>
              <a:buNone/>
              <a:defRPr sz="2000" b="1">
                <a:solidFill>
                  <a:schemeClr val="dk1"/>
                </a:solidFill>
              </a:defRPr>
            </a:lvl8pPr>
            <a:lvl9pPr lvl="8" algn="l" rtl="0">
              <a:lnSpc>
                <a:spcPct val="90000"/>
              </a:lnSpc>
              <a:spcBef>
                <a:spcPts val="0"/>
              </a:spcBef>
              <a:spcAft>
                <a:spcPts val="0"/>
              </a:spcAft>
              <a:buClr>
                <a:schemeClr val="dk1"/>
              </a:buClr>
              <a:buSzPts val="2000"/>
              <a:buNone/>
              <a:defRPr sz="2000" b="1">
                <a:solidFill>
                  <a:schemeClr val="dk1"/>
                </a:solidFill>
              </a:defRPr>
            </a:lvl9pPr>
          </a:lstStyle>
          <a:p>
            <a:endParaRPr/>
          </a:p>
        </p:txBody>
      </p:sp>
      <p:sp>
        <p:nvSpPr>
          <p:cNvPr id="1925" name="Google Shape;1925;p169"/>
          <p:cNvSpPr txBox="1">
            <a:spLocks noGrp="1"/>
          </p:cNvSpPr>
          <p:nvPr>
            <p:ph type="subTitle" idx="2"/>
          </p:nvPr>
        </p:nvSpPr>
        <p:spPr>
          <a:xfrm>
            <a:off x="652276" y="2486425"/>
            <a:ext cx="21474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926" name="Google Shape;1926;p169"/>
          <p:cNvSpPr txBox="1">
            <a:spLocks noGrp="1"/>
          </p:cNvSpPr>
          <p:nvPr>
            <p:ph type="subTitle" idx="3"/>
          </p:nvPr>
        </p:nvSpPr>
        <p:spPr>
          <a:xfrm>
            <a:off x="3471450" y="1787954"/>
            <a:ext cx="2205000" cy="673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2000"/>
              <a:buFont typeface="Arial"/>
              <a:buNone/>
              <a:defRPr sz="2000" b="1">
                <a:solidFill>
                  <a:schemeClr val="dk1"/>
                </a:solidFill>
              </a:defRPr>
            </a:lvl2pPr>
            <a:lvl3pPr lvl="2" algn="l" rtl="0">
              <a:lnSpc>
                <a:spcPct val="90000"/>
              </a:lnSpc>
              <a:spcBef>
                <a:spcPts val="0"/>
              </a:spcBef>
              <a:spcAft>
                <a:spcPts val="0"/>
              </a:spcAft>
              <a:buClr>
                <a:schemeClr val="dk1"/>
              </a:buClr>
              <a:buSzPts val="2000"/>
              <a:buFont typeface="Arial"/>
              <a:buNone/>
              <a:defRPr sz="2000" b="1">
                <a:solidFill>
                  <a:schemeClr val="dk1"/>
                </a:solidFill>
              </a:defRPr>
            </a:lvl3pPr>
            <a:lvl4pPr lvl="3" algn="l" rtl="0">
              <a:lnSpc>
                <a:spcPct val="90000"/>
              </a:lnSpc>
              <a:spcBef>
                <a:spcPts val="0"/>
              </a:spcBef>
              <a:spcAft>
                <a:spcPts val="0"/>
              </a:spcAft>
              <a:buClr>
                <a:schemeClr val="dk1"/>
              </a:buClr>
              <a:buSzPts val="2000"/>
              <a:buFont typeface="Arial"/>
              <a:buNone/>
              <a:defRPr sz="2000" b="1">
                <a:solidFill>
                  <a:schemeClr val="dk1"/>
                </a:solidFill>
              </a:defRPr>
            </a:lvl4pPr>
            <a:lvl5pPr lvl="4" algn="l" rtl="0">
              <a:lnSpc>
                <a:spcPct val="90000"/>
              </a:lnSpc>
              <a:spcBef>
                <a:spcPts val="0"/>
              </a:spcBef>
              <a:spcAft>
                <a:spcPts val="0"/>
              </a:spcAft>
              <a:buClr>
                <a:schemeClr val="dk1"/>
              </a:buClr>
              <a:buSzPts val="2000"/>
              <a:buFont typeface="Arial"/>
              <a:buNone/>
              <a:defRPr sz="2000" b="1">
                <a:solidFill>
                  <a:schemeClr val="dk1"/>
                </a:solidFill>
              </a:defRPr>
            </a:lvl5pPr>
            <a:lvl6pPr lvl="5" algn="l" rtl="0">
              <a:lnSpc>
                <a:spcPct val="90000"/>
              </a:lnSpc>
              <a:spcBef>
                <a:spcPts val="0"/>
              </a:spcBef>
              <a:spcAft>
                <a:spcPts val="0"/>
              </a:spcAft>
              <a:buClr>
                <a:schemeClr val="dk1"/>
              </a:buClr>
              <a:buSzPts val="2000"/>
              <a:buNone/>
              <a:defRPr sz="2000" b="1">
                <a:solidFill>
                  <a:schemeClr val="dk1"/>
                </a:solidFill>
              </a:defRPr>
            </a:lvl6pPr>
            <a:lvl7pPr lvl="6" algn="l" rtl="0">
              <a:lnSpc>
                <a:spcPct val="90000"/>
              </a:lnSpc>
              <a:spcBef>
                <a:spcPts val="0"/>
              </a:spcBef>
              <a:spcAft>
                <a:spcPts val="0"/>
              </a:spcAft>
              <a:buClr>
                <a:schemeClr val="dk1"/>
              </a:buClr>
              <a:buSzPts val="2000"/>
              <a:buNone/>
              <a:defRPr sz="2000" b="1">
                <a:solidFill>
                  <a:schemeClr val="dk1"/>
                </a:solidFill>
              </a:defRPr>
            </a:lvl7pPr>
            <a:lvl8pPr lvl="7" algn="l" rtl="0">
              <a:lnSpc>
                <a:spcPct val="90000"/>
              </a:lnSpc>
              <a:spcBef>
                <a:spcPts val="0"/>
              </a:spcBef>
              <a:spcAft>
                <a:spcPts val="0"/>
              </a:spcAft>
              <a:buClr>
                <a:schemeClr val="dk1"/>
              </a:buClr>
              <a:buSzPts val="2000"/>
              <a:buNone/>
              <a:defRPr sz="2000" b="1">
                <a:solidFill>
                  <a:schemeClr val="dk1"/>
                </a:solidFill>
              </a:defRPr>
            </a:lvl8pPr>
            <a:lvl9pPr lvl="8" algn="l" rtl="0">
              <a:lnSpc>
                <a:spcPct val="90000"/>
              </a:lnSpc>
              <a:spcBef>
                <a:spcPts val="0"/>
              </a:spcBef>
              <a:spcAft>
                <a:spcPts val="0"/>
              </a:spcAft>
              <a:buClr>
                <a:schemeClr val="dk1"/>
              </a:buClr>
              <a:buSzPts val="2000"/>
              <a:buNone/>
              <a:defRPr sz="2000" b="1">
                <a:solidFill>
                  <a:schemeClr val="dk1"/>
                </a:solidFill>
              </a:defRPr>
            </a:lvl9pPr>
          </a:lstStyle>
          <a:p>
            <a:endParaRPr/>
          </a:p>
        </p:txBody>
      </p:sp>
      <p:sp>
        <p:nvSpPr>
          <p:cNvPr id="1927" name="Google Shape;1927;p169"/>
          <p:cNvSpPr txBox="1">
            <a:spLocks noGrp="1"/>
          </p:cNvSpPr>
          <p:nvPr>
            <p:ph type="subTitle" idx="4"/>
          </p:nvPr>
        </p:nvSpPr>
        <p:spPr>
          <a:xfrm>
            <a:off x="3471448" y="2486425"/>
            <a:ext cx="22050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928" name="Google Shape;1928;p169"/>
          <p:cNvSpPr txBox="1">
            <a:spLocks noGrp="1"/>
          </p:cNvSpPr>
          <p:nvPr>
            <p:ph type="subTitle" idx="5"/>
          </p:nvPr>
        </p:nvSpPr>
        <p:spPr>
          <a:xfrm>
            <a:off x="6288475" y="1787954"/>
            <a:ext cx="2147400" cy="673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2000"/>
              <a:buFont typeface="Arial"/>
              <a:buNone/>
              <a:defRPr sz="2000" b="1">
                <a:solidFill>
                  <a:schemeClr val="dk1"/>
                </a:solidFill>
              </a:defRPr>
            </a:lvl2pPr>
            <a:lvl3pPr lvl="2" algn="l" rtl="0">
              <a:lnSpc>
                <a:spcPct val="90000"/>
              </a:lnSpc>
              <a:spcBef>
                <a:spcPts val="0"/>
              </a:spcBef>
              <a:spcAft>
                <a:spcPts val="0"/>
              </a:spcAft>
              <a:buClr>
                <a:schemeClr val="dk1"/>
              </a:buClr>
              <a:buSzPts val="2000"/>
              <a:buFont typeface="Arial"/>
              <a:buNone/>
              <a:defRPr sz="2000" b="1">
                <a:solidFill>
                  <a:schemeClr val="dk1"/>
                </a:solidFill>
              </a:defRPr>
            </a:lvl3pPr>
            <a:lvl4pPr lvl="3" algn="l" rtl="0">
              <a:lnSpc>
                <a:spcPct val="90000"/>
              </a:lnSpc>
              <a:spcBef>
                <a:spcPts val="0"/>
              </a:spcBef>
              <a:spcAft>
                <a:spcPts val="0"/>
              </a:spcAft>
              <a:buClr>
                <a:schemeClr val="dk1"/>
              </a:buClr>
              <a:buSzPts val="2000"/>
              <a:buFont typeface="Arial"/>
              <a:buNone/>
              <a:defRPr sz="2000" b="1">
                <a:solidFill>
                  <a:schemeClr val="dk1"/>
                </a:solidFill>
              </a:defRPr>
            </a:lvl4pPr>
            <a:lvl5pPr lvl="4" algn="l" rtl="0">
              <a:lnSpc>
                <a:spcPct val="90000"/>
              </a:lnSpc>
              <a:spcBef>
                <a:spcPts val="0"/>
              </a:spcBef>
              <a:spcAft>
                <a:spcPts val="0"/>
              </a:spcAft>
              <a:buClr>
                <a:schemeClr val="dk1"/>
              </a:buClr>
              <a:buSzPts val="2000"/>
              <a:buFont typeface="Arial"/>
              <a:buNone/>
              <a:defRPr sz="2000" b="1">
                <a:solidFill>
                  <a:schemeClr val="dk1"/>
                </a:solidFill>
              </a:defRPr>
            </a:lvl5pPr>
            <a:lvl6pPr lvl="5" algn="l" rtl="0">
              <a:lnSpc>
                <a:spcPct val="90000"/>
              </a:lnSpc>
              <a:spcBef>
                <a:spcPts val="0"/>
              </a:spcBef>
              <a:spcAft>
                <a:spcPts val="0"/>
              </a:spcAft>
              <a:buClr>
                <a:schemeClr val="dk1"/>
              </a:buClr>
              <a:buSzPts val="2000"/>
              <a:buNone/>
              <a:defRPr sz="2000" b="1">
                <a:solidFill>
                  <a:schemeClr val="dk1"/>
                </a:solidFill>
              </a:defRPr>
            </a:lvl6pPr>
            <a:lvl7pPr lvl="6" algn="l" rtl="0">
              <a:lnSpc>
                <a:spcPct val="90000"/>
              </a:lnSpc>
              <a:spcBef>
                <a:spcPts val="0"/>
              </a:spcBef>
              <a:spcAft>
                <a:spcPts val="0"/>
              </a:spcAft>
              <a:buClr>
                <a:schemeClr val="dk1"/>
              </a:buClr>
              <a:buSzPts val="2000"/>
              <a:buNone/>
              <a:defRPr sz="2000" b="1">
                <a:solidFill>
                  <a:schemeClr val="dk1"/>
                </a:solidFill>
              </a:defRPr>
            </a:lvl7pPr>
            <a:lvl8pPr lvl="7" algn="l" rtl="0">
              <a:lnSpc>
                <a:spcPct val="90000"/>
              </a:lnSpc>
              <a:spcBef>
                <a:spcPts val="0"/>
              </a:spcBef>
              <a:spcAft>
                <a:spcPts val="0"/>
              </a:spcAft>
              <a:buClr>
                <a:schemeClr val="dk1"/>
              </a:buClr>
              <a:buSzPts val="2000"/>
              <a:buNone/>
              <a:defRPr sz="2000" b="1">
                <a:solidFill>
                  <a:schemeClr val="dk1"/>
                </a:solidFill>
              </a:defRPr>
            </a:lvl8pPr>
            <a:lvl9pPr lvl="8" algn="l" rtl="0">
              <a:lnSpc>
                <a:spcPct val="90000"/>
              </a:lnSpc>
              <a:spcBef>
                <a:spcPts val="0"/>
              </a:spcBef>
              <a:spcAft>
                <a:spcPts val="0"/>
              </a:spcAft>
              <a:buClr>
                <a:schemeClr val="dk1"/>
              </a:buClr>
              <a:buSzPts val="2000"/>
              <a:buNone/>
              <a:defRPr sz="2000" b="1">
                <a:solidFill>
                  <a:schemeClr val="dk1"/>
                </a:solidFill>
              </a:defRPr>
            </a:lvl9pPr>
          </a:lstStyle>
          <a:p>
            <a:endParaRPr/>
          </a:p>
        </p:txBody>
      </p:sp>
      <p:sp>
        <p:nvSpPr>
          <p:cNvPr id="1929" name="Google Shape;1929;p169"/>
          <p:cNvSpPr txBox="1">
            <a:spLocks noGrp="1"/>
          </p:cNvSpPr>
          <p:nvPr>
            <p:ph type="subTitle" idx="6"/>
          </p:nvPr>
        </p:nvSpPr>
        <p:spPr>
          <a:xfrm>
            <a:off x="6288476" y="2486425"/>
            <a:ext cx="21474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47. Two photos, two statements 1">
  <p:cSld name="47. Two photos, two statements 1">
    <p:spTree>
      <p:nvGrpSpPr>
        <p:cNvPr id="1" name="Shape 1930"/>
        <p:cNvGrpSpPr/>
        <p:nvPr/>
      </p:nvGrpSpPr>
      <p:grpSpPr>
        <a:xfrm>
          <a:off x="0" y="0"/>
          <a:ext cx="0" cy="0"/>
          <a:chOff x="0" y="0"/>
          <a:chExt cx="0" cy="0"/>
        </a:xfrm>
      </p:grpSpPr>
      <p:sp>
        <p:nvSpPr>
          <p:cNvPr id="1931" name="Google Shape;1931;p170"/>
          <p:cNvSpPr txBox="1">
            <a:spLocks noGrp="1"/>
          </p:cNvSpPr>
          <p:nvPr>
            <p:ph type="title"/>
          </p:nvPr>
        </p:nvSpPr>
        <p:spPr>
          <a:xfrm>
            <a:off x="497829" y="2137978"/>
            <a:ext cx="2948100" cy="8724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932" name="Google Shape;1932;p170"/>
          <p:cNvSpPr/>
          <p:nvPr/>
        </p:nvSpPr>
        <p:spPr>
          <a:xfrm>
            <a:off x="6455709" y="482650"/>
            <a:ext cx="2229000" cy="18876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1933" name="Google Shape;1933;p170"/>
          <p:cNvSpPr/>
          <p:nvPr/>
        </p:nvSpPr>
        <p:spPr>
          <a:xfrm>
            <a:off x="6455709" y="2598747"/>
            <a:ext cx="2229000" cy="18876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1934" name="Google Shape;1934;p170"/>
          <p:cNvSpPr txBox="1">
            <a:spLocks noGrp="1"/>
          </p:cNvSpPr>
          <p:nvPr>
            <p:ph type="subTitle" idx="1"/>
          </p:nvPr>
        </p:nvSpPr>
        <p:spPr>
          <a:xfrm>
            <a:off x="6616125" y="584541"/>
            <a:ext cx="1755600" cy="7941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35" name="Google Shape;1935;p170"/>
          <p:cNvSpPr txBox="1">
            <a:spLocks noGrp="1"/>
          </p:cNvSpPr>
          <p:nvPr>
            <p:ph type="subTitle" idx="2"/>
          </p:nvPr>
        </p:nvSpPr>
        <p:spPr>
          <a:xfrm>
            <a:off x="6616122" y="1378470"/>
            <a:ext cx="17556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936" name="Google Shape;1936;p170"/>
          <p:cNvSpPr txBox="1">
            <a:spLocks noGrp="1"/>
          </p:cNvSpPr>
          <p:nvPr>
            <p:ph type="subTitle" idx="3"/>
          </p:nvPr>
        </p:nvSpPr>
        <p:spPr>
          <a:xfrm>
            <a:off x="6616125" y="2792826"/>
            <a:ext cx="1755600" cy="748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37" name="Google Shape;1937;p170"/>
          <p:cNvSpPr txBox="1">
            <a:spLocks noGrp="1"/>
          </p:cNvSpPr>
          <p:nvPr>
            <p:ph type="subTitle" idx="4"/>
          </p:nvPr>
        </p:nvSpPr>
        <p:spPr>
          <a:xfrm>
            <a:off x="6616122" y="3541447"/>
            <a:ext cx="17556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938" name="Google Shape;1938;p170"/>
          <p:cNvSpPr/>
          <p:nvPr/>
        </p:nvSpPr>
        <p:spPr>
          <a:xfrm>
            <a:off x="4003484" y="482650"/>
            <a:ext cx="2229000" cy="18876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1939" name="Google Shape;1939;p170"/>
          <p:cNvSpPr/>
          <p:nvPr/>
        </p:nvSpPr>
        <p:spPr>
          <a:xfrm>
            <a:off x="4003484" y="2598747"/>
            <a:ext cx="2229000" cy="18876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1940" name="Google Shape;1940;p170"/>
          <p:cNvSpPr txBox="1">
            <a:spLocks noGrp="1"/>
          </p:cNvSpPr>
          <p:nvPr>
            <p:ph type="subTitle" idx="5"/>
          </p:nvPr>
        </p:nvSpPr>
        <p:spPr>
          <a:xfrm>
            <a:off x="4163900" y="584541"/>
            <a:ext cx="1755600" cy="7941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41" name="Google Shape;1941;p170"/>
          <p:cNvSpPr txBox="1">
            <a:spLocks noGrp="1"/>
          </p:cNvSpPr>
          <p:nvPr>
            <p:ph type="subTitle" idx="6"/>
          </p:nvPr>
        </p:nvSpPr>
        <p:spPr>
          <a:xfrm>
            <a:off x="4163897" y="1378470"/>
            <a:ext cx="17556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942" name="Google Shape;1942;p170"/>
          <p:cNvSpPr txBox="1">
            <a:spLocks noGrp="1"/>
          </p:cNvSpPr>
          <p:nvPr>
            <p:ph type="subTitle" idx="7"/>
          </p:nvPr>
        </p:nvSpPr>
        <p:spPr>
          <a:xfrm>
            <a:off x="4163900" y="2792826"/>
            <a:ext cx="1755600" cy="748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43" name="Google Shape;1943;p170"/>
          <p:cNvSpPr txBox="1">
            <a:spLocks noGrp="1"/>
          </p:cNvSpPr>
          <p:nvPr>
            <p:ph type="subTitle" idx="8"/>
          </p:nvPr>
        </p:nvSpPr>
        <p:spPr>
          <a:xfrm>
            <a:off x="4163897" y="3541447"/>
            <a:ext cx="17556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944" name="Google Shape;1944;p170"/>
          <p:cNvSpPr/>
          <p:nvPr/>
        </p:nvSpPr>
        <p:spPr>
          <a:xfrm rot="-5400000" flipH="1">
            <a:off x="3660500" y="1019517"/>
            <a:ext cx="686400"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45" name="Google Shape;1945;p170"/>
          <p:cNvSpPr/>
          <p:nvPr/>
        </p:nvSpPr>
        <p:spPr>
          <a:xfrm rot="5400000">
            <a:off x="3660502" y="3126877"/>
            <a:ext cx="686400"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46" name="Google Shape;1946;p170"/>
          <p:cNvSpPr/>
          <p:nvPr/>
        </p:nvSpPr>
        <p:spPr>
          <a:xfrm rot="-5400000">
            <a:off x="6111596" y="3126912"/>
            <a:ext cx="686400" cy="18300"/>
          </a:xfrm>
          <a:prstGeom prst="roundRect">
            <a:avLst>
              <a:gd name="adj" fmla="val 50000"/>
            </a:avLst>
          </a:prstGeom>
          <a:gradFill>
            <a:gsLst>
              <a:gs pos="0">
                <a:srgbClr val="57CCC5"/>
              </a:gs>
              <a:gs pos="100000">
                <a:srgbClr val="56D364"/>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47" name="Google Shape;1947;p170"/>
          <p:cNvSpPr/>
          <p:nvPr/>
        </p:nvSpPr>
        <p:spPr>
          <a:xfrm rot="5400000" flipH="1">
            <a:off x="6111596" y="1019552"/>
            <a:ext cx="686400" cy="18300"/>
          </a:xfrm>
          <a:prstGeom prst="roundRect">
            <a:avLst>
              <a:gd name="adj" fmla="val 50000"/>
            </a:avLst>
          </a:prstGeom>
          <a:gradFill>
            <a:gsLst>
              <a:gs pos="0">
                <a:srgbClr val="797EF9"/>
              </a:gs>
              <a:gs pos="100000">
                <a:srgbClr val="A371F7"/>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48. Two photos, two statements">
  <p:cSld name="48. Two photos, two statements">
    <p:spTree>
      <p:nvGrpSpPr>
        <p:cNvPr id="1" name="Shape 1948"/>
        <p:cNvGrpSpPr/>
        <p:nvPr/>
      </p:nvGrpSpPr>
      <p:grpSpPr>
        <a:xfrm>
          <a:off x="0" y="0"/>
          <a:ext cx="0" cy="0"/>
          <a:chOff x="0" y="0"/>
          <a:chExt cx="0" cy="0"/>
        </a:xfrm>
      </p:grpSpPr>
      <p:pic>
        <p:nvPicPr>
          <p:cNvPr id="1949" name="Google Shape;1949;p171"/>
          <p:cNvPicPr preferRelativeResize="0"/>
          <p:nvPr/>
        </p:nvPicPr>
        <p:blipFill rotWithShape="1">
          <a:blip r:embed="rId2">
            <a:alphaModFix/>
          </a:blip>
          <a:srcRect/>
          <a:stretch/>
        </p:blipFill>
        <p:spPr>
          <a:xfrm>
            <a:off x="-205945" y="-1302230"/>
            <a:ext cx="5143500" cy="5148263"/>
          </a:xfrm>
          <a:prstGeom prst="rect">
            <a:avLst/>
          </a:prstGeom>
          <a:noFill/>
          <a:ln>
            <a:noFill/>
          </a:ln>
        </p:spPr>
      </p:pic>
      <p:sp>
        <p:nvSpPr>
          <p:cNvPr id="1950" name="Google Shape;1950;p171"/>
          <p:cNvSpPr>
            <a:spLocks noGrp="1"/>
          </p:cNvSpPr>
          <p:nvPr>
            <p:ph type="pic" idx="2"/>
          </p:nvPr>
        </p:nvSpPr>
        <p:spPr>
          <a:xfrm>
            <a:off x="2217084" y="2584384"/>
            <a:ext cx="2229000" cy="18876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1951" name="Google Shape;1951;p171"/>
          <p:cNvSpPr>
            <a:spLocks noGrp="1"/>
          </p:cNvSpPr>
          <p:nvPr>
            <p:ph type="pic" idx="3"/>
          </p:nvPr>
        </p:nvSpPr>
        <p:spPr>
          <a:xfrm>
            <a:off x="2217084" y="482650"/>
            <a:ext cx="2229000" cy="1887600"/>
          </a:xfrm>
          <a:prstGeom prst="roundRect">
            <a:avLst>
              <a:gd name="adj" fmla="val 4636"/>
            </a:avLst>
          </a:prstGeom>
          <a:solidFill>
            <a:srgbClr val="0A0C10"/>
          </a:solidFill>
          <a:ln w="9525" cap="flat" cmpd="sng">
            <a:solidFill>
              <a:srgbClr val="21262D"/>
            </a:solidFill>
            <a:prstDash val="solid"/>
            <a:round/>
            <a:headEnd type="none" w="sm" len="sm"/>
            <a:tailEnd type="none" w="sm" len="sm"/>
          </a:ln>
        </p:spPr>
      </p:sp>
      <p:sp>
        <p:nvSpPr>
          <p:cNvPr id="1952" name="Google Shape;1952;p171"/>
          <p:cNvSpPr/>
          <p:nvPr/>
        </p:nvSpPr>
        <p:spPr>
          <a:xfrm>
            <a:off x="4703109" y="482650"/>
            <a:ext cx="2229000" cy="18876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1953" name="Google Shape;1953;p171"/>
          <p:cNvSpPr/>
          <p:nvPr/>
        </p:nvSpPr>
        <p:spPr>
          <a:xfrm>
            <a:off x="4703109" y="2598747"/>
            <a:ext cx="2229000" cy="18876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1954" name="Google Shape;1954;p171"/>
          <p:cNvSpPr txBox="1">
            <a:spLocks noGrp="1"/>
          </p:cNvSpPr>
          <p:nvPr>
            <p:ph type="subTitle" idx="1"/>
          </p:nvPr>
        </p:nvSpPr>
        <p:spPr>
          <a:xfrm>
            <a:off x="4806379" y="660811"/>
            <a:ext cx="1937400" cy="565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55" name="Google Shape;1955;p171"/>
          <p:cNvSpPr txBox="1">
            <a:spLocks noGrp="1"/>
          </p:cNvSpPr>
          <p:nvPr>
            <p:ph type="subTitle" idx="4"/>
          </p:nvPr>
        </p:nvSpPr>
        <p:spPr>
          <a:xfrm>
            <a:off x="4806375" y="1225930"/>
            <a:ext cx="19374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956" name="Google Shape;1956;p171"/>
          <p:cNvSpPr txBox="1">
            <a:spLocks noGrp="1"/>
          </p:cNvSpPr>
          <p:nvPr>
            <p:ph type="subTitle" idx="5"/>
          </p:nvPr>
        </p:nvSpPr>
        <p:spPr>
          <a:xfrm>
            <a:off x="4806379" y="2792830"/>
            <a:ext cx="1937400" cy="5961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57" name="Google Shape;1957;p171"/>
          <p:cNvSpPr txBox="1">
            <a:spLocks noGrp="1"/>
          </p:cNvSpPr>
          <p:nvPr>
            <p:ph type="subTitle" idx="6"/>
          </p:nvPr>
        </p:nvSpPr>
        <p:spPr>
          <a:xfrm>
            <a:off x="4806375" y="3388909"/>
            <a:ext cx="19374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958" name="Google Shape;1958;p171"/>
          <p:cNvSpPr/>
          <p:nvPr/>
        </p:nvSpPr>
        <p:spPr>
          <a:xfrm rot="-5400000" flipH="1">
            <a:off x="4359151" y="994869"/>
            <a:ext cx="686400"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59" name="Google Shape;1959;p171"/>
          <p:cNvSpPr/>
          <p:nvPr/>
        </p:nvSpPr>
        <p:spPr>
          <a:xfrm rot="5400000">
            <a:off x="4359152" y="3102230"/>
            <a:ext cx="686400"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9. Speaker card (1 person)">
  <p:cSld name="1_9. Speaker card (1 person)">
    <p:spTree>
      <p:nvGrpSpPr>
        <p:cNvPr id="1" name="Shape 120"/>
        <p:cNvGrpSpPr/>
        <p:nvPr/>
      </p:nvGrpSpPr>
      <p:grpSpPr>
        <a:xfrm>
          <a:off x="0" y="0"/>
          <a:ext cx="0" cy="0"/>
          <a:chOff x="0" y="0"/>
          <a:chExt cx="0" cy="0"/>
        </a:xfrm>
      </p:grpSpPr>
      <p:pic>
        <p:nvPicPr>
          <p:cNvPr id="121" name="Google Shape;121;p18"/>
          <p:cNvPicPr preferRelativeResize="0"/>
          <p:nvPr/>
        </p:nvPicPr>
        <p:blipFill rotWithShape="1">
          <a:blip r:embed="rId2">
            <a:alphaModFix/>
          </a:blip>
          <a:srcRect/>
          <a:stretch/>
        </p:blipFill>
        <p:spPr>
          <a:xfrm>
            <a:off x="0" y="1"/>
            <a:ext cx="9144000" cy="5148264"/>
          </a:xfrm>
          <a:prstGeom prst="rect">
            <a:avLst/>
          </a:prstGeom>
          <a:noFill/>
          <a:ln>
            <a:noFill/>
          </a:ln>
        </p:spPr>
      </p:pic>
      <p:sp>
        <p:nvSpPr>
          <p:cNvPr id="122" name="Google Shape;122;p18"/>
          <p:cNvSpPr>
            <a:spLocks noGrp="1"/>
          </p:cNvSpPr>
          <p:nvPr>
            <p:ph type="pic" idx="2"/>
          </p:nvPr>
        </p:nvSpPr>
        <p:spPr>
          <a:xfrm>
            <a:off x="1378078" y="1716088"/>
            <a:ext cx="1714500" cy="1716088"/>
          </a:xfrm>
          <a:prstGeom prst="ellipse">
            <a:avLst/>
          </a:prstGeom>
          <a:noFill/>
          <a:ln w="19050" cap="flat" cmpd="sng">
            <a:solidFill>
              <a:schemeClr val="accent1"/>
            </a:solidFill>
            <a:prstDash val="solid"/>
            <a:round/>
            <a:headEnd type="none" w="sm" len="sm"/>
            <a:tailEnd type="none" w="sm" len="sm"/>
          </a:ln>
          <a:effectLst>
            <a:reflection stA="20000" endPos="15000" dist="19050" dir="5400000" sy="-100000" algn="bl" rotWithShape="0"/>
          </a:effectLst>
        </p:spPr>
      </p:sp>
      <p:sp>
        <p:nvSpPr>
          <p:cNvPr id="123" name="Google Shape;123;p18"/>
          <p:cNvSpPr txBox="1">
            <a:spLocks noGrp="1"/>
          </p:cNvSpPr>
          <p:nvPr>
            <p:ph type="title"/>
          </p:nvPr>
        </p:nvSpPr>
        <p:spPr>
          <a:xfrm>
            <a:off x="3334512" y="1915916"/>
            <a:ext cx="4729625" cy="741386"/>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24" name="Google Shape;124;p18"/>
          <p:cNvSpPr txBox="1">
            <a:spLocks noGrp="1"/>
          </p:cNvSpPr>
          <p:nvPr>
            <p:ph type="subTitle" idx="1"/>
          </p:nvPr>
        </p:nvSpPr>
        <p:spPr>
          <a:xfrm>
            <a:off x="3334512" y="2510827"/>
            <a:ext cx="4729625" cy="338713"/>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400"/>
              <a:buFont typeface="Roboto Mono"/>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400"/>
              <a:buFont typeface="Arial"/>
              <a:buNone/>
              <a:defRPr>
                <a:solidFill>
                  <a:schemeClr val="dk1"/>
                </a:solidFill>
              </a:defRPr>
            </a:lvl2pPr>
            <a:lvl3pPr lvl="2" algn="l">
              <a:lnSpc>
                <a:spcPct val="90000"/>
              </a:lnSpc>
              <a:spcBef>
                <a:spcPts val="0"/>
              </a:spcBef>
              <a:spcAft>
                <a:spcPts val="0"/>
              </a:spcAft>
              <a:buClr>
                <a:schemeClr val="dk1"/>
              </a:buClr>
              <a:buSzPts val="1400"/>
              <a:buFont typeface="Arial"/>
              <a:buNone/>
              <a:defRPr>
                <a:solidFill>
                  <a:schemeClr val="dk1"/>
                </a:solidFill>
              </a:defRPr>
            </a:lvl3pPr>
            <a:lvl4pPr lvl="3" algn="l">
              <a:lnSpc>
                <a:spcPct val="90000"/>
              </a:lnSpc>
              <a:spcBef>
                <a:spcPts val="0"/>
              </a:spcBef>
              <a:spcAft>
                <a:spcPts val="0"/>
              </a:spcAft>
              <a:buClr>
                <a:schemeClr val="dk1"/>
              </a:buClr>
              <a:buSzPts val="1400"/>
              <a:buFont typeface="Arial"/>
              <a:buNone/>
              <a:defRPr>
                <a:solidFill>
                  <a:schemeClr val="dk1"/>
                </a:solidFill>
              </a:defRPr>
            </a:lvl4pPr>
            <a:lvl5pPr lvl="4" algn="l">
              <a:lnSpc>
                <a:spcPct val="90000"/>
              </a:lnSpc>
              <a:spcBef>
                <a:spcPts val="0"/>
              </a:spcBef>
              <a:spcAft>
                <a:spcPts val="0"/>
              </a:spcAft>
              <a:buClr>
                <a:schemeClr val="dk1"/>
              </a:buClr>
              <a:buSzPts val="1400"/>
              <a:buFont typeface="Arial"/>
              <a:buNone/>
              <a:defRPr>
                <a:solidFill>
                  <a:schemeClr val="dk1"/>
                </a:solidFill>
              </a:defRPr>
            </a:lvl5pPr>
            <a:lvl6pPr lvl="5" algn="l">
              <a:lnSpc>
                <a:spcPct val="90000"/>
              </a:lnSpc>
              <a:spcBef>
                <a:spcPts val="0"/>
              </a:spcBef>
              <a:spcAft>
                <a:spcPts val="0"/>
              </a:spcAft>
              <a:buClr>
                <a:schemeClr val="dk1"/>
              </a:buClr>
              <a:buSzPts val="1400"/>
              <a:buNone/>
              <a:defRPr>
                <a:solidFill>
                  <a:schemeClr val="dk1"/>
                </a:solidFill>
              </a:defRPr>
            </a:lvl6pPr>
            <a:lvl7pPr lvl="6" algn="l">
              <a:lnSpc>
                <a:spcPct val="90000"/>
              </a:lnSpc>
              <a:spcBef>
                <a:spcPts val="0"/>
              </a:spcBef>
              <a:spcAft>
                <a:spcPts val="0"/>
              </a:spcAft>
              <a:buClr>
                <a:schemeClr val="dk1"/>
              </a:buClr>
              <a:buSzPts val="1400"/>
              <a:buNone/>
              <a:defRPr>
                <a:solidFill>
                  <a:schemeClr val="dk1"/>
                </a:solidFill>
              </a:defRPr>
            </a:lvl7pPr>
            <a:lvl8pPr lvl="7" algn="l">
              <a:lnSpc>
                <a:spcPct val="90000"/>
              </a:lnSpc>
              <a:spcBef>
                <a:spcPts val="0"/>
              </a:spcBef>
              <a:spcAft>
                <a:spcPts val="0"/>
              </a:spcAft>
              <a:buClr>
                <a:schemeClr val="dk1"/>
              </a:buClr>
              <a:buSzPts val="1400"/>
              <a:buNone/>
              <a:defRPr>
                <a:solidFill>
                  <a:schemeClr val="dk1"/>
                </a:solidFill>
              </a:defRPr>
            </a:lvl8pPr>
            <a:lvl9pPr lvl="8" algn="l">
              <a:lnSpc>
                <a:spcPct val="90000"/>
              </a:lnSpc>
              <a:spcBef>
                <a:spcPts val="0"/>
              </a:spcBef>
              <a:spcAft>
                <a:spcPts val="0"/>
              </a:spcAft>
              <a:buClr>
                <a:schemeClr val="dk1"/>
              </a:buClr>
              <a:buSzPts val="1400"/>
              <a:buNone/>
              <a:defRPr>
                <a:solidFill>
                  <a:schemeClr val="dk1"/>
                </a:solidFill>
              </a:defRPr>
            </a:lvl9pPr>
          </a:lstStyle>
          <a:p>
            <a:endParaRPr/>
          </a:p>
        </p:txBody>
      </p:sp>
      <p:sp>
        <p:nvSpPr>
          <p:cNvPr id="125" name="Google Shape;125;p18"/>
          <p:cNvSpPr txBox="1">
            <a:spLocks noGrp="1"/>
          </p:cNvSpPr>
          <p:nvPr>
            <p:ph type="body" idx="3"/>
          </p:nvPr>
        </p:nvSpPr>
        <p:spPr>
          <a:xfrm>
            <a:off x="3334512" y="2849541"/>
            <a:ext cx="4729625" cy="30588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Font typeface="Arial"/>
              <a:buNone/>
              <a:defRPr sz="120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1"/>
              </a:buClr>
              <a:buSzPts val="1400"/>
              <a:buFont typeface="Arial"/>
              <a:buNone/>
              <a:defRPr>
                <a:solidFill>
                  <a:schemeClr val="dk1"/>
                </a:solidFill>
              </a:defRPr>
            </a:lvl2pPr>
            <a:lvl3pPr marL="1371600" lvl="2" indent="-228600" algn="l">
              <a:lnSpc>
                <a:spcPct val="90000"/>
              </a:lnSpc>
              <a:spcBef>
                <a:spcPts val="375"/>
              </a:spcBef>
              <a:spcAft>
                <a:spcPts val="0"/>
              </a:spcAft>
              <a:buClr>
                <a:schemeClr val="dk1"/>
              </a:buClr>
              <a:buSzPts val="1200"/>
              <a:buFont typeface="Arial"/>
              <a:buNone/>
              <a:defRPr>
                <a:solidFill>
                  <a:schemeClr val="dk1"/>
                </a:solidFill>
              </a:defRPr>
            </a:lvl3pPr>
            <a:lvl4pPr marL="1828800" lvl="3" indent="-228600" algn="l">
              <a:lnSpc>
                <a:spcPct val="90000"/>
              </a:lnSpc>
              <a:spcBef>
                <a:spcPts val="375"/>
              </a:spcBef>
              <a:spcAft>
                <a:spcPts val="0"/>
              </a:spcAft>
              <a:buClr>
                <a:schemeClr val="dk1"/>
              </a:buClr>
              <a:buSzPts val="1000"/>
              <a:buFont typeface="Arial"/>
              <a:buNone/>
              <a:defRPr>
                <a:solidFill>
                  <a:schemeClr val="dk1"/>
                </a:solidFill>
              </a:defRPr>
            </a:lvl4pPr>
            <a:lvl5pPr marL="2286000" lvl="4" indent="-228600" algn="l">
              <a:lnSpc>
                <a:spcPct val="90000"/>
              </a:lnSpc>
              <a:spcBef>
                <a:spcPts val="375"/>
              </a:spcBef>
              <a:spcAft>
                <a:spcPts val="0"/>
              </a:spcAft>
              <a:buClr>
                <a:schemeClr val="dk1"/>
              </a:buClr>
              <a:buSzPts val="1000"/>
              <a:buFont typeface="Arial"/>
              <a:buNone/>
              <a:defRPr>
                <a:solidFill>
                  <a:schemeClr val="dk1"/>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49. One photo, one statement with title">
  <p:cSld name="49. One photo, one statement with title">
    <p:spTree>
      <p:nvGrpSpPr>
        <p:cNvPr id="1" name="Shape 1960"/>
        <p:cNvGrpSpPr/>
        <p:nvPr/>
      </p:nvGrpSpPr>
      <p:grpSpPr>
        <a:xfrm>
          <a:off x="0" y="0"/>
          <a:ext cx="0" cy="0"/>
          <a:chOff x="0" y="0"/>
          <a:chExt cx="0" cy="0"/>
        </a:xfrm>
      </p:grpSpPr>
      <p:pic>
        <p:nvPicPr>
          <p:cNvPr id="1961" name="Google Shape;1961;p172"/>
          <p:cNvPicPr preferRelativeResize="0"/>
          <p:nvPr/>
        </p:nvPicPr>
        <p:blipFill rotWithShape="1">
          <a:blip r:embed="rId2">
            <a:alphaModFix/>
          </a:blip>
          <a:srcRect/>
          <a:stretch/>
        </p:blipFill>
        <p:spPr>
          <a:xfrm>
            <a:off x="1892963" y="-734261"/>
            <a:ext cx="5143500" cy="5148263"/>
          </a:xfrm>
          <a:prstGeom prst="rect">
            <a:avLst/>
          </a:prstGeom>
          <a:noFill/>
          <a:ln>
            <a:noFill/>
          </a:ln>
        </p:spPr>
      </p:pic>
      <p:sp>
        <p:nvSpPr>
          <p:cNvPr id="1962" name="Google Shape;1962;p172"/>
          <p:cNvSpPr>
            <a:spLocks noGrp="1"/>
          </p:cNvSpPr>
          <p:nvPr>
            <p:ph type="pic" idx="2"/>
          </p:nvPr>
        </p:nvSpPr>
        <p:spPr>
          <a:xfrm>
            <a:off x="513645" y="686435"/>
            <a:ext cx="4457700" cy="3775500"/>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1963" name="Google Shape;1963;p172"/>
          <p:cNvSpPr txBox="1">
            <a:spLocks noGrp="1"/>
          </p:cNvSpPr>
          <p:nvPr>
            <p:ph type="subTitle" idx="1"/>
          </p:nvPr>
        </p:nvSpPr>
        <p:spPr>
          <a:xfrm>
            <a:off x="5343150" y="2516929"/>
            <a:ext cx="34479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64" name="Google Shape;1964;p172"/>
          <p:cNvSpPr txBox="1">
            <a:spLocks noGrp="1"/>
          </p:cNvSpPr>
          <p:nvPr>
            <p:ph type="title"/>
          </p:nvPr>
        </p:nvSpPr>
        <p:spPr>
          <a:xfrm>
            <a:off x="5343151" y="1589546"/>
            <a:ext cx="3447900" cy="8724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sp>
        <p:nvSpPr>
          <p:cNvPr id="1965" name="Google Shape;1965;p172"/>
          <p:cNvSpPr txBox="1">
            <a:spLocks noGrp="1"/>
          </p:cNvSpPr>
          <p:nvPr>
            <p:ph type="subTitle" idx="3"/>
          </p:nvPr>
        </p:nvSpPr>
        <p:spPr>
          <a:xfrm>
            <a:off x="5343150" y="2831545"/>
            <a:ext cx="34479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50. One photo, one statement with large title">
  <p:cSld name="50. One photo, one statement with large title">
    <p:spTree>
      <p:nvGrpSpPr>
        <p:cNvPr id="1" name="Shape 1966"/>
        <p:cNvGrpSpPr/>
        <p:nvPr/>
      </p:nvGrpSpPr>
      <p:grpSpPr>
        <a:xfrm>
          <a:off x="0" y="0"/>
          <a:ext cx="0" cy="0"/>
          <a:chOff x="0" y="0"/>
          <a:chExt cx="0" cy="0"/>
        </a:xfrm>
      </p:grpSpPr>
      <p:pic>
        <p:nvPicPr>
          <p:cNvPr id="1967" name="Google Shape;1967;p173"/>
          <p:cNvPicPr preferRelativeResize="0"/>
          <p:nvPr/>
        </p:nvPicPr>
        <p:blipFill rotWithShape="1">
          <a:blip r:embed="rId2">
            <a:alphaModFix/>
          </a:blip>
          <a:srcRect/>
          <a:stretch/>
        </p:blipFill>
        <p:spPr>
          <a:xfrm>
            <a:off x="4598030" y="-1128694"/>
            <a:ext cx="5143500" cy="5148263"/>
          </a:xfrm>
          <a:prstGeom prst="rect">
            <a:avLst/>
          </a:prstGeom>
          <a:noFill/>
          <a:ln>
            <a:noFill/>
          </a:ln>
        </p:spPr>
      </p:pic>
      <p:sp>
        <p:nvSpPr>
          <p:cNvPr id="1968" name="Google Shape;1968;p173"/>
          <p:cNvSpPr txBox="1">
            <a:spLocks noGrp="1"/>
          </p:cNvSpPr>
          <p:nvPr>
            <p:ph type="subTitle" idx="1"/>
          </p:nvPr>
        </p:nvSpPr>
        <p:spPr>
          <a:xfrm>
            <a:off x="342525" y="2516929"/>
            <a:ext cx="34479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69" name="Google Shape;1969;p173"/>
          <p:cNvSpPr txBox="1">
            <a:spLocks noGrp="1"/>
          </p:cNvSpPr>
          <p:nvPr>
            <p:ph type="title"/>
          </p:nvPr>
        </p:nvSpPr>
        <p:spPr>
          <a:xfrm>
            <a:off x="342525" y="1589546"/>
            <a:ext cx="3447900" cy="8724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sp>
        <p:nvSpPr>
          <p:cNvPr id="1970" name="Google Shape;1970;p173"/>
          <p:cNvSpPr txBox="1">
            <a:spLocks noGrp="1"/>
          </p:cNvSpPr>
          <p:nvPr>
            <p:ph type="subTitle" idx="2"/>
          </p:nvPr>
        </p:nvSpPr>
        <p:spPr>
          <a:xfrm>
            <a:off x="342525" y="2831545"/>
            <a:ext cx="34479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971" name="Google Shape;1971;p173"/>
          <p:cNvSpPr>
            <a:spLocks noGrp="1"/>
          </p:cNvSpPr>
          <p:nvPr>
            <p:ph type="pic" idx="3"/>
          </p:nvPr>
        </p:nvSpPr>
        <p:spPr>
          <a:xfrm>
            <a:off x="4069645" y="686435"/>
            <a:ext cx="4457700" cy="3775500"/>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51. One photo, two statements">
  <p:cSld name="51. One photo, two statements">
    <p:spTree>
      <p:nvGrpSpPr>
        <p:cNvPr id="1" name="Shape 1972"/>
        <p:cNvGrpSpPr/>
        <p:nvPr/>
      </p:nvGrpSpPr>
      <p:grpSpPr>
        <a:xfrm>
          <a:off x="0" y="0"/>
          <a:ext cx="0" cy="0"/>
          <a:chOff x="0" y="0"/>
          <a:chExt cx="0" cy="0"/>
        </a:xfrm>
      </p:grpSpPr>
      <p:pic>
        <p:nvPicPr>
          <p:cNvPr id="1973" name="Google Shape;1973;p174"/>
          <p:cNvPicPr preferRelativeResize="0"/>
          <p:nvPr/>
        </p:nvPicPr>
        <p:blipFill rotWithShape="1">
          <a:blip r:embed="rId2">
            <a:alphaModFix/>
          </a:blip>
          <a:srcRect/>
          <a:stretch/>
        </p:blipFill>
        <p:spPr>
          <a:xfrm>
            <a:off x="1892963" y="-686435"/>
            <a:ext cx="5143500" cy="5148263"/>
          </a:xfrm>
          <a:prstGeom prst="rect">
            <a:avLst/>
          </a:prstGeom>
          <a:noFill/>
          <a:ln>
            <a:noFill/>
          </a:ln>
        </p:spPr>
      </p:pic>
      <p:sp>
        <p:nvSpPr>
          <p:cNvPr id="1974" name="Google Shape;1974;p174"/>
          <p:cNvSpPr/>
          <p:nvPr/>
        </p:nvSpPr>
        <p:spPr>
          <a:xfrm>
            <a:off x="5794183" y="781714"/>
            <a:ext cx="542400" cy="546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975" name="Google Shape;1975;p174"/>
          <p:cNvSpPr/>
          <p:nvPr/>
        </p:nvSpPr>
        <p:spPr>
          <a:xfrm>
            <a:off x="5794203" y="2686716"/>
            <a:ext cx="542400" cy="546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976" name="Google Shape;1976;p174"/>
          <p:cNvSpPr>
            <a:spLocks noGrp="1"/>
          </p:cNvSpPr>
          <p:nvPr>
            <p:ph type="pic" idx="2"/>
          </p:nvPr>
        </p:nvSpPr>
        <p:spPr>
          <a:xfrm>
            <a:off x="513645" y="686435"/>
            <a:ext cx="4457700" cy="3775500"/>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1977" name="Google Shape;1977;p174"/>
          <p:cNvSpPr txBox="1">
            <a:spLocks noGrp="1"/>
          </p:cNvSpPr>
          <p:nvPr>
            <p:ph type="subTitle" idx="1"/>
          </p:nvPr>
        </p:nvSpPr>
        <p:spPr>
          <a:xfrm>
            <a:off x="5724144" y="1450903"/>
            <a:ext cx="2999100" cy="3684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78" name="Google Shape;1978;p174"/>
          <p:cNvSpPr txBox="1">
            <a:spLocks noGrp="1"/>
          </p:cNvSpPr>
          <p:nvPr>
            <p:ph type="subTitle" idx="3"/>
          </p:nvPr>
        </p:nvSpPr>
        <p:spPr>
          <a:xfrm>
            <a:off x="5724144" y="1694132"/>
            <a:ext cx="29991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979" name="Google Shape;1979;p174"/>
          <p:cNvSpPr txBox="1">
            <a:spLocks noGrp="1"/>
          </p:cNvSpPr>
          <p:nvPr>
            <p:ph type="subTitle" idx="4"/>
          </p:nvPr>
        </p:nvSpPr>
        <p:spPr>
          <a:xfrm>
            <a:off x="5724144" y="3355905"/>
            <a:ext cx="2999100" cy="3669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80" name="Google Shape;1980;p174"/>
          <p:cNvSpPr txBox="1">
            <a:spLocks noGrp="1"/>
          </p:cNvSpPr>
          <p:nvPr>
            <p:ph type="subTitle" idx="5"/>
          </p:nvPr>
        </p:nvSpPr>
        <p:spPr>
          <a:xfrm>
            <a:off x="5724144" y="3597846"/>
            <a:ext cx="29991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981" name="Google Shape;1981;p174"/>
          <p:cNvSpPr>
            <a:spLocks noGrp="1"/>
          </p:cNvSpPr>
          <p:nvPr>
            <p:ph type="pic" idx="6"/>
          </p:nvPr>
        </p:nvSpPr>
        <p:spPr>
          <a:xfrm>
            <a:off x="5905363" y="894799"/>
            <a:ext cx="320100" cy="320400"/>
          </a:xfrm>
          <a:prstGeom prst="rect">
            <a:avLst/>
          </a:prstGeom>
          <a:noFill/>
          <a:ln>
            <a:noFill/>
          </a:ln>
        </p:spPr>
      </p:sp>
      <p:sp>
        <p:nvSpPr>
          <p:cNvPr id="1982" name="Google Shape;1982;p174"/>
          <p:cNvSpPr>
            <a:spLocks noGrp="1"/>
          </p:cNvSpPr>
          <p:nvPr>
            <p:ph type="pic" idx="7"/>
          </p:nvPr>
        </p:nvSpPr>
        <p:spPr>
          <a:xfrm>
            <a:off x="5905363" y="2799801"/>
            <a:ext cx="320100" cy="320400"/>
          </a:xfrm>
          <a:prstGeom prst="rect">
            <a:avLst/>
          </a:prstGeom>
          <a:noFill/>
          <a:ln>
            <a:noFill/>
          </a:ln>
        </p:spPr>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52. Three photos, three statements">
  <p:cSld name="52. Three photos, three statements">
    <p:spTree>
      <p:nvGrpSpPr>
        <p:cNvPr id="1" name="Shape 1983"/>
        <p:cNvGrpSpPr/>
        <p:nvPr/>
      </p:nvGrpSpPr>
      <p:grpSpPr>
        <a:xfrm>
          <a:off x="0" y="0"/>
          <a:ext cx="0" cy="0"/>
          <a:chOff x="0" y="0"/>
          <a:chExt cx="0" cy="0"/>
        </a:xfrm>
      </p:grpSpPr>
      <p:sp>
        <p:nvSpPr>
          <p:cNvPr id="1984" name="Google Shape;1984;p175"/>
          <p:cNvSpPr/>
          <p:nvPr/>
        </p:nvSpPr>
        <p:spPr>
          <a:xfrm>
            <a:off x="811183" y="2765054"/>
            <a:ext cx="546000" cy="5493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pic>
        <p:nvPicPr>
          <p:cNvPr id="1985" name="Google Shape;1985;p175"/>
          <p:cNvPicPr preferRelativeResize="0"/>
          <p:nvPr/>
        </p:nvPicPr>
        <p:blipFill rotWithShape="1">
          <a:blip r:embed="rId2">
            <a:alphaModFix/>
          </a:blip>
          <a:srcRect/>
          <a:stretch/>
        </p:blipFill>
        <p:spPr>
          <a:xfrm>
            <a:off x="5455954" y="-948373"/>
            <a:ext cx="4118119" cy="4121931"/>
          </a:xfrm>
          <a:prstGeom prst="rect">
            <a:avLst/>
          </a:prstGeom>
          <a:noFill/>
          <a:ln>
            <a:noFill/>
          </a:ln>
        </p:spPr>
      </p:pic>
      <p:sp>
        <p:nvSpPr>
          <p:cNvPr id="1986" name="Google Shape;1986;p175"/>
          <p:cNvSpPr>
            <a:spLocks noGrp="1"/>
          </p:cNvSpPr>
          <p:nvPr>
            <p:ph type="pic" idx="2"/>
          </p:nvPr>
        </p:nvSpPr>
        <p:spPr>
          <a:xfrm>
            <a:off x="809868" y="668372"/>
            <a:ext cx="2229000" cy="18876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1987" name="Google Shape;1987;p175"/>
          <p:cNvSpPr>
            <a:spLocks noGrp="1"/>
          </p:cNvSpPr>
          <p:nvPr>
            <p:ph type="pic" idx="3"/>
          </p:nvPr>
        </p:nvSpPr>
        <p:spPr>
          <a:xfrm>
            <a:off x="3457575" y="668372"/>
            <a:ext cx="2229000" cy="18876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1988" name="Google Shape;1988;p175"/>
          <p:cNvSpPr>
            <a:spLocks noGrp="1"/>
          </p:cNvSpPr>
          <p:nvPr>
            <p:ph type="pic" idx="4"/>
          </p:nvPr>
        </p:nvSpPr>
        <p:spPr>
          <a:xfrm>
            <a:off x="6105282" y="668372"/>
            <a:ext cx="2229000" cy="18876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1989" name="Google Shape;1989;p175"/>
          <p:cNvSpPr/>
          <p:nvPr/>
        </p:nvSpPr>
        <p:spPr>
          <a:xfrm>
            <a:off x="3456427" y="2762227"/>
            <a:ext cx="546000" cy="5493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990" name="Google Shape;1990;p175"/>
          <p:cNvSpPr/>
          <p:nvPr/>
        </p:nvSpPr>
        <p:spPr>
          <a:xfrm>
            <a:off x="6101676" y="2762227"/>
            <a:ext cx="546000" cy="5493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991" name="Google Shape;1991;p175"/>
          <p:cNvSpPr txBox="1">
            <a:spLocks noGrp="1"/>
          </p:cNvSpPr>
          <p:nvPr>
            <p:ph type="subTitle" idx="1"/>
          </p:nvPr>
        </p:nvSpPr>
        <p:spPr>
          <a:xfrm>
            <a:off x="737625" y="3364847"/>
            <a:ext cx="2231100" cy="628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92" name="Google Shape;1992;p175"/>
          <p:cNvSpPr txBox="1">
            <a:spLocks noGrp="1"/>
          </p:cNvSpPr>
          <p:nvPr>
            <p:ph type="subTitle" idx="5"/>
          </p:nvPr>
        </p:nvSpPr>
        <p:spPr>
          <a:xfrm>
            <a:off x="737616" y="3859291"/>
            <a:ext cx="22311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993" name="Google Shape;1993;p175"/>
          <p:cNvSpPr txBox="1">
            <a:spLocks noGrp="1"/>
          </p:cNvSpPr>
          <p:nvPr>
            <p:ph type="subTitle" idx="6"/>
          </p:nvPr>
        </p:nvSpPr>
        <p:spPr>
          <a:xfrm>
            <a:off x="3380225" y="3364772"/>
            <a:ext cx="2231100" cy="628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94" name="Google Shape;1994;p175"/>
          <p:cNvSpPr txBox="1">
            <a:spLocks noGrp="1"/>
          </p:cNvSpPr>
          <p:nvPr>
            <p:ph type="subTitle" idx="7"/>
          </p:nvPr>
        </p:nvSpPr>
        <p:spPr>
          <a:xfrm>
            <a:off x="3380232" y="3859291"/>
            <a:ext cx="22311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995" name="Google Shape;1995;p175"/>
          <p:cNvSpPr txBox="1">
            <a:spLocks noGrp="1"/>
          </p:cNvSpPr>
          <p:nvPr>
            <p:ph type="subTitle" idx="8"/>
          </p:nvPr>
        </p:nvSpPr>
        <p:spPr>
          <a:xfrm>
            <a:off x="6032000" y="3364772"/>
            <a:ext cx="2231100" cy="628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96" name="Google Shape;1996;p175"/>
          <p:cNvSpPr txBox="1">
            <a:spLocks noGrp="1"/>
          </p:cNvSpPr>
          <p:nvPr>
            <p:ph type="subTitle" idx="9"/>
          </p:nvPr>
        </p:nvSpPr>
        <p:spPr>
          <a:xfrm>
            <a:off x="6031992" y="3859291"/>
            <a:ext cx="22311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997" name="Google Shape;1997;p175"/>
          <p:cNvSpPr>
            <a:spLocks noGrp="1"/>
          </p:cNvSpPr>
          <p:nvPr>
            <p:ph type="pic" idx="13"/>
          </p:nvPr>
        </p:nvSpPr>
        <p:spPr>
          <a:xfrm>
            <a:off x="3569407" y="2876869"/>
            <a:ext cx="320100" cy="320400"/>
          </a:xfrm>
          <a:prstGeom prst="rect">
            <a:avLst/>
          </a:prstGeom>
          <a:noFill/>
          <a:ln>
            <a:noFill/>
          </a:ln>
        </p:spPr>
      </p:sp>
      <p:sp>
        <p:nvSpPr>
          <p:cNvPr id="1998" name="Google Shape;1998;p175"/>
          <p:cNvSpPr>
            <a:spLocks noGrp="1"/>
          </p:cNvSpPr>
          <p:nvPr>
            <p:ph type="pic" idx="14"/>
          </p:nvPr>
        </p:nvSpPr>
        <p:spPr>
          <a:xfrm>
            <a:off x="924163" y="2876663"/>
            <a:ext cx="320100" cy="320400"/>
          </a:xfrm>
          <a:prstGeom prst="rect">
            <a:avLst/>
          </a:prstGeom>
          <a:noFill/>
          <a:ln>
            <a:noFill/>
          </a:ln>
        </p:spPr>
      </p:sp>
      <p:sp>
        <p:nvSpPr>
          <p:cNvPr id="1999" name="Google Shape;1999;p175"/>
          <p:cNvSpPr>
            <a:spLocks noGrp="1"/>
          </p:cNvSpPr>
          <p:nvPr>
            <p:ph type="pic" idx="15"/>
          </p:nvPr>
        </p:nvSpPr>
        <p:spPr>
          <a:xfrm>
            <a:off x="6214656" y="2876663"/>
            <a:ext cx="320100" cy="320400"/>
          </a:xfrm>
          <a:prstGeom prst="rect">
            <a:avLst/>
          </a:prstGeom>
          <a:noFill/>
          <a:ln>
            <a:noFill/>
          </a:ln>
        </p:spPr>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53. Three photos, three statements, title">
  <p:cSld name="53. Three photos, three statements, title">
    <p:spTree>
      <p:nvGrpSpPr>
        <p:cNvPr id="1" name="Shape 2000"/>
        <p:cNvGrpSpPr/>
        <p:nvPr/>
      </p:nvGrpSpPr>
      <p:grpSpPr>
        <a:xfrm>
          <a:off x="0" y="0"/>
          <a:ext cx="0" cy="0"/>
          <a:chOff x="0" y="0"/>
          <a:chExt cx="0" cy="0"/>
        </a:xfrm>
      </p:grpSpPr>
      <p:sp>
        <p:nvSpPr>
          <p:cNvPr id="2001" name="Google Shape;2001;p176"/>
          <p:cNvSpPr>
            <a:spLocks noGrp="1"/>
          </p:cNvSpPr>
          <p:nvPr>
            <p:ph type="pic" idx="2"/>
          </p:nvPr>
        </p:nvSpPr>
        <p:spPr>
          <a:xfrm>
            <a:off x="809868" y="1300825"/>
            <a:ext cx="2229000" cy="18876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2002" name="Google Shape;2002;p176"/>
          <p:cNvSpPr>
            <a:spLocks noGrp="1"/>
          </p:cNvSpPr>
          <p:nvPr>
            <p:ph type="pic" idx="3"/>
          </p:nvPr>
        </p:nvSpPr>
        <p:spPr>
          <a:xfrm>
            <a:off x="3457575" y="1300825"/>
            <a:ext cx="2229000" cy="18876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2003" name="Google Shape;2003;p176"/>
          <p:cNvSpPr>
            <a:spLocks noGrp="1"/>
          </p:cNvSpPr>
          <p:nvPr>
            <p:ph type="pic" idx="4"/>
          </p:nvPr>
        </p:nvSpPr>
        <p:spPr>
          <a:xfrm>
            <a:off x="6105282" y="1300825"/>
            <a:ext cx="2229000" cy="18876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2004" name="Google Shape;2004;p176"/>
          <p:cNvSpPr txBox="1">
            <a:spLocks noGrp="1"/>
          </p:cNvSpPr>
          <p:nvPr>
            <p:ph type="title"/>
          </p:nvPr>
        </p:nvSpPr>
        <p:spPr>
          <a:xfrm>
            <a:off x="809868" y="277290"/>
            <a:ext cx="6858000" cy="8724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2005" name="Google Shape;2005;p176"/>
          <p:cNvSpPr txBox="1">
            <a:spLocks noGrp="1"/>
          </p:cNvSpPr>
          <p:nvPr>
            <p:ph type="subTitle" idx="1"/>
          </p:nvPr>
        </p:nvSpPr>
        <p:spPr>
          <a:xfrm>
            <a:off x="814975" y="3339721"/>
            <a:ext cx="2231100" cy="6288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006" name="Google Shape;2006;p176"/>
          <p:cNvSpPr txBox="1">
            <a:spLocks noGrp="1"/>
          </p:cNvSpPr>
          <p:nvPr>
            <p:ph type="subTitle" idx="5"/>
          </p:nvPr>
        </p:nvSpPr>
        <p:spPr>
          <a:xfrm>
            <a:off x="814966" y="3834164"/>
            <a:ext cx="22311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007" name="Google Shape;2007;p176"/>
          <p:cNvSpPr txBox="1">
            <a:spLocks noGrp="1"/>
          </p:cNvSpPr>
          <p:nvPr>
            <p:ph type="subTitle" idx="6"/>
          </p:nvPr>
        </p:nvSpPr>
        <p:spPr>
          <a:xfrm>
            <a:off x="3457575" y="3339646"/>
            <a:ext cx="2231100" cy="6288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008" name="Google Shape;2008;p176"/>
          <p:cNvSpPr txBox="1">
            <a:spLocks noGrp="1"/>
          </p:cNvSpPr>
          <p:nvPr>
            <p:ph type="subTitle" idx="7"/>
          </p:nvPr>
        </p:nvSpPr>
        <p:spPr>
          <a:xfrm>
            <a:off x="3457582" y="3834164"/>
            <a:ext cx="22311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009" name="Google Shape;2009;p176"/>
          <p:cNvSpPr txBox="1">
            <a:spLocks noGrp="1"/>
          </p:cNvSpPr>
          <p:nvPr>
            <p:ph type="subTitle" idx="8"/>
          </p:nvPr>
        </p:nvSpPr>
        <p:spPr>
          <a:xfrm>
            <a:off x="6109350" y="3339646"/>
            <a:ext cx="2231100" cy="6288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010" name="Google Shape;2010;p176"/>
          <p:cNvSpPr txBox="1">
            <a:spLocks noGrp="1"/>
          </p:cNvSpPr>
          <p:nvPr>
            <p:ph type="subTitle" idx="9"/>
          </p:nvPr>
        </p:nvSpPr>
        <p:spPr>
          <a:xfrm>
            <a:off x="6109342" y="3834164"/>
            <a:ext cx="22311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54. Screenshot, two statements_1">
  <p:cSld name="54. Screenshot, two statements_1">
    <p:spTree>
      <p:nvGrpSpPr>
        <p:cNvPr id="1" name="Shape 2011"/>
        <p:cNvGrpSpPr/>
        <p:nvPr/>
      </p:nvGrpSpPr>
      <p:grpSpPr>
        <a:xfrm>
          <a:off x="0" y="0"/>
          <a:ext cx="0" cy="0"/>
          <a:chOff x="0" y="0"/>
          <a:chExt cx="0" cy="0"/>
        </a:xfrm>
      </p:grpSpPr>
      <p:sp>
        <p:nvSpPr>
          <p:cNvPr id="2012" name="Google Shape;2012;p177"/>
          <p:cNvSpPr>
            <a:spLocks noGrp="1"/>
          </p:cNvSpPr>
          <p:nvPr>
            <p:ph type="pic" idx="2"/>
          </p:nvPr>
        </p:nvSpPr>
        <p:spPr>
          <a:xfrm>
            <a:off x="2963725" y="751120"/>
            <a:ext cx="6226500" cy="3729900"/>
          </a:xfrm>
          <a:prstGeom prst="roundRect">
            <a:avLst>
              <a:gd name="adj" fmla="val 0"/>
            </a:avLst>
          </a:prstGeom>
          <a:solidFill>
            <a:srgbClr val="0A0C10"/>
          </a:solidFill>
          <a:ln>
            <a:noFill/>
          </a:ln>
          <a:effectLst>
            <a:reflection stA="20000" endPos="20000" dist="38100" dir="5400000" fadeDir="5400012" sy="-100000" algn="bl" rotWithShape="0"/>
          </a:effectLst>
        </p:spPr>
      </p:sp>
      <p:pic>
        <p:nvPicPr>
          <p:cNvPr id="2013" name="Google Shape;2013;p177"/>
          <p:cNvPicPr preferRelativeResize="0"/>
          <p:nvPr/>
        </p:nvPicPr>
        <p:blipFill rotWithShape="1">
          <a:blip r:embed="rId2">
            <a:alphaModFix/>
          </a:blip>
          <a:srcRect/>
          <a:stretch/>
        </p:blipFill>
        <p:spPr>
          <a:xfrm>
            <a:off x="2963734" y="449038"/>
            <a:ext cx="7228331" cy="302088"/>
          </a:xfrm>
          <a:prstGeom prst="rect">
            <a:avLst/>
          </a:prstGeom>
          <a:noFill/>
          <a:ln>
            <a:noFill/>
          </a:ln>
        </p:spPr>
      </p:pic>
      <p:sp>
        <p:nvSpPr>
          <p:cNvPr id="2014" name="Google Shape;2014;p177"/>
          <p:cNvSpPr/>
          <p:nvPr/>
        </p:nvSpPr>
        <p:spPr>
          <a:xfrm>
            <a:off x="362475" y="449040"/>
            <a:ext cx="2229000" cy="19248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015" name="Google Shape;2015;p177"/>
          <p:cNvSpPr/>
          <p:nvPr/>
        </p:nvSpPr>
        <p:spPr>
          <a:xfrm>
            <a:off x="362625" y="2559143"/>
            <a:ext cx="2228700" cy="19221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016" name="Google Shape;2016;p177"/>
          <p:cNvSpPr txBox="1">
            <a:spLocks noGrp="1"/>
          </p:cNvSpPr>
          <p:nvPr>
            <p:ph type="subTitle" idx="1"/>
          </p:nvPr>
        </p:nvSpPr>
        <p:spPr>
          <a:xfrm>
            <a:off x="504875" y="741986"/>
            <a:ext cx="1915200" cy="6288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017" name="Google Shape;2017;p177"/>
          <p:cNvSpPr txBox="1">
            <a:spLocks noGrp="1"/>
          </p:cNvSpPr>
          <p:nvPr>
            <p:ph type="subTitle" idx="3"/>
          </p:nvPr>
        </p:nvSpPr>
        <p:spPr>
          <a:xfrm>
            <a:off x="504881" y="1236499"/>
            <a:ext cx="19152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018" name="Google Shape;2018;p177"/>
          <p:cNvSpPr txBox="1">
            <a:spLocks noGrp="1"/>
          </p:cNvSpPr>
          <p:nvPr>
            <p:ph type="subTitle" idx="4"/>
          </p:nvPr>
        </p:nvSpPr>
        <p:spPr>
          <a:xfrm>
            <a:off x="519375" y="2801367"/>
            <a:ext cx="1915200" cy="6288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019" name="Google Shape;2019;p177"/>
          <p:cNvSpPr txBox="1">
            <a:spLocks noGrp="1"/>
          </p:cNvSpPr>
          <p:nvPr>
            <p:ph type="subTitle" idx="5"/>
          </p:nvPr>
        </p:nvSpPr>
        <p:spPr>
          <a:xfrm>
            <a:off x="519381" y="3295879"/>
            <a:ext cx="19152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020" name="Google Shape;2020;p177"/>
          <p:cNvSpPr/>
          <p:nvPr/>
        </p:nvSpPr>
        <p:spPr>
          <a:xfrm rot="5400000">
            <a:off x="18902" y="3220489"/>
            <a:ext cx="686400"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021" name="Google Shape;2021;p177"/>
          <p:cNvSpPr/>
          <p:nvPr/>
        </p:nvSpPr>
        <p:spPr>
          <a:xfrm rot="5400000">
            <a:off x="18895" y="1151264"/>
            <a:ext cx="686400" cy="18300"/>
          </a:xfrm>
          <a:prstGeom prst="roundRect">
            <a:avLst>
              <a:gd name="adj" fmla="val 50000"/>
            </a:avLst>
          </a:prstGeom>
          <a:gradFill>
            <a:gsLst>
              <a:gs pos="0">
                <a:srgbClr val="797EF9"/>
              </a:gs>
              <a:gs pos="100000">
                <a:srgbClr val="A371F7"/>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55. Screenshot, two statements_2">
  <p:cSld name="55. Screenshot, two statements_2">
    <p:spTree>
      <p:nvGrpSpPr>
        <p:cNvPr id="1" name="Shape 2022"/>
        <p:cNvGrpSpPr/>
        <p:nvPr/>
      </p:nvGrpSpPr>
      <p:grpSpPr>
        <a:xfrm>
          <a:off x="0" y="0"/>
          <a:ext cx="0" cy="0"/>
          <a:chOff x="0" y="0"/>
          <a:chExt cx="0" cy="0"/>
        </a:xfrm>
      </p:grpSpPr>
      <p:sp>
        <p:nvSpPr>
          <p:cNvPr id="2023" name="Google Shape;2023;p178"/>
          <p:cNvSpPr/>
          <p:nvPr/>
        </p:nvSpPr>
        <p:spPr>
          <a:xfrm>
            <a:off x="6610875" y="449040"/>
            <a:ext cx="2229000" cy="19248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024" name="Google Shape;2024;p178"/>
          <p:cNvSpPr/>
          <p:nvPr/>
        </p:nvSpPr>
        <p:spPr>
          <a:xfrm>
            <a:off x="6611025" y="2559143"/>
            <a:ext cx="2228700" cy="19221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025" name="Google Shape;2025;p178"/>
          <p:cNvSpPr txBox="1">
            <a:spLocks noGrp="1"/>
          </p:cNvSpPr>
          <p:nvPr>
            <p:ph type="subTitle" idx="1"/>
          </p:nvPr>
        </p:nvSpPr>
        <p:spPr>
          <a:xfrm>
            <a:off x="6753275" y="741986"/>
            <a:ext cx="1915200" cy="628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026" name="Google Shape;2026;p178"/>
          <p:cNvSpPr txBox="1">
            <a:spLocks noGrp="1"/>
          </p:cNvSpPr>
          <p:nvPr>
            <p:ph type="subTitle" idx="2"/>
          </p:nvPr>
        </p:nvSpPr>
        <p:spPr>
          <a:xfrm>
            <a:off x="6753281" y="1236499"/>
            <a:ext cx="19152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027" name="Google Shape;2027;p178"/>
          <p:cNvSpPr txBox="1">
            <a:spLocks noGrp="1"/>
          </p:cNvSpPr>
          <p:nvPr>
            <p:ph type="subTitle" idx="3"/>
          </p:nvPr>
        </p:nvSpPr>
        <p:spPr>
          <a:xfrm>
            <a:off x="6767775" y="2801367"/>
            <a:ext cx="1915200" cy="628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028" name="Google Shape;2028;p178"/>
          <p:cNvSpPr txBox="1">
            <a:spLocks noGrp="1"/>
          </p:cNvSpPr>
          <p:nvPr>
            <p:ph type="subTitle" idx="4"/>
          </p:nvPr>
        </p:nvSpPr>
        <p:spPr>
          <a:xfrm>
            <a:off x="6767781" y="3295879"/>
            <a:ext cx="19152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029" name="Google Shape;2029;p178"/>
          <p:cNvSpPr/>
          <p:nvPr/>
        </p:nvSpPr>
        <p:spPr>
          <a:xfrm rot="5400000">
            <a:off x="6267302" y="3220489"/>
            <a:ext cx="686400"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030" name="Google Shape;2030;p178"/>
          <p:cNvSpPr/>
          <p:nvPr/>
        </p:nvSpPr>
        <p:spPr>
          <a:xfrm rot="5400000">
            <a:off x="6267296" y="1151264"/>
            <a:ext cx="686400" cy="18300"/>
          </a:xfrm>
          <a:prstGeom prst="roundRect">
            <a:avLst>
              <a:gd name="adj" fmla="val 50000"/>
            </a:avLst>
          </a:prstGeom>
          <a:gradFill>
            <a:gsLst>
              <a:gs pos="0">
                <a:srgbClr val="797EF9"/>
              </a:gs>
              <a:gs pos="100000">
                <a:srgbClr val="A371F7"/>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031" name="Google Shape;2031;p178"/>
          <p:cNvSpPr>
            <a:spLocks noGrp="1"/>
          </p:cNvSpPr>
          <p:nvPr>
            <p:ph type="pic" idx="5"/>
          </p:nvPr>
        </p:nvSpPr>
        <p:spPr>
          <a:xfrm>
            <a:off x="3165" y="751120"/>
            <a:ext cx="6226500" cy="3729900"/>
          </a:xfrm>
          <a:prstGeom prst="roundRect">
            <a:avLst>
              <a:gd name="adj" fmla="val 0"/>
            </a:avLst>
          </a:prstGeom>
          <a:solidFill>
            <a:srgbClr val="0A0C10"/>
          </a:solidFill>
          <a:ln>
            <a:noFill/>
          </a:ln>
          <a:effectLst>
            <a:reflection stA="20000" endPos="20000" dist="38100" dir="5400000" fadeDir="5400012" sy="-100000" algn="bl" rotWithShape="0"/>
          </a:effectLst>
        </p:spPr>
      </p:sp>
      <p:pic>
        <p:nvPicPr>
          <p:cNvPr id="2032" name="Google Shape;2032;p178"/>
          <p:cNvPicPr preferRelativeResize="0"/>
          <p:nvPr/>
        </p:nvPicPr>
        <p:blipFill rotWithShape="1">
          <a:blip r:embed="rId2">
            <a:alphaModFix/>
          </a:blip>
          <a:srcRect/>
          <a:stretch/>
        </p:blipFill>
        <p:spPr>
          <a:xfrm>
            <a:off x="-998666" y="449038"/>
            <a:ext cx="7228331" cy="302088"/>
          </a:xfrm>
          <a:prstGeom prst="rect">
            <a:avLst/>
          </a:prstGeom>
          <a:noFill/>
          <a:ln>
            <a:noFill/>
          </a:ln>
        </p:spPr>
      </p:pic>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56. Screenshot_one statement_with icon">
  <p:cSld name="56. Screenshot_one statement_with icon">
    <p:spTree>
      <p:nvGrpSpPr>
        <p:cNvPr id="1" name="Shape 2033"/>
        <p:cNvGrpSpPr/>
        <p:nvPr/>
      </p:nvGrpSpPr>
      <p:grpSpPr>
        <a:xfrm>
          <a:off x="0" y="0"/>
          <a:ext cx="0" cy="0"/>
          <a:chOff x="0" y="0"/>
          <a:chExt cx="0" cy="0"/>
        </a:xfrm>
      </p:grpSpPr>
      <p:sp>
        <p:nvSpPr>
          <p:cNvPr id="2034" name="Google Shape;2034;p179"/>
          <p:cNvSpPr/>
          <p:nvPr/>
        </p:nvSpPr>
        <p:spPr>
          <a:xfrm>
            <a:off x="817769" y="1636841"/>
            <a:ext cx="548700" cy="5493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pic>
        <p:nvPicPr>
          <p:cNvPr id="2035" name="Google Shape;2035;p179"/>
          <p:cNvPicPr preferRelativeResize="0"/>
          <p:nvPr/>
        </p:nvPicPr>
        <p:blipFill rotWithShape="1">
          <a:blip r:embed="rId2">
            <a:alphaModFix/>
          </a:blip>
          <a:srcRect/>
          <a:stretch/>
        </p:blipFill>
        <p:spPr>
          <a:xfrm>
            <a:off x="2098301" y="-1004424"/>
            <a:ext cx="5143500" cy="5148263"/>
          </a:xfrm>
          <a:prstGeom prst="rect">
            <a:avLst/>
          </a:prstGeom>
          <a:noFill/>
          <a:ln>
            <a:noFill/>
          </a:ln>
        </p:spPr>
      </p:pic>
      <p:sp>
        <p:nvSpPr>
          <p:cNvPr id="2036" name="Google Shape;2036;p179"/>
          <p:cNvSpPr>
            <a:spLocks noGrp="1"/>
          </p:cNvSpPr>
          <p:nvPr>
            <p:ph type="pic" idx="2"/>
          </p:nvPr>
        </p:nvSpPr>
        <p:spPr>
          <a:xfrm>
            <a:off x="4221028" y="730325"/>
            <a:ext cx="4969200" cy="3729900"/>
          </a:xfrm>
          <a:prstGeom prst="roundRect">
            <a:avLst>
              <a:gd name="adj" fmla="val 0"/>
            </a:avLst>
          </a:prstGeom>
          <a:solidFill>
            <a:srgbClr val="090C0F"/>
          </a:solidFill>
          <a:ln>
            <a:noFill/>
          </a:ln>
          <a:effectLst>
            <a:reflection stA="20000" endPos="20000" dist="28575" dir="5400000" fadeDir="5400012" sy="-100000" algn="bl" rotWithShape="0"/>
          </a:effectLst>
        </p:spPr>
      </p:sp>
      <p:pic>
        <p:nvPicPr>
          <p:cNvPr id="2037" name="Google Shape;2037;p179"/>
          <p:cNvPicPr preferRelativeResize="0"/>
          <p:nvPr/>
        </p:nvPicPr>
        <p:blipFill rotWithShape="1">
          <a:blip r:embed="rId3">
            <a:alphaModFix/>
          </a:blip>
          <a:srcRect/>
          <a:stretch/>
        </p:blipFill>
        <p:spPr>
          <a:xfrm>
            <a:off x="4221034" y="428238"/>
            <a:ext cx="7228331" cy="302088"/>
          </a:xfrm>
          <a:prstGeom prst="rect">
            <a:avLst/>
          </a:prstGeom>
          <a:noFill/>
          <a:ln>
            <a:noFill/>
          </a:ln>
        </p:spPr>
      </p:pic>
      <p:sp>
        <p:nvSpPr>
          <p:cNvPr id="2038" name="Google Shape;2038;p179"/>
          <p:cNvSpPr txBox="1">
            <a:spLocks noGrp="1"/>
          </p:cNvSpPr>
          <p:nvPr>
            <p:ph type="subTitle" idx="1"/>
          </p:nvPr>
        </p:nvSpPr>
        <p:spPr>
          <a:xfrm>
            <a:off x="733475" y="2207307"/>
            <a:ext cx="2624100" cy="6288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Arial"/>
              <a:buNone/>
              <a:defRPr sz="1600"/>
            </a:lvl2pPr>
            <a:lvl3pPr lvl="2" algn="l" rtl="0">
              <a:lnSpc>
                <a:spcPct val="90000"/>
              </a:lnSpc>
              <a:spcBef>
                <a:spcPts val="0"/>
              </a:spcBef>
              <a:spcAft>
                <a:spcPts val="0"/>
              </a:spcAft>
              <a:buClr>
                <a:schemeClr val="dk2"/>
              </a:buClr>
              <a:buSzPts val="1600"/>
              <a:buFont typeface="Arial"/>
              <a:buNone/>
              <a:defRPr sz="1600"/>
            </a:lvl3pPr>
            <a:lvl4pPr lvl="3" algn="l" rtl="0">
              <a:lnSpc>
                <a:spcPct val="90000"/>
              </a:lnSpc>
              <a:spcBef>
                <a:spcPts val="0"/>
              </a:spcBef>
              <a:spcAft>
                <a:spcPts val="0"/>
              </a:spcAft>
              <a:buClr>
                <a:schemeClr val="dk2"/>
              </a:buClr>
              <a:buSzPts val="1600"/>
              <a:buFont typeface="Arial"/>
              <a:buNone/>
              <a:defRPr sz="1600"/>
            </a:lvl4pPr>
            <a:lvl5pPr lvl="4" algn="l" rtl="0">
              <a:lnSpc>
                <a:spcPct val="90000"/>
              </a:lnSpc>
              <a:spcBef>
                <a:spcPts val="0"/>
              </a:spcBef>
              <a:spcAft>
                <a:spcPts val="0"/>
              </a:spcAft>
              <a:buClr>
                <a:schemeClr val="dk2"/>
              </a:buClr>
              <a:buSzPts val="1600"/>
              <a:buFont typeface="Arial"/>
              <a:buNone/>
              <a:defRPr sz="1600"/>
            </a:lvl5pPr>
            <a:lvl6pPr lvl="5" algn="l" rtl="0">
              <a:lnSpc>
                <a:spcPct val="90000"/>
              </a:lnSpc>
              <a:spcBef>
                <a:spcPts val="0"/>
              </a:spcBef>
              <a:spcAft>
                <a:spcPts val="0"/>
              </a:spcAft>
              <a:buClr>
                <a:schemeClr val="dk1"/>
              </a:buClr>
              <a:buSzPts val="1600"/>
              <a:buNone/>
              <a:defRPr sz="1600"/>
            </a:lvl6pPr>
            <a:lvl7pPr lvl="6" algn="l" rtl="0">
              <a:lnSpc>
                <a:spcPct val="90000"/>
              </a:lnSpc>
              <a:spcBef>
                <a:spcPts val="0"/>
              </a:spcBef>
              <a:spcAft>
                <a:spcPts val="0"/>
              </a:spcAft>
              <a:buClr>
                <a:schemeClr val="dk1"/>
              </a:buClr>
              <a:buSzPts val="1600"/>
              <a:buNone/>
              <a:defRPr sz="1600"/>
            </a:lvl7pPr>
            <a:lvl8pPr lvl="7" algn="l" rtl="0">
              <a:lnSpc>
                <a:spcPct val="90000"/>
              </a:lnSpc>
              <a:spcBef>
                <a:spcPts val="0"/>
              </a:spcBef>
              <a:spcAft>
                <a:spcPts val="0"/>
              </a:spcAft>
              <a:buClr>
                <a:schemeClr val="dk1"/>
              </a:buClr>
              <a:buSzPts val="1600"/>
              <a:buNone/>
              <a:defRPr sz="1600"/>
            </a:lvl8pPr>
            <a:lvl9pPr lvl="8" algn="l" rtl="0">
              <a:lnSpc>
                <a:spcPct val="90000"/>
              </a:lnSpc>
              <a:spcBef>
                <a:spcPts val="0"/>
              </a:spcBef>
              <a:spcAft>
                <a:spcPts val="0"/>
              </a:spcAft>
              <a:buClr>
                <a:schemeClr val="dk1"/>
              </a:buClr>
              <a:buSzPts val="1600"/>
              <a:buNone/>
              <a:defRPr sz="1600"/>
            </a:lvl9pPr>
          </a:lstStyle>
          <a:p>
            <a:endParaRPr/>
          </a:p>
        </p:txBody>
      </p:sp>
      <p:sp>
        <p:nvSpPr>
          <p:cNvPr id="2039" name="Google Shape;2039;p179"/>
          <p:cNvSpPr txBox="1">
            <a:spLocks noGrp="1"/>
          </p:cNvSpPr>
          <p:nvPr>
            <p:ph type="subTitle" idx="3"/>
          </p:nvPr>
        </p:nvSpPr>
        <p:spPr>
          <a:xfrm>
            <a:off x="733473" y="2778085"/>
            <a:ext cx="26241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040" name="Google Shape;2040;p179"/>
          <p:cNvSpPr>
            <a:spLocks noGrp="1"/>
          </p:cNvSpPr>
          <p:nvPr>
            <p:ph type="pic" idx="4"/>
          </p:nvPr>
        </p:nvSpPr>
        <p:spPr>
          <a:xfrm>
            <a:off x="932099" y="1751277"/>
            <a:ext cx="320100" cy="320400"/>
          </a:xfrm>
          <a:prstGeom prst="rect">
            <a:avLst/>
          </a:prstGeom>
          <a:noFill/>
          <a:ln>
            <a:noFill/>
          </a:ln>
        </p:spPr>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57. Screenshot_one statement_with icon">
  <p:cSld name="57. Screenshot_one statement_with icon">
    <p:spTree>
      <p:nvGrpSpPr>
        <p:cNvPr id="1" name="Shape 2041"/>
        <p:cNvGrpSpPr/>
        <p:nvPr/>
      </p:nvGrpSpPr>
      <p:grpSpPr>
        <a:xfrm>
          <a:off x="0" y="0"/>
          <a:ext cx="0" cy="0"/>
          <a:chOff x="0" y="0"/>
          <a:chExt cx="0" cy="0"/>
        </a:xfrm>
      </p:grpSpPr>
      <p:pic>
        <p:nvPicPr>
          <p:cNvPr id="2042" name="Google Shape;2042;p180"/>
          <p:cNvPicPr preferRelativeResize="0"/>
          <p:nvPr/>
        </p:nvPicPr>
        <p:blipFill rotWithShape="1">
          <a:blip r:embed="rId2">
            <a:alphaModFix/>
          </a:blip>
          <a:srcRect/>
          <a:stretch/>
        </p:blipFill>
        <p:spPr>
          <a:xfrm>
            <a:off x="2334986" y="-1266636"/>
            <a:ext cx="5143500" cy="5148263"/>
          </a:xfrm>
          <a:prstGeom prst="rect">
            <a:avLst/>
          </a:prstGeom>
          <a:noFill/>
          <a:ln>
            <a:noFill/>
          </a:ln>
        </p:spPr>
      </p:pic>
      <p:sp>
        <p:nvSpPr>
          <p:cNvPr id="2043" name="Google Shape;2043;p180"/>
          <p:cNvSpPr>
            <a:spLocks noGrp="1"/>
          </p:cNvSpPr>
          <p:nvPr>
            <p:ph type="pic" idx="2"/>
          </p:nvPr>
        </p:nvSpPr>
        <p:spPr>
          <a:xfrm>
            <a:off x="0" y="914896"/>
            <a:ext cx="5280600" cy="3641100"/>
          </a:xfrm>
          <a:prstGeom prst="roundRect">
            <a:avLst>
              <a:gd name="adj" fmla="val 0"/>
            </a:avLst>
          </a:prstGeom>
          <a:solidFill>
            <a:srgbClr val="090C0F"/>
          </a:solidFill>
          <a:ln>
            <a:noFill/>
          </a:ln>
          <a:effectLst>
            <a:reflection stA="20000" endPos="20000" dist="28575" dir="5400000" fadeDir="5400012" sy="-100000" algn="bl" rotWithShape="0"/>
          </a:effectLst>
        </p:spPr>
      </p:sp>
      <p:pic>
        <p:nvPicPr>
          <p:cNvPr id="2044" name="Google Shape;2044;p180"/>
          <p:cNvPicPr preferRelativeResize="0"/>
          <p:nvPr/>
        </p:nvPicPr>
        <p:blipFill rotWithShape="1">
          <a:blip r:embed="rId3">
            <a:alphaModFix/>
          </a:blip>
          <a:srcRect/>
          <a:stretch/>
        </p:blipFill>
        <p:spPr>
          <a:xfrm>
            <a:off x="-1947784" y="602082"/>
            <a:ext cx="7228331" cy="302088"/>
          </a:xfrm>
          <a:prstGeom prst="rect">
            <a:avLst/>
          </a:prstGeom>
          <a:noFill/>
          <a:ln>
            <a:noFill/>
          </a:ln>
        </p:spPr>
      </p:pic>
      <p:sp>
        <p:nvSpPr>
          <p:cNvPr id="2045" name="Google Shape;2045;p180"/>
          <p:cNvSpPr/>
          <p:nvPr/>
        </p:nvSpPr>
        <p:spPr>
          <a:xfrm>
            <a:off x="5999369" y="1636841"/>
            <a:ext cx="548700" cy="5493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046" name="Google Shape;2046;p180"/>
          <p:cNvSpPr txBox="1">
            <a:spLocks noGrp="1"/>
          </p:cNvSpPr>
          <p:nvPr>
            <p:ph type="subTitle" idx="1"/>
          </p:nvPr>
        </p:nvSpPr>
        <p:spPr>
          <a:xfrm>
            <a:off x="5915075" y="2216552"/>
            <a:ext cx="2624100" cy="6288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Arial"/>
              <a:buNone/>
              <a:defRPr sz="1600"/>
            </a:lvl2pPr>
            <a:lvl3pPr lvl="2" algn="l" rtl="0">
              <a:lnSpc>
                <a:spcPct val="90000"/>
              </a:lnSpc>
              <a:spcBef>
                <a:spcPts val="0"/>
              </a:spcBef>
              <a:spcAft>
                <a:spcPts val="0"/>
              </a:spcAft>
              <a:buClr>
                <a:schemeClr val="dk2"/>
              </a:buClr>
              <a:buSzPts val="1600"/>
              <a:buFont typeface="Arial"/>
              <a:buNone/>
              <a:defRPr sz="1600"/>
            </a:lvl3pPr>
            <a:lvl4pPr lvl="3" algn="l" rtl="0">
              <a:lnSpc>
                <a:spcPct val="90000"/>
              </a:lnSpc>
              <a:spcBef>
                <a:spcPts val="0"/>
              </a:spcBef>
              <a:spcAft>
                <a:spcPts val="0"/>
              </a:spcAft>
              <a:buClr>
                <a:schemeClr val="dk2"/>
              </a:buClr>
              <a:buSzPts val="1600"/>
              <a:buFont typeface="Arial"/>
              <a:buNone/>
              <a:defRPr sz="1600"/>
            </a:lvl4pPr>
            <a:lvl5pPr lvl="4" algn="l" rtl="0">
              <a:lnSpc>
                <a:spcPct val="90000"/>
              </a:lnSpc>
              <a:spcBef>
                <a:spcPts val="0"/>
              </a:spcBef>
              <a:spcAft>
                <a:spcPts val="0"/>
              </a:spcAft>
              <a:buClr>
                <a:schemeClr val="dk2"/>
              </a:buClr>
              <a:buSzPts val="1600"/>
              <a:buFont typeface="Arial"/>
              <a:buNone/>
              <a:defRPr sz="1600"/>
            </a:lvl5pPr>
            <a:lvl6pPr lvl="5" algn="l" rtl="0">
              <a:lnSpc>
                <a:spcPct val="90000"/>
              </a:lnSpc>
              <a:spcBef>
                <a:spcPts val="0"/>
              </a:spcBef>
              <a:spcAft>
                <a:spcPts val="0"/>
              </a:spcAft>
              <a:buClr>
                <a:schemeClr val="dk1"/>
              </a:buClr>
              <a:buSzPts val="1600"/>
              <a:buNone/>
              <a:defRPr sz="1600"/>
            </a:lvl6pPr>
            <a:lvl7pPr lvl="6" algn="l" rtl="0">
              <a:lnSpc>
                <a:spcPct val="90000"/>
              </a:lnSpc>
              <a:spcBef>
                <a:spcPts val="0"/>
              </a:spcBef>
              <a:spcAft>
                <a:spcPts val="0"/>
              </a:spcAft>
              <a:buClr>
                <a:schemeClr val="dk1"/>
              </a:buClr>
              <a:buSzPts val="1600"/>
              <a:buNone/>
              <a:defRPr sz="1600"/>
            </a:lvl7pPr>
            <a:lvl8pPr lvl="7" algn="l" rtl="0">
              <a:lnSpc>
                <a:spcPct val="90000"/>
              </a:lnSpc>
              <a:spcBef>
                <a:spcPts val="0"/>
              </a:spcBef>
              <a:spcAft>
                <a:spcPts val="0"/>
              </a:spcAft>
              <a:buClr>
                <a:schemeClr val="dk1"/>
              </a:buClr>
              <a:buSzPts val="1600"/>
              <a:buNone/>
              <a:defRPr sz="1600"/>
            </a:lvl8pPr>
            <a:lvl9pPr lvl="8" algn="l" rtl="0">
              <a:lnSpc>
                <a:spcPct val="90000"/>
              </a:lnSpc>
              <a:spcBef>
                <a:spcPts val="0"/>
              </a:spcBef>
              <a:spcAft>
                <a:spcPts val="0"/>
              </a:spcAft>
              <a:buClr>
                <a:schemeClr val="dk1"/>
              </a:buClr>
              <a:buSzPts val="1600"/>
              <a:buNone/>
              <a:defRPr sz="1600"/>
            </a:lvl9pPr>
          </a:lstStyle>
          <a:p>
            <a:endParaRPr/>
          </a:p>
        </p:txBody>
      </p:sp>
      <p:sp>
        <p:nvSpPr>
          <p:cNvPr id="2047" name="Google Shape;2047;p180"/>
          <p:cNvSpPr txBox="1">
            <a:spLocks noGrp="1"/>
          </p:cNvSpPr>
          <p:nvPr>
            <p:ph type="subTitle" idx="3"/>
          </p:nvPr>
        </p:nvSpPr>
        <p:spPr>
          <a:xfrm>
            <a:off x="5915073" y="2787330"/>
            <a:ext cx="26241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048" name="Google Shape;2048;p180"/>
          <p:cNvSpPr>
            <a:spLocks noGrp="1"/>
          </p:cNvSpPr>
          <p:nvPr>
            <p:ph type="pic" idx="4"/>
          </p:nvPr>
        </p:nvSpPr>
        <p:spPr>
          <a:xfrm>
            <a:off x="6113699" y="1751277"/>
            <a:ext cx="320100" cy="320400"/>
          </a:xfrm>
          <a:prstGeom prst="rect">
            <a:avLst/>
          </a:prstGeom>
          <a:noFill/>
          <a:ln>
            <a:noFill/>
          </a:ln>
        </p:spPr>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58. Screenshot_one statement with title">
  <p:cSld name="58. Screenshot_one statement with title">
    <p:spTree>
      <p:nvGrpSpPr>
        <p:cNvPr id="1" name="Shape 2049"/>
        <p:cNvGrpSpPr/>
        <p:nvPr/>
      </p:nvGrpSpPr>
      <p:grpSpPr>
        <a:xfrm>
          <a:off x="0" y="0"/>
          <a:ext cx="0" cy="0"/>
          <a:chOff x="0" y="0"/>
          <a:chExt cx="0" cy="0"/>
        </a:xfrm>
      </p:grpSpPr>
      <p:pic>
        <p:nvPicPr>
          <p:cNvPr id="2050" name="Google Shape;2050;p181"/>
          <p:cNvPicPr preferRelativeResize="0"/>
          <p:nvPr/>
        </p:nvPicPr>
        <p:blipFill rotWithShape="1">
          <a:blip r:embed="rId2">
            <a:alphaModFix/>
          </a:blip>
          <a:srcRect/>
          <a:stretch/>
        </p:blipFill>
        <p:spPr>
          <a:xfrm>
            <a:off x="2098301" y="-1004424"/>
            <a:ext cx="5143500" cy="5148263"/>
          </a:xfrm>
          <a:prstGeom prst="rect">
            <a:avLst/>
          </a:prstGeom>
          <a:noFill/>
          <a:ln>
            <a:noFill/>
          </a:ln>
        </p:spPr>
      </p:pic>
      <p:sp>
        <p:nvSpPr>
          <p:cNvPr id="2051" name="Google Shape;2051;p181"/>
          <p:cNvSpPr>
            <a:spLocks noGrp="1"/>
          </p:cNvSpPr>
          <p:nvPr>
            <p:ph type="pic" idx="2"/>
          </p:nvPr>
        </p:nvSpPr>
        <p:spPr>
          <a:xfrm>
            <a:off x="4221025" y="730325"/>
            <a:ext cx="4923000" cy="3729900"/>
          </a:xfrm>
          <a:prstGeom prst="roundRect">
            <a:avLst>
              <a:gd name="adj" fmla="val 0"/>
            </a:avLst>
          </a:prstGeom>
          <a:solidFill>
            <a:srgbClr val="090C0F"/>
          </a:solidFill>
          <a:ln>
            <a:noFill/>
          </a:ln>
          <a:effectLst>
            <a:reflection stA="20000" endPos="20000" dist="28575" dir="5400000" fadeDir="5400012" sy="-100000" algn="bl" rotWithShape="0"/>
          </a:effectLst>
        </p:spPr>
      </p:sp>
      <p:pic>
        <p:nvPicPr>
          <p:cNvPr id="2052" name="Google Shape;2052;p181"/>
          <p:cNvPicPr preferRelativeResize="0"/>
          <p:nvPr/>
        </p:nvPicPr>
        <p:blipFill rotWithShape="1">
          <a:blip r:embed="rId3">
            <a:alphaModFix/>
          </a:blip>
          <a:srcRect/>
          <a:stretch/>
        </p:blipFill>
        <p:spPr>
          <a:xfrm>
            <a:off x="4221035" y="428238"/>
            <a:ext cx="7228331" cy="302088"/>
          </a:xfrm>
          <a:prstGeom prst="rect">
            <a:avLst/>
          </a:prstGeom>
          <a:noFill/>
          <a:ln>
            <a:noFill/>
          </a:ln>
        </p:spPr>
      </p:pic>
      <p:sp>
        <p:nvSpPr>
          <p:cNvPr id="2053" name="Google Shape;2053;p181"/>
          <p:cNvSpPr txBox="1">
            <a:spLocks noGrp="1"/>
          </p:cNvSpPr>
          <p:nvPr>
            <p:ph type="subTitle" idx="1"/>
          </p:nvPr>
        </p:nvSpPr>
        <p:spPr>
          <a:xfrm>
            <a:off x="342525" y="2516929"/>
            <a:ext cx="34479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054" name="Google Shape;2054;p181"/>
          <p:cNvSpPr txBox="1">
            <a:spLocks noGrp="1"/>
          </p:cNvSpPr>
          <p:nvPr>
            <p:ph type="title"/>
          </p:nvPr>
        </p:nvSpPr>
        <p:spPr>
          <a:xfrm>
            <a:off x="342525" y="1589546"/>
            <a:ext cx="3447900" cy="8724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sp>
        <p:nvSpPr>
          <p:cNvPr id="2055" name="Google Shape;2055;p181"/>
          <p:cNvSpPr txBox="1">
            <a:spLocks noGrp="1"/>
          </p:cNvSpPr>
          <p:nvPr>
            <p:ph type="subTitle" idx="3"/>
          </p:nvPr>
        </p:nvSpPr>
        <p:spPr>
          <a:xfrm>
            <a:off x="342525" y="2831545"/>
            <a:ext cx="34479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1. Speaker card  (1 person)">
  <p:cSld name="11. Speaker card  (1 person)">
    <p:bg>
      <p:bgPr>
        <a:gradFill>
          <a:gsLst>
            <a:gs pos="0">
              <a:schemeClr val="accent1"/>
            </a:gs>
            <a:gs pos="32000">
              <a:schemeClr val="accent1"/>
            </a:gs>
            <a:gs pos="100000">
              <a:schemeClr val="accent6"/>
            </a:gs>
          </a:gsLst>
          <a:lin ang="18900044" scaled="0"/>
        </a:gradFill>
        <a:effectLst/>
      </p:bgPr>
    </p:bg>
    <p:spTree>
      <p:nvGrpSpPr>
        <p:cNvPr id="1" name="Shape 126"/>
        <p:cNvGrpSpPr/>
        <p:nvPr/>
      </p:nvGrpSpPr>
      <p:grpSpPr>
        <a:xfrm>
          <a:off x="0" y="0"/>
          <a:ext cx="0" cy="0"/>
          <a:chOff x="0" y="0"/>
          <a:chExt cx="0" cy="0"/>
        </a:xfrm>
      </p:grpSpPr>
      <p:sp>
        <p:nvSpPr>
          <p:cNvPr id="127" name="Google Shape;127;p19"/>
          <p:cNvSpPr>
            <a:spLocks noGrp="1"/>
          </p:cNvSpPr>
          <p:nvPr>
            <p:ph type="pic" idx="2"/>
          </p:nvPr>
        </p:nvSpPr>
        <p:spPr>
          <a:xfrm>
            <a:off x="1378078" y="1716088"/>
            <a:ext cx="1714500" cy="1716088"/>
          </a:xfrm>
          <a:prstGeom prst="ellipse">
            <a:avLst/>
          </a:prstGeom>
          <a:noFill/>
          <a:ln w="19050" cap="flat" cmpd="sng">
            <a:solidFill>
              <a:schemeClr val="accent4"/>
            </a:solidFill>
            <a:prstDash val="solid"/>
            <a:round/>
            <a:headEnd type="none" w="sm" len="sm"/>
            <a:tailEnd type="none" w="sm" len="sm"/>
          </a:ln>
          <a:effectLst>
            <a:reflection stA="20000" endPos="15000" dist="19050" dir="5400000" sy="-100000" algn="bl" rotWithShape="0"/>
          </a:effectLst>
        </p:spPr>
      </p:sp>
      <p:sp>
        <p:nvSpPr>
          <p:cNvPr id="128" name="Google Shape;128;p19"/>
          <p:cNvSpPr txBox="1">
            <a:spLocks noGrp="1"/>
          </p:cNvSpPr>
          <p:nvPr>
            <p:ph type="title"/>
          </p:nvPr>
        </p:nvSpPr>
        <p:spPr>
          <a:xfrm>
            <a:off x="3334512" y="1915916"/>
            <a:ext cx="4729625" cy="741386"/>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29" name="Google Shape;129;p19"/>
          <p:cNvSpPr txBox="1">
            <a:spLocks noGrp="1"/>
          </p:cNvSpPr>
          <p:nvPr>
            <p:ph type="subTitle" idx="1"/>
          </p:nvPr>
        </p:nvSpPr>
        <p:spPr>
          <a:xfrm>
            <a:off x="3334512" y="2510827"/>
            <a:ext cx="4729625" cy="338713"/>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400"/>
              <a:buFont typeface="Roboto Mono"/>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400"/>
              <a:buFont typeface="Arial"/>
              <a:buNone/>
              <a:defRPr>
                <a:solidFill>
                  <a:schemeClr val="dk1"/>
                </a:solidFill>
              </a:defRPr>
            </a:lvl2pPr>
            <a:lvl3pPr lvl="2" algn="l">
              <a:lnSpc>
                <a:spcPct val="90000"/>
              </a:lnSpc>
              <a:spcBef>
                <a:spcPts val="0"/>
              </a:spcBef>
              <a:spcAft>
                <a:spcPts val="0"/>
              </a:spcAft>
              <a:buClr>
                <a:schemeClr val="dk1"/>
              </a:buClr>
              <a:buSzPts val="1400"/>
              <a:buFont typeface="Arial"/>
              <a:buNone/>
              <a:defRPr>
                <a:solidFill>
                  <a:schemeClr val="dk1"/>
                </a:solidFill>
              </a:defRPr>
            </a:lvl3pPr>
            <a:lvl4pPr lvl="3" algn="l">
              <a:lnSpc>
                <a:spcPct val="90000"/>
              </a:lnSpc>
              <a:spcBef>
                <a:spcPts val="0"/>
              </a:spcBef>
              <a:spcAft>
                <a:spcPts val="0"/>
              </a:spcAft>
              <a:buClr>
                <a:schemeClr val="dk1"/>
              </a:buClr>
              <a:buSzPts val="1400"/>
              <a:buFont typeface="Arial"/>
              <a:buNone/>
              <a:defRPr>
                <a:solidFill>
                  <a:schemeClr val="dk1"/>
                </a:solidFill>
              </a:defRPr>
            </a:lvl4pPr>
            <a:lvl5pPr lvl="4" algn="l">
              <a:lnSpc>
                <a:spcPct val="90000"/>
              </a:lnSpc>
              <a:spcBef>
                <a:spcPts val="0"/>
              </a:spcBef>
              <a:spcAft>
                <a:spcPts val="0"/>
              </a:spcAft>
              <a:buClr>
                <a:schemeClr val="dk1"/>
              </a:buClr>
              <a:buSzPts val="1400"/>
              <a:buFont typeface="Arial"/>
              <a:buNone/>
              <a:defRPr>
                <a:solidFill>
                  <a:schemeClr val="dk1"/>
                </a:solidFill>
              </a:defRPr>
            </a:lvl5pPr>
            <a:lvl6pPr lvl="5" algn="l">
              <a:lnSpc>
                <a:spcPct val="90000"/>
              </a:lnSpc>
              <a:spcBef>
                <a:spcPts val="0"/>
              </a:spcBef>
              <a:spcAft>
                <a:spcPts val="0"/>
              </a:spcAft>
              <a:buClr>
                <a:schemeClr val="dk1"/>
              </a:buClr>
              <a:buSzPts val="1400"/>
              <a:buNone/>
              <a:defRPr>
                <a:solidFill>
                  <a:schemeClr val="dk1"/>
                </a:solidFill>
              </a:defRPr>
            </a:lvl6pPr>
            <a:lvl7pPr lvl="6" algn="l">
              <a:lnSpc>
                <a:spcPct val="90000"/>
              </a:lnSpc>
              <a:spcBef>
                <a:spcPts val="0"/>
              </a:spcBef>
              <a:spcAft>
                <a:spcPts val="0"/>
              </a:spcAft>
              <a:buClr>
                <a:schemeClr val="dk1"/>
              </a:buClr>
              <a:buSzPts val="1400"/>
              <a:buNone/>
              <a:defRPr>
                <a:solidFill>
                  <a:schemeClr val="dk1"/>
                </a:solidFill>
              </a:defRPr>
            </a:lvl7pPr>
            <a:lvl8pPr lvl="7" algn="l">
              <a:lnSpc>
                <a:spcPct val="90000"/>
              </a:lnSpc>
              <a:spcBef>
                <a:spcPts val="0"/>
              </a:spcBef>
              <a:spcAft>
                <a:spcPts val="0"/>
              </a:spcAft>
              <a:buClr>
                <a:schemeClr val="dk1"/>
              </a:buClr>
              <a:buSzPts val="1400"/>
              <a:buNone/>
              <a:defRPr>
                <a:solidFill>
                  <a:schemeClr val="dk1"/>
                </a:solidFill>
              </a:defRPr>
            </a:lvl8pPr>
            <a:lvl9pPr lvl="8" algn="l">
              <a:lnSpc>
                <a:spcPct val="90000"/>
              </a:lnSpc>
              <a:spcBef>
                <a:spcPts val="0"/>
              </a:spcBef>
              <a:spcAft>
                <a:spcPts val="0"/>
              </a:spcAft>
              <a:buClr>
                <a:schemeClr val="dk1"/>
              </a:buClr>
              <a:buSzPts val="1400"/>
              <a:buNone/>
              <a:defRPr>
                <a:solidFill>
                  <a:schemeClr val="dk1"/>
                </a:solidFill>
              </a:defRPr>
            </a:lvl9pPr>
          </a:lstStyle>
          <a:p>
            <a:endParaRPr/>
          </a:p>
        </p:txBody>
      </p:sp>
      <p:sp>
        <p:nvSpPr>
          <p:cNvPr id="130" name="Google Shape;130;p19"/>
          <p:cNvSpPr txBox="1">
            <a:spLocks noGrp="1"/>
          </p:cNvSpPr>
          <p:nvPr>
            <p:ph type="body" idx="3"/>
          </p:nvPr>
        </p:nvSpPr>
        <p:spPr>
          <a:xfrm>
            <a:off x="3334512" y="2849541"/>
            <a:ext cx="4729625" cy="30588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Font typeface="Arial"/>
              <a:buNone/>
              <a:defRPr sz="120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1"/>
              </a:buClr>
              <a:buSzPts val="1400"/>
              <a:buFont typeface="Arial"/>
              <a:buNone/>
              <a:defRPr>
                <a:solidFill>
                  <a:schemeClr val="dk1"/>
                </a:solidFill>
              </a:defRPr>
            </a:lvl2pPr>
            <a:lvl3pPr marL="1371600" lvl="2" indent="-228600" algn="l">
              <a:lnSpc>
                <a:spcPct val="90000"/>
              </a:lnSpc>
              <a:spcBef>
                <a:spcPts val="375"/>
              </a:spcBef>
              <a:spcAft>
                <a:spcPts val="0"/>
              </a:spcAft>
              <a:buClr>
                <a:schemeClr val="dk1"/>
              </a:buClr>
              <a:buSzPts val="1200"/>
              <a:buFont typeface="Arial"/>
              <a:buNone/>
              <a:defRPr>
                <a:solidFill>
                  <a:schemeClr val="dk1"/>
                </a:solidFill>
              </a:defRPr>
            </a:lvl3pPr>
            <a:lvl4pPr marL="1828800" lvl="3" indent="-228600" algn="l">
              <a:lnSpc>
                <a:spcPct val="90000"/>
              </a:lnSpc>
              <a:spcBef>
                <a:spcPts val="375"/>
              </a:spcBef>
              <a:spcAft>
                <a:spcPts val="0"/>
              </a:spcAft>
              <a:buClr>
                <a:schemeClr val="dk1"/>
              </a:buClr>
              <a:buSzPts val="1000"/>
              <a:buFont typeface="Arial"/>
              <a:buNone/>
              <a:defRPr>
                <a:solidFill>
                  <a:schemeClr val="dk1"/>
                </a:solidFill>
              </a:defRPr>
            </a:lvl4pPr>
            <a:lvl5pPr marL="2286000" lvl="4" indent="-228600" algn="l">
              <a:lnSpc>
                <a:spcPct val="90000"/>
              </a:lnSpc>
              <a:spcBef>
                <a:spcPts val="375"/>
              </a:spcBef>
              <a:spcAft>
                <a:spcPts val="0"/>
              </a:spcAft>
              <a:buClr>
                <a:schemeClr val="dk1"/>
              </a:buClr>
              <a:buSzPts val="1000"/>
              <a:buFont typeface="Arial"/>
              <a:buNone/>
              <a:defRPr>
                <a:solidFill>
                  <a:schemeClr val="dk1"/>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59. Screenshot_one statement_with title">
  <p:cSld name="59. Screenshot_one statement_with title">
    <p:spTree>
      <p:nvGrpSpPr>
        <p:cNvPr id="1" name="Shape 2056"/>
        <p:cNvGrpSpPr/>
        <p:nvPr/>
      </p:nvGrpSpPr>
      <p:grpSpPr>
        <a:xfrm>
          <a:off x="0" y="0"/>
          <a:ext cx="0" cy="0"/>
          <a:chOff x="0" y="0"/>
          <a:chExt cx="0" cy="0"/>
        </a:xfrm>
      </p:grpSpPr>
      <p:sp>
        <p:nvSpPr>
          <p:cNvPr id="2057" name="Google Shape;2057;p182"/>
          <p:cNvSpPr txBox="1">
            <a:spLocks noGrp="1"/>
          </p:cNvSpPr>
          <p:nvPr>
            <p:ph type="title"/>
          </p:nvPr>
        </p:nvSpPr>
        <p:spPr>
          <a:xfrm>
            <a:off x="5343151" y="1589546"/>
            <a:ext cx="3447900" cy="8724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pic>
        <p:nvPicPr>
          <p:cNvPr id="2058" name="Google Shape;2058;p182"/>
          <p:cNvPicPr preferRelativeResize="0"/>
          <p:nvPr/>
        </p:nvPicPr>
        <p:blipFill rotWithShape="1">
          <a:blip r:embed="rId2">
            <a:alphaModFix/>
          </a:blip>
          <a:srcRect/>
          <a:stretch/>
        </p:blipFill>
        <p:spPr>
          <a:xfrm>
            <a:off x="2334986" y="-1266636"/>
            <a:ext cx="5143500" cy="5148263"/>
          </a:xfrm>
          <a:prstGeom prst="rect">
            <a:avLst/>
          </a:prstGeom>
          <a:noFill/>
          <a:ln>
            <a:noFill/>
          </a:ln>
        </p:spPr>
      </p:pic>
      <p:sp>
        <p:nvSpPr>
          <p:cNvPr id="2059" name="Google Shape;2059;p182"/>
          <p:cNvSpPr>
            <a:spLocks noGrp="1"/>
          </p:cNvSpPr>
          <p:nvPr>
            <p:ph type="pic" idx="2"/>
          </p:nvPr>
        </p:nvSpPr>
        <p:spPr>
          <a:xfrm>
            <a:off x="0" y="914896"/>
            <a:ext cx="5051700" cy="3641100"/>
          </a:xfrm>
          <a:prstGeom prst="roundRect">
            <a:avLst>
              <a:gd name="adj" fmla="val 0"/>
            </a:avLst>
          </a:prstGeom>
          <a:solidFill>
            <a:srgbClr val="090C0F"/>
          </a:solidFill>
          <a:ln>
            <a:noFill/>
          </a:ln>
          <a:effectLst>
            <a:reflection stA="20000" endPos="20000" dist="28575" dir="5400000" fadeDir="5400012" sy="-100000" algn="bl" rotWithShape="0"/>
          </a:effectLst>
        </p:spPr>
      </p:sp>
      <p:pic>
        <p:nvPicPr>
          <p:cNvPr id="2060" name="Google Shape;2060;p182"/>
          <p:cNvPicPr preferRelativeResize="0"/>
          <p:nvPr/>
        </p:nvPicPr>
        <p:blipFill rotWithShape="1">
          <a:blip r:embed="rId3">
            <a:alphaModFix/>
          </a:blip>
          <a:srcRect/>
          <a:stretch/>
        </p:blipFill>
        <p:spPr>
          <a:xfrm>
            <a:off x="-2176384" y="602082"/>
            <a:ext cx="7228331" cy="302088"/>
          </a:xfrm>
          <a:prstGeom prst="rect">
            <a:avLst/>
          </a:prstGeom>
          <a:noFill/>
          <a:ln>
            <a:noFill/>
          </a:ln>
        </p:spPr>
      </p:pic>
      <p:sp>
        <p:nvSpPr>
          <p:cNvPr id="2061" name="Google Shape;2061;p182"/>
          <p:cNvSpPr txBox="1">
            <a:spLocks noGrp="1"/>
          </p:cNvSpPr>
          <p:nvPr>
            <p:ph type="subTitle" idx="1"/>
          </p:nvPr>
        </p:nvSpPr>
        <p:spPr>
          <a:xfrm>
            <a:off x="5343150" y="2516929"/>
            <a:ext cx="34479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062" name="Google Shape;2062;p182"/>
          <p:cNvSpPr txBox="1">
            <a:spLocks noGrp="1"/>
          </p:cNvSpPr>
          <p:nvPr>
            <p:ph type="subTitle" idx="3"/>
          </p:nvPr>
        </p:nvSpPr>
        <p:spPr>
          <a:xfrm>
            <a:off x="5343150" y="2831545"/>
            <a:ext cx="34479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60. Large screenshot_1">
  <p:cSld name="60. Large screenshot_1">
    <p:spTree>
      <p:nvGrpSpPr>
        <p:cNvPr id="1" name="Shape 2063"/>
        <p:cNvGrpSpPr/>
        <p:nvPr/>
      </p:nvGrpSpPr>
      <p:grpSpPr>
        <a:xfrm>
          <a:off x="0" y="0"/>
          <a:ext cx="0" cy="0"/>
          <a:chOff x="0" y="0"/>
          <a:chExt cx="0" cy="0"/>
        </a:xfrm>
      </p:grpSpPr>
      <p:pic>
        <p:nvPicPr>
          <p:cNvPr id="2064" name="Google Shape;2064;p183"/>
          <p:cNvPicPr preferRelativeResize="0"/>
          <p:nvPr/>
        </p:nvPicPr>
        <p:blipFill rotWithShape="1">
          <a:blip r:embed="rId2">
            <a:alphaModFix/>
          </a:blip>
          <a:srcRect/>
          <a:stretch/>
        </p:blipFill>
        <p:spPr>
          <a:xfrm>
            <a:off x="-930729" y="-1711439"/>
            <a:ext cx="5143500" cy="5148263"/>
          </a:xfrm>
          <a:prstGeom prst="rect">
            <a:avLst/>
          </a:prstGeom>
          <a:noFill/>
          <a:ln>
            <a:noFill/>
          </a:ln>
        </p:spPr>
      </p:pic>
      <p:sp>
        <p:nvSpPr>
          <p:cNvPr id="2065" name="Google Shape;2065;p183"/>
          <p:cNvSpPr>
            <a:spLocks noGrp="1"/>
          </p:cNvSpPr>
          <p:nvPr>
            <p:ph type="pic" idx="2"/>
          </p:nvPr>
        </p:nvSpPr>
        <p:spPr>
          <a:xfrm>
            <a:off x="370058" y="953306"/>
            <a:ext cx="8403900" cy="4233300"/>
          </a:xfrm>
          <a:prstGeom prst="roundRect">
            <a:avLst>
              <a:gd name="adj" fmla="val 0"/>
            </a:avLst>
          </a:prstGeom>
          <a:solidFill>
            <a:srgbClr val="090C0F"/>
          </a:solidFill>
          <a:ln>
            <a:noFill/>
          </a:ln>
          <a:effectLst>
            <a:reflection stA="20000" endPos="35000" fadeDir="5400012" sy="-100000" algn="bl" rotWithShape="0"/>
          </a:effectLst>
        </p:spPr>
      </p:sp>
      <p:pic>
        <p:nvPicPr>
          <p:cNvPr id="2066" name="Google Shape;2066;p183"/>
          <p:cNvPicPr preferRelativeResize="0"/>
          <p:nvPr/>
        </p:nvPicPr>
        <p:blipFill rotWithShape="1">
          <a:blip r:embed="rId3">
            <a:alphaModFix/>
          </a:blip>
          <a:srcRect/>
          <a:stretch/>
        </p:blipFill>
        <p:spPr>
          <a:xfrm>
            <a:off x="370060" y="602081"/>
            <a:ext cx="8403888" cy="351218"/>
          </a:xfrm>
          <a:prstGeom prst="rect">
            <a:avLst/>
          </a:prstGeom>
          <a:noFill/>
          <a:ln>
            <a:noFill/>
          </a:ln>
        </p:spPr>
      </p:pic>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61. Large Screenshot_2">
  <p:cSld name="61. Large Screenshot_2">
    <p:spTree>
      <p:nvGrpSpPr>
        <p:cNvPr id="1" name="Shape 2067"/>
        <p:cNvGrpSpPr/>
        <p:nvPr/>
      </p:nvGrpSpPr>
      <p:grpSpPr>
        <a:xfrm>
          <a:off x="0" y="0"/>
          <a:ext cx="0" cy="0"/>
          <a:chOff x="0" y="0"/>
          <a:chExt cx="0" cy="0"/>
        </a:xfrm>
      </p:grpSpPr>
      <p:pic>
        <p:nvPicPr>
          <p:cNvPr id="2068" name="Google Shape;2068;p184"/>
          <p:cNvPicPr preferRelativeResize="0"/>
          <p:nvPr/>
        </p:nvPicPr>
        <p:blipFill rotWithShape="1">
          <a:blip r:embed="rId2">
            <a:alphaModFix/>
          </a:blip>
          <a:srcRect/>
          <a:stretch/>
        </p:blipFill>
        <p:spPr>
          <a:xfrm>
            <a:off x="5211343" y="-1372870"/>
            <a:ext cx="5143500" cy="5148263"/>
          </a:xfrm>
          <a:prstGeom prst="rect">
            <a:avLst/>
          </a:prstGeom>
          <a:noFill/>
          <a:ln>
            <a:noFill/>
          </a:ln>
        </p:spPr>
      </p:pic>
      <p:sp>
        <p:nvSpPr>
          <p:cNvPr id="2069" name="Google Shape;2069;p184"/>
          <p:cNvSpPr>
            <a:spLocks noGrp="1"/>
          </p:cNvSpPr>
          <p:nvPr>
            <p:ph type="pic" idx="2"/>
          </p:nvPr>
        </p:nvSpPr>
        <p:spPr>
          <a:xfrm>
            <a:off x="370058" y="953306"/>
            <a:ext cx="8403900" cy="4233300"/>
          </a:xfrm>
          <a:prstGeom prst="roundRect">
            <a:avLst>
              <a:gd name="adj" fmla="val 0"/>
            </a:avLst>
          </a:prstGeom>
          <a:solidFill>
            <a:srgbClr val="0A0C10"/>
          </a:solidFill>
          <a:ln>
            <a:noFill/>
          </a:ln>
          <a:effectLst>
            <a:reflection stA="20000" endPos="35000" fadeDir="5400012" sy="-100000" algn="bl" rotWithShape="0"/>
          </a:effectLst>
        </p:spPr>
      </p:sp>
      <p:pic>
        <p:nvPicPr>
          <p:cNvPr id="2070" name="Google Shape;2070;p184"/>
          <p:cNvPicPr preferRelativeResize="0"/>
          <p:nvPr/>
        </p:nvPicPr>
        <p:blipFill rotWithShape="1">
          <a:blip r:embed="rId3">
            <a:alphaModFix/>
          </a:blip>
          <a:srcRect/>
          <a:stretch/>
        </p:blipFill>
        <p:spPr>
          <a:xfrm>
            <a:off x="370060" y="602081"/>
            <a:ext cx="8403888" cy="351218"/>
          </a:xfrm>
          <a:prstGeom prst="rect">
            <a:avLst/>
          </a:prstGeom>
          <a:noFill/>
          <a:ln>
            <a:noFill/>
          </a:ln>
        </p:spPr>
      </p:pic>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62. Code snippet_1">
  <p:cSld name="62. Code snippet_1">
    <p:spTree>
      <p:nvGrpSpPr>
        <p:cNvPr id="1" name="Shape 2071"/>
        <p:cNvGrpSpPr/>
        <p:nvPr/>
      </p:nvGrpSpPr>
      <p:grpSpPr>
        <a:xfrm>
          <a:off x="0" y="0"/>
          <a:ext cx="0" cy="0"/>
          <a:chOff x="0" y="0"/>
          <a:chExt cx="0" cy="0"/>
        </a:xfrm>
      </p:grpSpPr>
      <p:pic>
        <p:nvPicPr>
          <p:cNvPr id="2072" name="Google Shape;2072;p185"/>
          <p:cNvPicPr preferRelativeResize="0"/>
          <p:nvPr/>
        </p:nvPicPr>
        <p:blipFill rotWithShape="1">
          <a:blip r:embed="rId2">
            <a:alphaModFix/>
          </a:blip>
          <a:srcRect/>
          <a:stretch/>
        </p:blipFill>
        <p:spPr>
          <a:xfrm>
            <a:off x="5777323" y="-1223400"/>
            <a:ext cx="5143500" cy="5148263"/>
          </a:xfrm>
          <a:prstGeom prst="rect">
            <a:avLst/>
          </a:prstGeom>
          <a:noFill/>
          <a:ln>
            <a:noFill/>
          </a:ln>
        </p:spPr>
      </p:pic>
      <p:grpSp>
        <p:nvGrpSpPr>
          <p:cNvPr id="2073" name="Google Shape;2073;p185"/>
          <p:cNvGrpSpPr/>
          <p:nvPr/>
        </p:nvGrpSpPr>
        <p:grpSpPr>
          <a:xfrm>
            <a:off x="3992168" y="663842"/>
            <a:ext cx="4926548" cy="3607936"/>
            <a:chOff x="4796385" y="2821973"/>
            <a:chExt cx="5385971" cy="3940946"/>
          </a:xfrm>
        </p:grpSpPr>
        <p:sp>
          <p:nvSpPr>
            <p:cNvPr id="2074" name="Google Shape;2074;p185"/>
            <p:cNvSpPr/>
            <p:nvPr/>
          </p:nvSpPr>
          <p:spPr>
            <a:xfrm>
              <a:off x="4805901" y="2831493"/>
              <a:ext cx="5366939" cy="3921908"/>
            </a:xfrm>
            <a:custGeom>
              <a:avLst/>
              <a:gdLst/>
              <a:ahLst/>
              <a:cxnLst/>
              <a:rect l="l" t="t" r="r" b="b"/>
              <a:pathLst>
                <a:path w="5366939" h="3921908" extrusionOk="0">
                  <a:moveTo>
                    <a:pt x="0" y="57115"/>
                  </a:moveTo>
                  <a:cubicBezTo>
                    <a:pt x="0" y="25571"/>
                    <a:pt x="25562" y="0"/>
                    <a:pt x="57095" y="0"/>
                  </a:cubicBezTo>
                  <a:lnTo>
                    <a:pt x="5309845" y="0"/>
                  </a:lnTo>
                  <a:cubicBezTo>
                    <a:pt x="5341380" y="0"/>
                    <a:pt x="5366940" y="25571"/>
                    <a:pt x="5366940" y="57115"/>
                  </a:cubicBezTo>
                  <a:lnTo>
                    <a:pt x="5366940" y="3864794"/>
                  </a:lnTo>
                  <a:cubicBezTo>
                    <a:pt x="5366940" y="3896340"/>
                    <a:pt x="5341380" y="3921909"/>
                    <a:pt x="5309845" y="3921909"/>
                  </a:cubicBezTo>
                  <a:lnTo>
                    <a:pt x="57095" y="3921909"/>
                  </a:lnTo>
                  <a:cubicBezTo>
                    <a:pt x="25562" y="3921909"/>
                    <a:pt x="0" y="3896340"/>
                    <a:pt x="0" y="3864794"/>
                  </a:cubicBezTo>
                  <a:lnTo>
                    <a:pt x="0" y="57115"/>
                  </a:lnTo>
                  <a:close/>
                </a:path>
              </a:pathLst>
            </a:custGeom>
            <a:solidFill>
              <a:srgbClr val="161B22"/>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2075" name="Google Shape;2075;p185"/>
            <p:cNvSpPr/>
            <p:nvPr/>
          </p:nvSpPr>
          <p:spPr>
            <a:xfrm>
              <a:off x="4971313" y="3047906"/>
              <a:ext cx="2361341" cy="147696"/>
            </a:xfrm>
            <a:custGeom>
              <a:avLst/>
              <a:gdLst/>
              <a:ahLst/>
              <a:cxnLst/>
              <a:rect l="l" t="t" r="r" b="b"/>
              <a:pathLst>
                <a:path w="2361341" h="147696" extrusionOk="0">
                  <a:moveTo>
                    <a:pt x="11895" y="118246"/>
                  </a:moveTo>
                  <a:cubicBezTo>
                    <a:pt x="18958" y="118246"/>
                    <a:pt x="23790" y="113263"/>
                    <a:pt x="23790" y="106645"/>
                  </a:cubicBezTo>
                  <a:cubicBezTo>
                    <a:pt x="23790" y="100100"/>
                    <a:pt x="18958" y="95118"/>
                    <a:pt x="11895" y="95118"/>
                  </a:cubicBezTo>
                  <a:cubicBezTo>
                    <a:pt x="4906" y="95118"/>
                    <a:pt x="0" y="100100"/>
                    <a:pt x="0" y="106645"/>
                  </a:cubicBezTo>
                  <a:cubicBezTo>
                    <a:pt x="0" y="113263"/>
                    <a:pt x="4906" y="118246"/>
                    <a:pt x="11895" y="118246"/>
                  </a:cubicBezTo>
                  <a:close/>
                  <a:moveTo>
                    <a:pt x="80216" y="147696"/>
                  </a:moveTo>
                  <a:cubicBezTo>
                    <a:pt x="103931" y="147696"/>
                    <a:pt x="118948" y="135871"/>
                    <a:pt x="118948" y="117205"/>
                  </a:cubicBezTo>
                  <a:lnTo>
                    <a:pt x="118948" y="35473"/>
                  </a:lnTo>
                  <a:lnTo>
                    <a:pt x="101180" y="35473"/>
                  </a:lnTo>
                  <a:lnTo>
                    <a:pt x="101180" y="48488"/>
                  </a:lnTo>
                  <a:lnTo>
                    <a:pt x="99916" y="48488"/>
                  </a:lnTo>
                  <a:cubicBezTo>
                    <a:pt x="95456" y="39638"/>
                    <a:pt x="85791" y="34135"/>
                    <a:pt x="74715" y="34135"/>
                  </a:cubicBezTo>
                  <a:cubicBezTo>
                    <a:pt x="53973" y="34135"/>
                    <a:pt x="41111" y="50347"/>
                    <a:pt x="41111" y="75261"/>
                  </a:cubicBezTo>
                  <a:cubicBezTo>
                    <a:pt x="41111" y="99654"/>
                    <a:pt x="53899" y="115569"/>
                    <a:pt x="74417" y="115569"/>
                  </a:cubicBezTo>
                  <a:cubicBezTo>
                    <a:pt x="85717" y="115569"/>
                    <a:pt x="94564" y="110809"/>
                    <a:pt x="99247" y="102033"/>
                  </a:cubicBezTo>
                  <a:lnTo>
                    <a:pt x="100511" y="102033"/>
                  </a:lnTo>
                  <a:lnTo>
                    <a:pt x="100511" y="117502"/>
                  </a:lnTo>
                  <a:cubicBezTo>
                    <a:pt x="100511" y="127840"/>
                    <a:pt x="93152" y="133938"/>
                    <a:pt x="80514" y="133938"/>
                  </a:cubicBezTo>
                  <a:cubicBezTo>
                    <a:pt x="70402" y="133938"/>
                    <a:pt x="63861" y="130294"/>
                    <a:pt x="62671" y="124567"/>
                  </a:cubicBezTo>
                  <a:lnTo>
                    <a:pt x="44159" y="124567"/>
                  </a:lnTo>
                  <a:cubicBezTo>
                    <a:pt x="45647" y="138549"/>
                    <a:pt x="59326" y="147696"/>
                    <a:pt x="80216" y="147696"/>
                  </a:cubicBezTo>
                  <a:close/>
                  <a:moveTo>
                    <a:pt x="80216" y="100918"/>
                  </a:moveTo>
                  <a:cubicBezTo>
                    <a:pt x="67354" y="100918"/>
                    <a:pt x="60069" y="90953"/>
                    <a:pt x="60069" y="75186"/>
                  </a:cubicBezTo>
                  <a:cubicBezTo>
                    <a:pt x="60069" y="59495"/>
                    <a:pt x="67354" y="49529"/>
                    <a:pt x="80216" y="49529"/>
                  </a:cubicBezTo>
                  <a:cubicBezTo>
                    <a:pt x="93002" y="49529"/>
                    <a:pt x="100809" y="59495"/>
                    <a:pt x="100809" y="75261"/>
                  </a:cubicBezTo>
                  <a:cubicBezTo>
                    <a:pt x="100809" y="90953"/>
                    <a:pt x="93077" y="100918"/>
                    <a:pt x="80216" y="100918"/>
                  </a:cubicBezTo>
                  <a:close/>
                  <a:moveTo>
                    <a:pt x="150990" y="21864"/>
                  </a:moveTo>
                  <a:cubicBezTo>
                    <a:pt x="157086" y="21864"/>
                    <a:pt x="162067" y="17030"/>
                    <a:pt x="162067" y="10932"/>
                  </a:cubicBezTo>
                  <a:cubicBezTo>
                    <a:pt x="162067" y="4908"/>
                    <a:pt x="157086" y="0"/>
                    <a:pt x="150990" y="0"/>
                  </a:cubicBezTo>
                  <a:cubicBezTo>
                    <a:pt x="144968" y="0"/>
                    <a:pt x="139988" y="4908"/>
                    <a:pt x="139988" y="10932"/>
                  </a:cubicBezTo>
                  <a:cubicBezTo>
                    <a:pt x="139988" y="17030"/>
                    <a:pt x="144968" y="21864"/>
                    <a:pt x="150990" y="21864"/>
                  </a:cubicBezTo>
                  <a:close/>
                  <a:moveTo>
                    <a:pt x="141846" y="116759"/>
                  </a:moveTo>
                  <a:lnTo>
                    <a:pt x="160209" y="116759"/>
                  </a:lnTo>
                  <a:lnTo>
                    <a:pt x="160209" y="35473"/>
                  </a:lnTo>
                  <a:lnTo>
                    <a:pt x="141846" y="35473"/>
                  </a:lnTo>
                  <a:lnTo>
                    <a:pt x="141846" y="116759"/>
                  </a:lnTo>
                  <a:close/>
                  <a:moveTo>
                    <a:pt x="188977" y="15543"/>
                  </a:moveTo>
                  <a:lnTo>
                    <a:pt x="188977" y="35994"/>
                  </a:lnTo>
                  <a:lnTo>
                    <a:pt x="176121" y="35994"/>
                  </a:lnTo>
                  <a:lnTo>
                    <a:pt x="176121" y="50347"/>
                  </a:lnTo>
                  <a:lnTo>
                    <a:pt x="188977" y="50347"/>
                  </a:lnTo>
                  <a:lnTo>
                    <a:pt x="188977" y="95192"/>
                  </a:lnTo>
                  <a:cubicBezTo>
                    <a:pt x="188977" y="110883"/>
                    <a:pt x="196409" y="117131"/>
                    <a:pt x="215070" y="117131"/>
                  </a:cubicBezTo>
                  <a:cubicBezTo>
                    <a:pt x="218638" y="117131"/>
                    <a:pt x="222064" y="116833"/>
                    <a:pt x="224738" y="116312"/>
                  </a:cubicBezTo>
                  <a:lnTo>
                    <a:pt x="224738" y="102183"/>
                  </a:lnTo>
                  <a:cubicBezTo>
                    <a:pt x="222511" y="102406"/>
                    <a:pt x="221093" y="102554"/>
                    <a:pt x="218495" y="102554"/>
                  </a:cubicBezTo>
                  <a:cubicBezTo>
                    <a:pt x="210759" y="102554"/>
                    <a:pt x="207343" y="98910"/>
                    <a:pt x="207343" y="90804"/>
                  </a:cubicBezTo>
                  <a:lnTo>
                    <a:pt x="207343" y="50347"/>
                  </a:lnTo>
                  <a:lnTo>
                    <a:pt x="224738" y="50347"/>
                  </a:lnTo>
                  <a:lnTo>
                    <a:pt x="224738" y="35994"/>
                  </a:lnTo>
                  <a:lnTo>
                    <a:pt x="207343" y="35994"/>
                  </a:lnTo>
                  <a:lnTo>
                    <a:pt x="207343" y="15543"/>
                  </a:lnTo>
                  <a:lnTo>
                    <a:pt x="188977" y="15543"/>
                  </a:lnTo>
                  <a:close/>
                  <a:moveTo>
                    <a:pt x="243922" y="116759"/>
                  </a:moveTo>
                  <a:lnTo>
                    <a:pt x="262354" y="116759"/>
                  </a:lnTo>
                  <a:lnTo>
                    <a:pt x="262354" y="69535"/>
                  </a:lnTo>
                  <a:cubicBezTo>
                    <a:pt x="262354" y="57636"/>
                    <a:pt x="269120" y="49678"/>
                    <a:pt x="281243" y="49678"/>
                  </a:cubicBezTo>
                  <a:cubicBezTo>
                    <a:pt x="291939" y="49678"/>
                    <a:pt x="297591" y="56074"/>
                    <a:pt x="297591" y="68642"/>
                  </a:cubicBezTo>
                  <a:lnTo>
                    <a:pt x="297591" y="116759"/>
                  </a:lnTo>
                  <a:lnTo>
                    <a:pt x="316033" y="116759"/>
                  </a:lnTo>
                  <a:lnTo>
                    <a:pt x="316033" y="64329"/>
                  </a:lnTo>
                  <a:cubicBezTo>
                    <a:pt x="316033" y="44992"/>
                    <a:pt x="305470" y="33986"/>
                    <a:pt x="288075" y="33986"/>
                  </a:cubicBezTo>
                  <a:cubicBezTo>
                    <a:pt x="275962" y="33986"/>
                    <a:pt x="267264" y="39489"/>
                    <a:pt x="263391" y="48637"/>
                  </a:cubicBezTo>
                  <a:lnTo>
                    <a:pt x="262059" y="48637"/>
                  </a:lnTo>
                  <a:lnTo>
                    <a:pt x="262059" y="4015"/>
                  </a:lnTo>
                  <a:lnTo>
                    <a:pt x="243922" y="4015"/>
                  </a:lnTo>
                  <a:lnTo>
                    <a:pt x="243922" y="116759"/>
                  </a:lnTo>
                  <a:close/>
                  <a:moveTo>
                    <a:pt x="408660" y="35473"/>
                  </a:moveTo>
                  <a:lnTo>
                    <a:pt x="390228" y="35473"/>
                  </a:lnTo>
                  <a:lnTo>
                    <a:pt x="390228" y="82847"/>
                  </a:lnTo>
                  <a:cubicBezTo>
                    <a:pt x="390228" y="95118"/>
                    <a:pt x="383681" y="102554"/>
                    <a:pt x="371710" y="102554"/>
                  </a:cubicBezTo>
                  <a:cubicBezTo>
                    <a:pt x="360710" y="102554"/>
                    <a:pt x="355581" y="96456"/>
                    <a:pt x="355581" y="83814"/>
                  </a:cubicBezTo>
                  <a:lnTo>
                    <a:pt x="355581" y="35473"/>
                  </a:lnTo>
                  <a:lnTo>
                    <a:pt x="337139" y="35473"/>
                  </a:lnTo>
                  <a:lnTo>
                    <a:pt x="337139" y="88275"/>
                  </a:lnTo>
                  <a:cubicBezTo>
                    <a:pt x="337139" y="107314"/>
                    <a:pt x="347549" y="118395"/>
                    <a:pt x="365315" y="118395"/>
                  </a:cubicBezTo>
                  <a:cubicBezTo>
                    <a:pt x="377734" y="118395"/>
                    <a:pt x="385689" y="113115"/>
                    <a:pt x="389628" y="103818"/>
                  </a:cubicBezTo>
                  <a:lnTo>
                    <a:pt x="390894" y="103818"/>
                  </a:lnTo>
                  <a:lnTo>
                    <a:pt x="390894" y="116759"/>
                  </a:lnTo>
                  <a:lnTo>
                    <a:pt x="408660" y="116759"/>
                  </a:lnTo>
                  <a:lnTo>
                    <a:pt x="408660" y="35473"/>
                  </a:lnTo>
                  <a:close/>
                  <a:moveTo>
                    <a:pt x="476461" y="118097"/>
                  </a:moveTo>
                  <a:cubicBezTo>
                    <a:pt x="496977" y="118097"/>
                    <a:pt x="509842" y="101959"/>
                    <a:pt x="509842" y="76154"/>
                  </a:cubicBezTo>
                  <a:cubicBezTo>
                    <a:pt x="509842" y="50199"/>
                    <a:pt x="497053" y="34135"/>
                    <a:pt x="476461" y="34135"/>
                  </a:cubicBezTo>
                  <a:cubicBezTo>
                    <a:pt x="465308" y="34135"/>
                    <a:pt x="455944" y="39564"/>
                    <a:pt x="451710" y="48414"/>
                  </a:cubicBezTo>
                  <a:lnTo>
                    <a:pt x="450444" y="48414"/>
                  </a:lnTo>
                  <a:lnTo>
                    <a:pt x="450444" y="4015"/>
                  </a:lnTo>
                  <a:lnTo>
                    <a:pt x="432002" y="4015"/>
                  </a:lnTo>
                  <a:lnTo>
                    <a:pt x="432002" y="116759"/>
                  </a:lnTo>
                  <a:lnTo>
                    <a:pt x="449769" y="116759"/>
                  </a:lnTo>
                  <a:lnTo>
                    <a:pt x="449769" y="103893"/>
                  </a:lnTo>
                  <a:lnTo>
                    <a:pt x="451034" y="103893"/>
                  </a:lnTo>
                  <a:cubicBezTo>
                    <a:pt x="455649" y="112817"/>
                    <a:pt x="465089" y="118097"/>
                    <a:pt x="476461" y="118097"/>
                  </a:cubicBezTo>
                  <a:close/>
                  <a:moveTo>
                    <a:pt x="470665" y="49529"/>
                  </a:moveTo>
                  <a:cubicBezTo>
                    <a:pt x="483226" y="49529"/>
                    <a:pt x="490887" y="59569"/>
                    <a:pt x="490887" y="76154"/>
                  </a:cubicBezTo>
                  <a:cubicBezTo>
                    <a:pt x="490887" y="92738"/>
                    <a:pt x="483302" y="102777"/>
                    <a:pt x="470665" y="102777"/>
                  </a:cubicBezTo>
                  <a:cubicBezTo>
                    <a:pt x="458028" y="102777"/>
                    <a:pt x="450149" y="92588"/>
                    <a:pt x="450149" y="76154"/>
                  </a:cubicBezTo>
                  <a:cubicBezTo>
                    <a:pt x="450149" y="59718"/>
                    <a:pt x="458095" y="49529"/>
                    <a:pt x="470665" y="49529"/>
                  </a:cubicBezTo>
                  <a:close/>
                  <a:moveTo>
                    <a:pt x="534079" y="139739"/>
                  </a:moveTo>
                  <a:lnTo>
                    <a:pt x="572590" y="4015"/>
                  </a:lnTo>
                  <a:lnTo>
                    <a:pt x="556004" y="4015"/>
                  </a:lnTo>
                  <a:lnTo>
                    <a:pt x="517426" y="139739"/>
                  </a:lnTo>
                  <a:lnTo>
                    <a:pt x="534079" y="139739"/>
                  </a:lnTo>
                  <a:close/>
                  <a:moveTo>
                    <a:pt x="693317" y="35473"/>
                  </a:moveTo>
                  <a:lnTo>
                    <a:pt x="674952" y="35473"/>
                  </a:lnTo>
                  <a:lnTo>
                    <a:pt x="661496" y="96530"/>
                  </a:lnTo>
                  <a:lnTo>
                    <a:pt x="660240" y="96530"/>
                  </a:lnTo>
                  <a:lnTo>
                    <a:pt x="644472" y="35473"/>
                  </a:lnTo>
                  <a:lnTo>
                    <a:pt x="626859" y="35473"/>
                  </a:lnTo>
                  <a:lnTo>
                    <a:pt x="611243" y="96530"/>
                  </a:lnTo>
                  <a:lnTo>
                    <a:pt x="609977" y="96530"/>
                  </a:lnTo>
                  <a:lnTo>
                    <a:pt x="596446" y="35473"/>
                  </a:lnTo>
                  <a:lnTo>
                    <a:pt x="577861" y="35473"/>
                  </a:lnTo>
                  <a:lnTo>
                    <a:pt x="599872" y="116759"/>
                  </a:lnTo>
                  <a:lnTo>
                    <a:pt x="619056" y="116759"/>
                  </a:lnTo>
                  <a:lnTo>
                    <a:pt x="634814" y="57859"/>
                  </a:lnTo>
                  <a:lnTo>
                    <a:pt x="636079" y="57859"/>
                  </a:lnTo>
                  <a:lnTo>
                    <a:pt x="651914" y="116759"/>
                  </a:lnTo>
                  <a:lnTo>
                    <a:pt x="671317" y="116759"/>
                  </a:lnTo>
                  <a:lnTo>
                    <a:pt x="693317" y="35473"/>
                  </a:lnTo>
                  <a:close/>
                  <a:moveTo>
                    <a:pt x="741268" y="118395"/>
                  </a:moveTo>
                  <a:cubicBezTo>
                    <a:pt x="765581" y="118395"/>
                    <a:pt x="780378" y="102480"/>
                    <a:pt x="780378" y="76079"/>
                  </a:cubicBezTo>
                  <a:cubicBezTo>
                    <a:pt x="780378" y="49827"/>
                    <a:pt x="765505" y="33912"/>
                    <a:pt x="741268" y="33912"/>
                  </a:cubicBezTo>
                  <a:cubicBezTo>
                    <a:pt x="717107" y="33912"/>
                    <a:pt x="702167" y="49902"/>
                    <a:pt x="702167" y="76079"/>
                  </a:cubicBezTo>
                  <a:cubicBezTo>
                    <a:pt x="702167" y="102480"/>
                    <a:pt x="716888" y="118395"/>
                    <a:pt x="741268" y="118395"/>
                  </a:cubicBezTo>
                  <a:close/>
                  <a:moveTo>
                    <a:pt x="741268" y="103298"/>
                  </a:moveTo>
                  <a:cubicBezTo>
                    <a:pt x="728412" y="103298"/>
                    <a:pt x="721047" y="93333"/>
                    <a:pt x="721047" y="76154"/>
                  </a:cubicBezTo>
                  <a:cubicBezTo>
                    <a:pt x="721047" y="58974"/>
                    <a:pt x="728412" y="49009"/>
                    <a:pt x="741268" y="49009"/>
                  </a:cubicBezTo>
                  <a:cubicBezTo>
                    <a:pt x="754057" y="49009"/>
                    <a:pt x="761413" y="58974"/>
                    <a:pt x="761413" y="76154"/>
                  </a:cubicBezTo>
                  <a:cubicBezTo>
                    <a:pt x="761413" y="93333"/>
                    <a:pt x="754133" y="103298"/>
                    <a:pt x="741268" y="103298"/>
                  </a:cubicBezTo>
                  <a:close/>
                  <a:moveTo>
                    <a:pt x="798962" y="116759"/>
                  </a:moveTo>
                  <a:lnTo>
                    <a:pt x="817395" y="116759"/>
                  </a:lnTo>
                  <a:lnTo>
                    <a:pt x="817395" y="69535"/>
                  </a:lnTo>
                  <a:cubicBezTo>
                    <a:pt x="817395" y="58081"/>
                    <a:pt x="825721" y="50645"/>
                    <a:pt x="837692" y="50645"/>
                  </a:cubicBezTo>
                  <a:cubicBezTo>
                    <a:pt x="840813" y="50645"/>
                    <a:pt x="845723" y="51166"/>
                    <a:pt x="847132" y="51686"/>
                  </a:cubicBezTo>
                  <a:lnTo>
                    <a:pt x="847132" y="34878"/>
                  </a:lnTo>
                  <a:cubicBezTo>
                    <a:pt x="845428" y="34433"/>
                    <a:pt x="842155" y="34135"/>
                    <a:pt x="839481" y="34135"/>
                  </a:cubicBezTo>
                  <a:cubicBezTo>
                    <a:pt x="828994" y="34135"/>
                    <a:pt x="820221" y="40084"/>
                    <a:pt x="817994" y="48117"/>
                  </a:cubicBezTo>
                  <a:lnTo>
                    <a:pt x="816728" y="48117"/>
                  </a:lnTo>
                  <a:lnTo>
                    <a:pt x="816728" y="35473"/>
                  </a:lnTo>
                  <a:lnTo>
                    <a:pt x="798962" y="35473"/>
                  </a:lnTo>
                  <a:lnTo>
                    <a:pt x="798962" y="116759"/>
                  </a:lnTo>
                  <a:close/>
                  <a:moveTo>
                    <a:pt x="882740" y="68790"/>
                  </a:moveTo>
                  <a:lnTo>
                    <a:pt x="881484" y="68790"/>
                  </a:lnTo>
                  <a:lnTo>
                    <a:pt x="881484" y="4015"/>
                  </a:lnTo>
                  <a:lnTo>
                    <a:pt x="863042" y="4015"/>
                  </a:lnTo>
                  <a:lnTo>
                    <a:pt x="863042" y="116759"/>
                  </a:lnTo>
                  <a:lnTo>
                    <a:pt x="881484" y="116759"/>
                  </a:lnTo>
                  <a:lnTo>
                    <a:pt x="881484" y="88201"/>
                  </a:lnTo>
                  <a:lnTo>
                    <a:pt x="888021" y="81657"/>
                  </a:lnTo>
                  <a:lnTo>
                    <a:pt x="914114" y="116759"/>
                  </a:lnTo>
                  <a:lnTo>
                    <a:pt x="936419" y="116759"/>
                  </a:lnTo>
                  <a:lnTo>
                    <a:pt x="901771" y="70353"/>
                  </a:lnTo>
                  <a:lnTo>
                    <a:pt x="934192" y="35473"/>
                  </a:lnTo>
                  <a:lnTo>
                    <a:pt x="912781" y="35473"/>
                  </a:lnTo>
                  <a:lnTo>
                    <a:pt x="882740" y="68790"/>
                  </a:lnTo>
                  <a:close/>
                  <a:moveTo>
                    <a:pt x="955527" y="116759"/>
                  </a:moveTo>
                  <a:lnTo>
                    <a:pt x="973892" y="116759"/>
                  </a:lnTo>
                  <a:lnTo>
                    <a:pt x="973892" y="50347"/>
                  </a:lnTo>
                  <a:lnTo>
                    <a:pt x="991354" y="50347"/>
                  </a:lnTo>
                  <a:lnTo>
                    <a:pt x="991354" y="35994"/>
                  </a:lnTo>
                  <a:lnTo>
                    <a:pt x="973664" y="35994"/>
                  </a:lnTo>
                  <a:lnTo>
                    <a:pt x="973664" y="28483"/>
                  </a:lnTo>
                  <a:cubicBezTo>
                    <a:pt x="973664" y="20749"/>
                    <a:pt x="977080" y="16881"/>
                    <a:pt x="985787" y="16881"/>
                  </a:cubicBezTo>
                  <a:cubicBezTo>
                    <a:pt x="988385" y="16881"/>
                    <a:pt x="990611" y="17104"/>
                    <a:pt x="992106" y="17328"/>
                  </a:cubicBezTo>
                  <a:lnTo>
                    <a:pt x="992106" y="4015"/>
                  </a:lnTo>
                  <a:cubicBezTo>
                    <a:pt x="989127" y="3495"/>
                    <a:pt x="985787" y="3272"/>
                    <a:pt x="981838" y="3272"/>
                  </a:cubicBezTo>
                  <a:cubicBezTo>
                    <a:pt x="963777" y="3272"/>
                    <a:pt x="955527" y="11230"/>
                    <a:pt x="955527" y="27442"/>
                  </a:cubicBezTo>
                  <a:lnTo>
                    <a:pt x="955527" y="35994"/>
                  </a:lnTo>
                  <a:lnTo>
                    <a:pt x="942214" y="35994"/>
                  </a:lnTo>
                  <a:lnTo>
                    <a:pt x="942214" y="50347"/>
                  </a:lnTo>
                  <a:lnTo>
                    <a:pt x="955527" y="50347"/>
                  </a:lnTo>
                  <a:lnTo>
                    <a:pt x="955527" y="116759"/>
                  </a:lnTo>
                  <a:close/>
                  <a:moveTo>
                    <a:pt x="1009948" y="116759"/>
                  </a:moveTo>
                  <a:lnTo>
                    <a:pt x="1028380" y="116759"/>
                  </a:lnTo>
                  <a:lnTo>
                    <a:pt x="1028380" y="4015"/>
                  </a:lnTo>
                  <a:lnTo>
                    <a:pt x="1009948" y="4015"/>
                  </a:lnTo>
                  <a:lnTo>
                    <a:pt x="1009948" y="116759"/>
                  </a:lnTo>
                  <a:close/>
                  <a:moveTo>
                    <a:pt x="1086817" y="118395"/>
                  </a:moveTo>
                  <a:cubicBezTo>
                    <a:pt x="1111120" y="118395"/>
                    <a:pt x="1125917" y="102480"/>
                    <a:pt x="1125917" y="76079"/>
                  </a:cubicBezTo>
                  <a:cubicBezTo>
                    <a:pt x="1125917" y="49827"/>
                    <a:pt x="1111054" y="33912"/>
                    <a:pt x="1086817" y="33912"/>
                  </a:cubicBezTo>
                  <a:cubicBezTo>
                    <a:pt x="1062656" y="33912"/>
                    <a:pt x="1047707" y="49902"/>
                    <a:pt x="1047707" y="76079"/>
                  </a:cubicBezTo>
                  <a:cubicBezTo>
                    <a:pt x="1047707" y="102480"/>
                    <a:pt x="1062428" y="118395"/>
                    <a:pt x="1086817" y="118395"/>
                  </a:cubicBezTo>
                  <a:close/>
                  <a:moveTo>
                    <a:pt x="1086817" y="103298"/>
                  </a:moveTo>
                  <a:cubicBezTo>
                    <a:pt x="1073951" y="103298"/>
                    <a:pt x="1066596" y="93333"/>
                    <a:pt x="1066596" y="76154"/>
                  </a:cubicBezTo>
                  <a:cubicBezTo>
                    <a:pt x="1066596" y="58974"/>
                    <a:pt x="1073951" y="49009"/>
                    <a:pt x="1086817" y="49009"/>
                  </a:cubicBezTo>
                  <a:cubicBezTo>
                    <a:pt x="1099606" y="49009"/>
                    <a:pt x="1106962" y="58974"/>
                    <a:pt x="1106962" y="76154"/>
                  </a:cubicBezTo>
                  <a:cubicBezTo>
                    <a:pt x="1106962" y="93333"/>
                    <a:pt x="1099673" y="103298"/>
                    <a:pt x="1086817" y="103298"/>
                  </a:cubicBezTo>
                  <a:close/>
                  <a:moveTo>
                    <a:pt x="1250147" y="35473"/>
                  </a:moveTo>
                  <a:lnTo>
                    <a:pt x="1231781" y="35473"/>
                  </a:lnTo>
                  <a:lnTo>
                    <a:pt x="1218326" y="96530"/>
                  </a:lnTo>
                  <a:lnTo>
                    <a:pt x="1217060" y="96530"/>
                  </a:lnTo>
                  <a:lnTo>
                    <a:pt x="1201302" y="35473"/>
                  </a:lnTo>
                  <a:lnTo>
                    <a:pt x="1183679" y="35473"/>
                  </a:lnTo>
                  <a:lnTo>
                    <a:pt x="1168073" y="96530"/>
                  </a:lnTo>
                  <a:lnTo>
                    <a:pt x="1166807" y="96530"/>
                  </a:lnTo>
                  <a:lnTo>
                    <a:pt x="1153275" y="35473"/>
                  </a:lnTo>
                  <a:lnTo>
                    <a:pt x="1134691" y="35473"/>
                  </a:lnTo>
                  <a:lnTo>
                    <a:pt x="1156701" y="116759"/>
                  </a:lnTo>
                  <a:lnTo>
                    <a:pt x="1175876" y="116759"/>
                  </a:lnTo>
                  <a:lnTo>
                    <a:pt x="1191634" y="57859"/>
                  </a:lnTo>
                  <a:lnTo>
                    <a:pt x="1192899" y="57859"/>
                  </a:lnTo>
                  <a:lnTo>
                    <a:pt x="1208734" y="116759"/>
                  </a:lnTo>
                  <a:lnTo>
                    <a:pt x="1228137" y="116759"/>
                  </a:lnTo>
                  <a:lnTo>
                    <a:pt x="1250147" y="35473"/>
                  </a:lnTo>
                  <a:close/>
                  <a:moveTo>
                    <a:pt x="1262184" y="58676"/>
                  </a:moveTo>
                  <a:cubicBezTo>
                    <a:pt x="1262184" y="70873"/>
                    <a:pt x="1269550" y="78013"/>
                    <a:pt x="1285165" y="81582"/>
                  </a:cubicBezTo>
                  <a:lnTo>
                    <a:pt x="1299582" y="84928"/>
                  </a:lnTo>
                  <a:cubicBezTo>
                    <a:pt x="1307318" y="86714"/>
                    <a:pt x="1310810" y="89688"/>
                    <a:pt x="1310810" y="94299"/>
                  </a:cubicBezTo>
                  <a:cubicBezTo>
                    <a:pt x="1310810" y="100472"/>
                    <a:pt x="1304340" y="104711"/>
                    <a:pt x="1295052" y="104711"/>
                  </a:cubicBezTo>
                  <a:cubicBezTo>
                    <a:pt x="1285831" y="104711"/>
                    <a:pt x="1280103" y="100993"/>
                    <a:pt x="1278323" y="94968"/>
                  </a:cubicBezTo>
                  <a:lnTo>
                    <a:pt x="1260110" y="94968"/>
                  </a:lnTo>
                  <a:cubicBezTo>
                    <a:pt x="1261518" y="109619"/>
                    <a:pt x="1274308" y="118395"/>
                    <a:pt x="1294605" y="118395"/>
                  </a:cubicBezTo>
                  <a:cubicBezTo>
                    <a:pt x="1314893" y="118395"/>
                    <a:pt x="1329243" y="108057"/>
                    <a:pt x="1329243" y="92514"/>
                  </a:cubicBezTo>
                  <a:cubicBezTo>
                    <a:pt x="1329243" y="80541"/>
                    <a:pt x="1322030" y="73922"/>
                    <a:pt x="1306500" y="70353"/>
                  </a:cubicBezTo>
                  <a:lnTo>
                    <a:pt x="1292150" y="67155"/>
                  </a:lnTo>
                  <a:cubicBezTo>
                    <a:pt x="1283966" y="65221"/>
                    <a:pt x="1280103" y="62320"/>
                    <a:pt x="1280103" y="57710"/>
                  </a:cubicBezTo>
                  <a:cubicBezTo>
                    <a:pt x="1280103" y="51686"/>
                    <a:pt x="1286421" y="47596"/>
                    <a:pt x="1294824" y="47596"/>
                  </a:cubicBezTo>
                  <a:cubicBezTo>
                    <a:pt x="1303445" y="47596"/>
                    <a:pt x="1308879" y="51314"/>
                    <a:pt x="1310211" y="57041"/>
                  </a:cubicBezTo>
                  <a:lnTo>
                    <a:pt x="1327539" y="57041"/>
                  </a:lnTo>
                  <a:cubicBezTo>
                    <a:pt x="1326197" y="42390"/>
                    <a:pt x="1314084" y="33912"/>
                    <a:pt x="1294748" y="33912"/>
                  </a:cubicBezTo>
                  <a:cubicBezTo>
                    <a:pt x="1275573" y="33912"/>
                    <a:pt x="1262184" y="44101"/>
                    <a:pt x="1262184" y="58676"/>
                  </a:cubicBezTo>
                  <a:close/>
                  <a:moveTo>
                    <a:pt x="1353632" y="139739"/>
                  </a:moveTo>
                  <a:lnTo>
                    <a:pt x="1392142" y="4015"/>
                  </a:lnTo>
                  <a:lnTo>
                    <a:pt x="1375566" y="4015"/>
                  </a:lnTo>
                  <a:lnTo>
                    <a:pt x="1336979" y="139739"/>
                  </a:lnTo>
                  <a:lnTo>
                    <a:pt x="1353632" y="139739"/>
                  </a:lnTo>
                  <a:close/>
                  <a:moveTo>
                    <a:pt x="1448267" y="34135"/>
                  </a:moveTo>
                  <a:cubicBezTo>
                    <a:pt x="1437114" y="34135"/>
                    <a:pt x="1427675" y="39712"/>
                    <a:pt x="1422993" y="48934"/>
                  </a:cubicBezTo>
                  <a:lnTo>
                    <a:pt x="1421727" y="48934"/>
                  </a:lnTo>
                  <a:lnTo>
                    <a:pt x="1421727" y="35473"/>
                  </a:lnTo>
                  <a:lnTo>
                    <a:pt x="1403961" y="35473"/>
                  </a:lnTo>
                  <a:lnTo>
                    <a:pt x="1403961" y="143754"/>
                  </a:lnTo>
                  <a:lnTo>
                    <a:pt x="1422393" y="143754"/>
                  </a:lnTo>
                  <a:lnTo>
                    <a:pt x="1422393" y="104413"/>
                  </a:lnTo>
                  <a:lnTo>
                    <a:pt x="1423659" y="104413"/>
                  </a:lnTo>
                  <a:cubicBezTo>
                    <a:pt x="1427827" y="113040"/>
                    <a:pt x="1436819" y="118097"/>
                    <a:pt x="1448495" y="118097"/>
                  </a:cubicBezTo>
                  <a:cubicBezTo>
                    <a:pt x="1469011" y="118097"/>
                    <a:pt x="1481801" y="101959"/>
                    <a:pt x="1481801" y="76154"/>
                  </a:cubicBezTo>
                  <a:cubicBezTo>
                    <a:pt x="1481801" y="50124"/>
                    <a:pt x="1468859" y="34135"/>
                    <a:pt x="1448267" y="34135"/>
                  </a:cubicBezTo>
                  <a:close/>
                  <a:moveTo>
                    <a:pt x="1442472" y="102777"/>
                  </a:moveTo>
                  <a:cubicBezTo>
                    <a:pt x="1429901" y="102777"/>
                    <a:pt x="1422098" y="92588"/>
                    <a:pt x="1422022" y="76154"/>
                  </a:cubicBezTo>
                  <a:cubicBezTo>
                    <a:pt x="1422098" y="59718"/>
                    <a:pt x="1429977" y="49529"/>
                    <a:pt x="1442548" y="49529"/>
                  </a:cubicBezTo>
                  <a:cubicBezTo>
                    <a:pt x="1455185" y="49529"/>
                    <a:pt x="1462836" y="59495"/>
                    <a:pt x="1462836" y="76154"/>
                  </a:cubicBezTo>
                  <a:cubicBezTo>
                    <a:pt x="1462836" y="92812"/>
                    <a:pt x="1455251" y="102777"/>
                    <a:pt x="1442472" y="102777"/>
                  </a:cubicBezTo>
                  <a:close/>
                  <a:moveTo>
                    <a:pt x="1500309" y="116759"/>
                  </a:moveTo>
                  <a:lnTo>
                    <a:pt x="1518741" y="116759"/>
                  </a:lnTo>
                  <a:lnTo>
                    <a:pt x="1518741" y="69535"/>
                  </a:lnTo>
                  <a:cubicBezTo>
                    <a:pt x="1518741" y="58081"/>
                    <a:pt x="1527067" y="50645"/>
                    <a:pt x="1539039" y="50645"/>
                  </a:cubicBezTo>
                  <a:cubicBezTo>
                    <a:pt x="1542160" y="50645"/>
                    <a:pt x="1547070" y="51166"/>
                    <a:pt x="1548478" y="51686"/>
                  </a:cubicBezTo>
                  <a:lnTo>
                    <a:pt x="1548478" y="34878"/>
                  </a:lnTo>
                  <a:cubicBezTo>
                    <a:pt x="1546775" y="34433"/>
                    <a:pt x="1543501" y="34135"/>
                    <a:pt x="1540827" y="34135"/>
                  </a:cubicBezTo>
                  <a:cubicBezTo>
                    <a:pt x="1530341" y="34135"/>
                    <a:pt x="1521567" y="40084"/>
                    <a:pt x="1519341" y="48117"/>
                  </a:cubicBezTo>
                  <a:lnTo>
                    <a:pt x="1518075" y="48117"/>
                  </a:lnTo>
                  <a:lnTo>
                    <a:pt x="1518075" y="35473"/>
                  </a:lnTo>
                  <a:lnTo>
                    <a:pt x="1500309" y="35473"/>
                  </a:lnTo>
                  <a:lnTo>
                    <a:pt x="1500309" y="116759"/>
                  </a:lnTo>
                  <a:close/>
                  <a:moveTo>
                    <a:pt x="1573020" y="21864"/>
                  </a:moveTo>
                  <a:cubicBezTo>
                    <a:pt x="1579110" y="21864"/>
                    <a:pt x="1584096" y="17030"/>
                    <a:pt x="1584096" y="10932"/>
                  </a:cubicBezTo>
                  <a:cubicBezTo>
                    <a:pt x="1584096" y="4908"/>
                    <a:pt x="1579110" y="0"/>
                    <a:pt x="1573020" y="0"/>
                  </a:cubicBezTo>
                  <a:cubicBezTo>
                    <a:pt x="1566996" y="0"/>
                    <a:pt x="1562010" y="4908"/>
                    <a:pt x="1562010" y="10932"/>
                  </a:cubicBezTo>
                  <a:cubicBezTo>
                    <a:pt x="1562010" y="17030"/>
                    <a:pt x="1566996" y="21864"/>
                    <a:pt x="1573020" y="21864"/>
                  </a:cubicBezTo>
                  <a:close/>
                  <a:moveTo>
                    <a:pt x="1563875" y="116759"/>
                  </a:moveTo>
                  <a:lnTo>
                    <a:pt x="1582231" y="116759"/>
                  </a:lnTo>
                  <a:lnTo>
                    <a:pt x="1582231" y="35473"/>
                  </a:lnTo>
                  <a:lnTo>
                    <a:pt x="1563875" y="35473"/>
                  </a:lnTo>
                  <a:lnTo>
                    <a:pt x="1563875" y="116759"/>
                  </a:lnTo>
                  <a:close/>
                  <a:moveTo>
                    <a:pt x="1640221" y="118395"/>
                  </a:moveTo>
                  <a:cubicBezTo>
                    <a:pt x="1664533" y="118395"/>
                    <a:pt x="1679321" y="102480"/>
                    <a:pt x="1679321" y="76079"/>
                  </a:cubicBezTo>
                  <a:cubicBezTo>
                    <a:pt x="1679321" y="49827"/>
                    <a:pt x="1664457" y="33912"/>
                    <a:pt x="1640221" y="33912"/>
                  </a:cubicBezTo>
                  <a:cubicBezTo>
                    <a:pt x="1616060" y="33912"/>
                    <a:pt x="1601120" y="49902"/>
                    <a:pt x="1601120" y="76079"/>
                  </a:cubicBezTo>
                  <a:cubicBezTo>
                    <a:pt x="1601120" y="102480"/>
                    <a:pt x="1615841" y="118395"/>
                    <a:pt x="1640221" y="118395"/>
                  </a:cubicBezTo>
                  <a:close/>
                  <a:moveTo>
                    <a:pt x="1640221" y="103298"/>
                  </a:moveTo>
                  <a:cubicBezTo>
                    <a:pt x="1627355" y="103298"/>
                    <a:pt x="1619999" y="93333"/>
                    <a:pt x="1619999" y="76154"/>
                  </a:cubicBezTo>
                  <a:cubicBezTo>
                    <a:pt x="1619999" y="58974"/>
                    <a:pt x="1627355" y="49009"/>
                    <a:pt x="1640221" y="49009"/>
                  </a:cubicBezTo>
                  <a:cubicBezTo>
                    <a:pt x="1653010" y="49009"/>
                    <a:pt x="1660366" y="58974"/>
                    <a:pt x="1660366" y="76154"/>
                  </a:cubicBezTo>
                  <a:cubicBezTo>
                    <a:pt x="1660366" y="93333"/>
                    <a:pt x="1653086" y="103298"/>
                    <a:pt x="1640221" y="103298"/>
                  </a:cubicBezTo>
                  <a:close/>
                  <a:moveTo>
                    <a:pt x="1697906" y="116759"/>
                  </a:moveTo>
                  <a:lnTo>
                    <a:pt x="1716347" y="116759"/>
                  </a:lnTo>
                  <a:lnTo>
                    <a:pt x="1716347" y="69535"/>
                  </a:lnTo>
                  <a:cubicBezTo>
                    <a:pt x="1716347" y="58081"/>
                    <a:pt x="1724674" y="50645"/>
                    <a:pt x="1736645" y="50645"/>
                  </a:cubicBezTo>
                  <a:cubicBezTo>
                    <a:pt x="1739766" y="50645"/>
                    <a:pt x="1744676" y="51166"/>
                    <a:pt x="1746084" y="51686"/>
                  </a:cubicBezTo>
                  <a:lnTo>
                    <a:pt x="1746084" y="34878"/>
                  </a:lnTo>
                  <a:cubicBezTo>
                    <a:pt x="1744372" y="34433"/>
                    <a:pt x="1741107" y="34135"/>
                    <a:pt x="1738424" y="34135"/>
                  </a:cubicBezTo>
                  <a:cubicBezTo>
                    <a:pt x="1727947" y="34135"/>
                    <a:pt x="1719174" y="40084"/>
                    <a:pt x="1716937" y="48117"/>
                  </a:cubicBezTo>
                  <a:lnTo>
                    <a:pt x="1715681" y="48117"/>
                  </a:lnTo>
                  <a:lnTo>
                    <a:pt x="1715681" y="35473"/>
                  </a:lnTo>
                  <a:lnTo>
                    <a:pt x="1697906" y="35473"/>
                  </a:lnTo>
                  <a:lnTo>
                    <a:pt x="1697906" y="116759"/>
                  </a:lnTo>
                  <a:close/>
                  <a:moveTo>
                    <a:pt x="1770616" y="21864"/>
                  </a:moveTo>
                  <a:cubicBezTo>
                    <a:pt x="1776716" y="21864"/>
                    <a:pt x="1781693" y="17030"/>
                    <a:pt x="1781693" y="10932"/>
                  </a:cubicBezTo>
                  <a:cubicBezTo>
                    <a:pt x="1781693" y="4908"/>
                    <a:pt x="1776716" y="0"/>
                    <a:pt x="1770616" y="0"/>
                  </a:cubicBezTo>
                  <a:cubicBezTo>
                    <a:pt x="1764593" y="0"/>
                    <a:pt x="1759616" y="4908"/>
                    <a:pt x="1759616" y="10932"/>
                  </a:cubicBezTo>
                  <a:cubicBezTo>
                    <a:pt x="1759616" y="17030"/>
                    <a:pt x="1764593" y="21864"/>
                    <a:pt x="1770616" y="21864"/>
                  </a:cubicBezTo>
                  <a:close/>
                  <a:moveTo>
                    <a:pt x="1761472" y="116759"/>
                  </a:moveTo>
                  <a:lnTo>
                    <a:pt x="1779837" y="116759"/>
                  </a:lnTo>
                  <a:lnTo>
                    <a:pt x="1779837" y="35473"/>
                  </a:lnTo>
                  <a:lnTo>
                    <a:pt x="1761472" y="35473"/>
                  </a:lnTo>
                  <a:lnTo>
                    <a:pt x="1761472" y="116759"/>
                  </a:lnTo>
                  <a:close/>
                  <a:moveTo>
                    <a:pt x="1808604" y="15543"/>
                  </a:moveTo>
                  <a:lnTo>
                    <a:pt x="1808604" y="35994"/>
                  </a:lnTo>
                  <a:lnTo>
                    <a:pt x="1795748" y="35994"/>
                  </a:lnTo>
                  <a:lnTo>
                    <a:pt x="1795748" y="50347"/>
                  </a:lnTo>
                  <a:lnTo>
                    <a:pt x="1808604" y="50347"/>
                  </a:lnTo>
                  <a:lnTo>
                    <a:pt x="1808604" y="95192"/>
                  </a:lnTo>
                  <a:cubicBezTo>
                    <a:pt x="1808604" y="110883"/>
                    <a:pt x="1816045" y="117131"/>
                    <a:pt x="1834705" y="117131"/>
                  </a:cubicBezTo>
                  <a:cubicBezTo>
                    <a:pt x="1838265" y="117131"/>
                    <a:pt x="1841690" y="116833"/>
                    <a:pt x="1844364" y="116312"/>
                  </a:cubicBezTo>
                  <a:lnTo>
                    <a:pt x="1844364" y="102183"/>
                  </a:lnTo>
                  <a:cubicBezTo>
                    <a:pt x="1842137" y="102406"/>
                    <a:pt x="1840720" y="102554"/>
                    <a:pt x="1838122" y="102554"/>
                  </a:cubicBezTo>
                  <a:cubicBezTo>
                    <a:pt x="1830385" y="102554"/>
                    <a:pt x="1826969" y="98910"/>
                    <a:pt x="1826969" y="90804"/>
                  </a:cubicBezTo>
                  <a:lnTo>
                    <a:pt x="1826969" y="50347"/>
                  </a:lnTo>
                  <a:lnTo>
                    <a:pt x="1844364" y="50347"/>
                  </a:lnTo>
                  <a:lnTo>
                    <a:pt x="1844364" y="35994"/>
                  </a:lnTo>
                  <a:lnTo>
                    <a:pt x="1826969" y="35994"/>
                  </a:lnTo>
                  <a:lnTo>
                    <a:pt x="1826969" y="15543"/>
                  </a:lnTo>
                  <a:lnTo>
                    <a:pt x="1808604" y="15543"/>
                  </a:lnTo>
                  <a:close/>
                  <a:moveTo>
                    <a:pt x="1872169" y="21864"/>
                  </a:moveTo>
                  <a:cubicBezTo>
                    <a:pt x="1878269" y="21864"/>
                    <a:pt x="1883246" y="17030"/>
                    <a:pt x="1883246" y="10932"/>
                  </a:cubicBezTo>
                  <a:cubicBezTo>
                    <a:pt x="1883246" y="4908"/>
                    <a:pt x="1878269" y="0"/>
                    <a:pt x="1872169" y="0"/>
                  </a:cubicBezTo>
                  <a:cubicBezTo>
                    <a:pt x="1866146" y="0"/>
                    <a:pt x="1861169" y="4908"/>
                    <a:pt x="1861169" y="10932"/>
                  </a:cubicBezTo>
                  <a:cubicBezTo>
                    <a:pt x="1861169" y="17030"/>
                    <a:pt x="1866146" y="21864"/>
                    <a:pt x="1872169" y="21864"/>
                  </a:cubicBezTo>
                  <a:close/>
                  <a:moveTo>
                    <a:pt x="1863025" y="116759"/>
                  </a:moveTo>
                  <a:lnTo>
                    <a:pt x="1881390" y="116759"/>
                  </a:lnTo>
                  <a:lnTo>
                    <a:pt x="1881390" y="35473"/>
                  </a:lnTo>
                  <a:lnTo>
                    <a:pt x="1863025" y="35473"/>
                  </a:lnTo>
                  <a:lnTo>
                    <a:pt x="1863025" y="116759"/>
                  </a:lnTo>
                  <a:close/>
                  <a:moveTo>
                    <a:pt x="1902430" y="116759"/>
                  </a:moveTo>
                  <a:lnTo>
                    <a:pt x="1968298" y="116759"/>
                  </a:lnTo>
                  <a:lnTo>
                    <a:pt x="1968298" y="102257"/>
                  </a:lnTo>
                  <a:lnTo>
                    <a:pt x="1925991" y="102257"/>
                  </a:lnTo>
                  <a:lnTo>
                    <a:pt x="1925991" y="100993"/>
                  </a:lnTo>
                  <a:lnTo>
                    <a:pt x="1967623" y="47819"/>
                  </a:lnTo>
                  <a:lnTo>
                    <a:pt x="1967623" y="35473"/>
                  </a:lnTo>
                  <a:lnTo>
                    <a:pt x="1902801" y="35473"/>
                  </a:lnTo>
                  <a:lnTo>
                    <a:pt x="1902801" y="49976"/>
                  </a:lnTo>
                  <a:lnTo>
                    <a:pt x="1945622" y="49976"/>
                  </a:lnTo>
                  <a:lnTo>
                    <a:pt x="1945622" y="51314"/>
                  </a:lnTo>
                  <a:lnTo>
                    <a:pt x="1902430" y="105455"/>
                  </a:lnTo>
                  <a:lnTo>
                    <a:pt x="1902430" y="116759"/>
                  </a:lnTo>
                  <a:close/>
                  <a:moveTo>
                    <a:pt x="2039962" y="94523"/>
                  </a:moveTo>
                  <a:cubicBezTo>
                    <a:pt x="2037288" y="100621"/>
                    <a:pt x="2030960" y="104042"/>
                    <a:pt x="2021825" y="104042"/>
                  </a:cubicBezTo>
                  <a:cubicBezTo>
                    <a:pt x="2009702" y="104042"/>
                    <a:pt x="2001899" y="95415"/>
                    <a:pt x="2001452" y="81657"/>
                  </a:cubicBezTo>
                  <a:lnTo>
                    <a:pt x="2001452" y="80689"/>
                  </a:lnTo>
                  <a:lnTo>
                    <a:pt x="2058252" y="80689"/>
                  </a:lnTo>
                  <a:lnTo>
                    <a:pt x="2058252" y="74815"/>
                  </a:lnTo>
                  <a:cubicBezTo>
                    <a:pt x="2058252" y="49307"/>
                    <a:pt x="2044349" y="33912"/>
                    <a:pt x="2021150" y="33912"/>
                  </a:cubicBezTo>
                  <a:cubicBezTo>
                    <a:pt x="1997588" y="33912"/>
                    <a:pt x="1982943" y="50347"/>
                    <a:pt x="1982943" y="76451"/>
                  </a:cubicBezTo>
                  <a:cubicBezTo>
                    <a:pt x="1982943" y="102480"/>
                    <a:pt x="1997360" y="118395"/>
                    <a:pt x="2021302" y="118395"/>
                  </a:cubicBezTo>
                  <a:cubicBezTo>
                    <a:pt x="2040476" y="118395"/>
                    <a:pt x="2054084" y="109173"/>
                    <a:pt x="2057433" y="94523"/>
                  </a:cubicBezTo>
                  <a:lnTo>
                    <a:pt x="2039962" y="94523"/>
                  </a:lnTo>
                  <a:close/>
                  <a:moveTo>
                    <a:pt x="2021074" y="48265"/>
                  </a:moveTo>
                  <a:cubicBezTo>
                    <a:pt x="2032159" y="48265"/>
                    <a:pt x="2039439" y="56074"/>
                    <a:pt x="2039810" y="68419"/>
                  </a:cubicBezTo>
                  <a:lnTo>
                    <a:pt x="2001528" y="68419"/>
                  </a:lnTo>
                  <a:cubicBezTo>
                    <a:pt x="2002346" y="56222"/>
                    <a:pt x="2010073" y="48265"/>
                    <a:pt x="2021074" y="48265"/>
                  </a:cubicBezTo>
                  <a:close/>
                  <a:moveTo>
                    <a:pt x="2090511" y="118246"/>
                  </a:moveTo>
                  <a:cubicBezTo>
                    <a:pt x="2097571" y="118246"/>
                    <a:pt x="2102406" y="113263"/>
                    <a:pt x="2102406" y="106645"/>
                  </a:cubicBezTo>
                  <a:cubicBezTo>
                    <a:pt x="2102406" y="100100"/>
                    <a:pt x="2097571" y="95118"/>
                    <a:pt x="2090511" y="95118"/>
                  </a:cubicBezTo>
                  <a:cubicBezTo>
                    <a:pt x="2083526" y="95118"/>
                    <a:pt x="2078616" y="100100"/>
                    <a:pt x="2078616" y="106645"/>
                  </a:cubicBezTo>
                  <a:cubicBezTo>
                    <a:pt x="2078616" y="113263"/>
                    <a:pt x="2083526" y="118246"/>
                    <a:pt x="2090511" y="118246"/>
                  </a:cubicBezTo>
                  <a:close/>
                  <a:moveTo>
                    <a:pt x="2125082" y="146209"/>
                  </a:moveTo>
                  <a:cubicBezTo>
                    <a:pt x="2143295" y="146209"/>
                    <a:pt x="2151993" y="139589"/>
                    <a:pt x="2158911" y="119585"/>
                  </a:cubicBezTo>
                  <a:lnTo>
                    <a:pt x="2188276" y="35473"/>
                  </a:lnTo>
                  <a:lnTo>
                    <a:pt x="2168797" y="35473"/>
                  </a:lnTo>
                  <a:lnTo>
                    <a:pt x="2149842" y="99282"/>
                  </a:lnTo>
                  <a:lnTo>
                    <a:pt x="2148576" y="99282"/>
                  </a:lnTo>
                  <a:lnTo>
                    <a:pt x="2129545" y="35473"/>
                  </a:lnTo>
                  <a:lnTo>
                    <a:pt x="2109323" y="35473"/>
                  </a:lnTo>
                  <a:lnTo>
                    <a:pt x="2138394" y="117056"/>
                  </a:lnTo>
                  <a:lnTo>
                    <a:pt x="2137424" y="120849"/>
                  </a:lnTo>
                  <a:cubicBezTo>
                    <a:pt x="2135045" y="128509"/>
                    <a:pt x="2130658" y="131484"/>
                    <a:pt x="2122855" y="131484"/>
                  </a:cubicBezTo>
                  <a:cubicBezTo>
                    <a:pt x="2121589" y="131484"/>
                    <a:pt x="2118839" y="131410"/>
                    <a:pt x="2117802" y="131260"/>
                  </a:cubicBezTo>
                  <a:lnTo>
                    <a:pt x="2117802" y="145911"/>
                  </a:lnTo>
                  <a:cubicBezTo>
                    <a:pt x="2118982" y="146134"/>
                    <a:pt x="2123968" y="146209"/>
                    <a:pt x="2125082" y="146209"/>
                  </a:cubicBezTo>
                  <a:close/>
                  <a:moveTo>
                    <a:pt x="2204187" y="116759"/>
                  </a:moveTo>
                  <a:lnTo>
                    <a:pt x="2222619" y="116759"/>
                  </a:lnTo>
                  <a:lnTo>
                    <a:pt x="2222619" y="67304"/>
                  </a:lnTo>
                  <a:cubicBezTo>
                    <a:pt x="2222619" y="57189"/>
                    <a:pt x="2229385" y="49529"/>
                    <a:pt x="2238530" y="49529"/>
                  </a:cubicBezTo>
                  <a:cubicBezTo>
                    <a:pt x="2247598" y="49529"/>
                    <a:pt x="2253251" y="55032"/>
                    <a:pt x="2253251" y="64031"/>
                  </a:cubicBezTo>
                  <a:lnTo>
                    <a:pt x="2253251" y="116759"/>
                  </a:lnTo>
                  <a:lnTo>
                    <a:pt x="2271169" y="116759"/>
                  </a:lnTo>
                  <a:lnTo>
                    <a:pt x="2271169" y="65965"/>
                  </a:lnTo>
                  <a:cubicBezTo>
                    <a:pt x="2271169" y="56669"/>
                    <a:pt x="2277488" y="49529"/>
                    <a:pt x="2287079" y="49529"/>
                  </a:cubicBezTo>
                  <a:cubicBezTo>
                    <a:pt x="2296966" y="49529"/>
                    <a:pt x="2301943" y="54810"/>
                    <a:pt x="2301943" y="65370"/>
                  </a:cubicBezTo>
                  <a:lnTo>
                    <a:pt x="2301943" y="116759"/>
                  </a:lnTo>
                  <a:lnTo>
                    <a:pt x="2320309" y="116759"/>
                  </a:lnTo>
                  <a:lnTo>
                    <a:pt x="2320309" y="60833"/>
                  </a:lnTo>
                  <a:cubicBezTo>
                    <a:pt x="2320309" y="43952"/>
                    <a:pt x="2310498" y="33912"/>
                    <a:pt x="2294216" y="33912"/>
                  </a:cubicBezTo>
                  <a:cubicBezTo>
                    <a:pt x="2282912" y="33912"/>
                    <a:pt x="2273548" y="39712"/>
                    <a:pt x="2269532" y="48562"/>
                  </a:cubicBezTo>
                  <a:lnTo>
                    <a:pt x="2268267" y="48562"/>
                  </a:lnTo>
                  <a:cubicBezTo>
                    <a:pt x="2264850" y="39564"/>
                    <a:pt x="2257038" y="33912"/>
                    <a:pt x="2245819" y="33912"/>
                  </a:cubicBezTo>
                  <a:cubicBezTo>
                    <a:pt x="2235037" y="33912"/>
                    <a:pt x="2226711" y="39415"/>
                    <a:pt x="2223219" y="48562"/>
                  </a:cubicBezTo>
                  <a:lnTo>
                    <a:pt x="2221953" y="48562"/>
                  </a:lnTo>
                  <a:lnTo>
                    <a:pt x="2221953" y="35473"/>
                  </a:lnTo>
                  <a:lnTo>
                    <a:pt x="2204187" y="35473"/>
                  </a:lnTo>
                  <a:lnTo>
                    <a:pt x="2204187" y="116759"/>
                  </a:lnTo>
                  <a:close/>
                  <a:moveTo>
                    <a:pt x="2342909" y="116759"/>
                  </a:moveTo>
                  <a:lnTo>
                    <a:pt x="2361341" y="116759"/>
                  </a:lnTo>
                  <a:lnTo>
                    <a:pt x="2361341" y="4015"/>
                  </a:lnTo>
                  <a:lnTo>
                    <a:pt x="2342909" y="4015"/>
                  </a:lnTo>
                  <a:lnTo>
                    <a:pt x="2342909" y="116759"/>
                  </a:lnTo>
                  <a:close/>
                </a:path>
              </a:pathLst>
            </a:custGeom>
            <a:solidFill>
              <a:srgbClr val="FAFBFC"/>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2076" name="Google Shape;2076;p185"/>
            <p:cNvSpPr/>
            <p:nvPr/>
          </p:nvSpPr>
          <p:spPr>
            <a:xfrm>
              <a:off x="4969138" y="3464946"/>
              <a:ext cx="127181" cy="3080707"/>
            </a:xfrm>
            <a:custGeom>
              <a:avLst/>
              <a:gdLst/>
              <a:ahLst/>
              <a:cxnLst/>
              <a:rect l="l" t="t" r="r" b="b"/>
              <a:pathLst>
                <a:path w="127181" h="3080707" extrusionOk="0">
                  <a:moveTo>
                    <a:pt x="126847" y="80486"/>
                  </a:moveTo>
                  <a:lnTo>
                    <a:pt x="126847" y="71840"/>
                  </a:lnTo>
                  <a:lnTo>
                    <a:pt x="104210" y="71840"/>
                  </a:lnTo>
                  <a:lnTo>
                    <a:pt x="104210" y="0"/>
                  </a:lnTo>
                  <a:lnTo>
                    <a:pt x="94564" y="0"/>
                  </a:lnTo>
                  <a:lnTo>
                    <a:pt x="70589" y="15562"/>
                  </a:lnTo>
                  <a:lnTo>
                    <a:pt x="70589" y="26047"/>
                  </a:lnTo>
                  <a:lnTo>
                    <a:pt x="93616" y="11156"/>
                  </a:lnTo>
                  <a:lnTo>
                    <a:pt x="94508" y="11156"/>
                  </a:lnTo>
                  <a:lnTo>
                    <a:pt x="94508" y="71840"/>
                  </a:lnTo>
                  <a:lnTo>
                    <a:pt x="70755" y="71840"/>
                  </a:lnTo>
                  <a:lnTo>
                    <a:pt x="70755" y="80486"/>
                  </a:lnTo>
                  <a:lnTo>
                    <a:pt x="126847" y="80486"/>
                  </a:lnTo>
                  <a:close/>
                  <a:moveTo>
                    <a:pt x="70811" y="222548"/>
                  </a:moveTo>
                  <a:lnTo>
                    <a:pt x="70811" y="222883"/>
                  </a:lnTo>
                  <a:lnTo>
                    <a:pt x="80290" y="222883"/>
                  </a:lnTo>
                  <a:lnTo>
                    <a:pt x="80290" y="222548"/>
                  </a:lnTo>
                  <a:cubicBezTo>
                    <a:pt x="80290" y="213066"/>
                    <a:pt x="86423" y="206875"/>
                    <a:pt x="95679" y="206875"/>
                  </a:cubicBezTo>
                  <a:cubicBezTo>
                    <a:pt x="105046" y="206875"/>
                    <a:pt x="111123" y="212565"/>
                    <a:pt x="111123" y="221210"/>
                  </a:cubicBezTo>
                  <a:cubicBezTo>
                    <a:pt x="111123" y="227569"/>
                    <a:pt x="108670" y="231863"/>
                    <a:pt x="98467" y="243297"/>
                  </a:cubicBezTo>
                  <a:lnTo>
                    <a:pt x="71258" y="273585"/>
                  </a:lnTo>
                  <a:lnTo>
                    <a:pt x="71258" y="280389"/>
                  </a:lnTo>
                  <a:lnTo>
                    <a:pt x="122164" y="280389"/>
                  </a:lnTo>
                  <a:lnTo>
                    <a:pt x="122164" y="271465"/>
                  </a:lnTo>
                  <a:lnTo>
                    <a:pt x="85308" y="271465"/>
                  </a:lnTo>
                  <a:lnTo>
                    <a:pt x="85308" y="270517"/>
                  </a:lnTo>
                  <a:lnTo>
                    <a:pt x="104265" y="249879"/>
                  </a:lnTo>
                  <a:cubicBezTo>
                    <a:pt x="117090" y="235879"/>
                    <a:pt x="120881" y="229186"/>
                    <a:pt x="120881" y="220820"/>
                  </a:cubicBezTo>
                  <a:cubicBezTo>
                    <a:pt x="120881" y="207378"/>
                    <a:pt x="110733" y="198230"/>
                    <a:pt x="95958" y="198230"/>
                  </a:cubicBezTo>
                  <a:cubicBezTo>
                    <a:pt x="81294" y="198230"/>
                    <a:pt x="70811" y="208381"/>
                    <a:pt x="70811" y="222548"/>
                  </a:cubicBezTo>
                  <a:close/>
                  <a:moveTo>
                    <a:pt x="86647" y="442977"/>
                  </a:moveTo>
                  <a:lnTo>
                    <a:pt x="95847" y="442977"/>
                  </a:lnTo>
                  <a:cubicBezTo>
                    <a:pt x="106997" y="442977"/>
                    <a:pt x="114079" y="448945"/>
                    <a:pt x="114079" y="458312"/>
                  </a:cubicBezTo>
                  <a:cubicBezTo>
                    <a:pt x="114079" y="467403"/>
                    <a:pt x="107221" y="473096"/>
                    <a:pt x="96181" y="473096"/>
                  </a:cubicBezTo>
                  <a:cubicBezTo>
                    <a:pt x="86144" y="473096"/>
                    <a:pt x="79007" y="467517"/>
                    <a:pt x="78116" y="458931"/>
                  </a:cubicBezTo>
                  <a:lnTo>
                    <a:pt x="68804" y="458931"/>
                  </a:lnTo>
                  <a:cubicBezTo>
                    <a:pt x="69529" y="472819"/>
                    <a:pt x="80569" y="481967"/>
                    <a:pt x="96459" y="481967"/>
                  </a:cubicBezTo>
                  <a:cubicBezTo>
                    <a:pt x="112517" y="481967"/>
                    <a:pt x="124003" y="472201"/>
                    <a:pt x="124003" y="458541"/>
                  </a:cubicBezTo>
                  <a:cubicBezTo>
                    <a:pt x="124003" y="447555"/>
                    <a:pt x="117647" y="440026"/>
                    <a:pt x="106942" y="438626"/>
                  </a:cubicBezTo>
                  <a:lnTo>
                    <a:pt x="106942" y="437732"/>
                  </a:lnTo>
                  <a:cubicBezTo>
                    <a:pt x="115584" y="435618"/>
                    <a:pt x="120658" y="428698"/>
                    <a:pt x="120658" y="418998"/>
                  </a:cubicBezTo>
                  <a:cubicBezTo>
                    <a:pt x="120658" y="406775"/>
                    <a:pt x="110399" y="398132"/>
                    <a:pt x="96013" y="398132"/>
                  </a:cubicBezTo>
                  <a:cubicBezTo>
                    <a:pt x="81126" y="398132"/>
                    <a:pt x="71313" y="406775"/>
                    <a:pt x="70365" y="420721"/>
                  </a:cubicBezTo>
                  <a:lnTo>
                    <a:pt x="79789" y="420721"/>
                  </a:lnTo>
                  <a:cubicBezTo>
                    <a:pt x="80569" y="412077"/>
                    <a:pt x="86590" y="406775"/>
                    <a:pt x="95623" y="406775"/>
                  </a:cubicBezTo>
                  <a:cubicBezTo>
                    <a:pt x="104712" y="406775"/>
                    <a:pt x="110733" y="412192"/>
                    <a:pt x="110733" y="420388"/>
                  </a:cubicBezTo>
                  <a:cubicBezTo>
                    <a:pt x="110733" y="428812"/>
                    <a:pt x="104433" y="434724"/>
                    <a:pt x="95400" y="434724"/>
                  </a:cubicBezTo>
                  <a:lnTo>
                    <a:pt x="86647" y="434724"/>
                  </a:lnTo>
                  <a:lnTo>
                    <a:pt x="86647" y="442977"/>
                  </a:lnTo>
                  <a:close/>
                  <a:moveTo>
                    <a:pt x="105882" y="680195"/>
                  </a:moveTo>
                  <a:lnTo>
                    <a:pt x="114859" y="680195"/>
                  </a:lnTo>
                  <a:lnTo>
                    <a:pt x="114859" y="663184"/>
                  </a:lnTo>
                  <a:lnTo>
                    <a:pt x="127181" y="663184"/>
                  </a:lnTo>
                  <a:lnTo>
                    <a:pt x="127181" y="654541"/>
                  </a:lnTo>
                  <a:lnTo>
                    <a:pt x="114915" y="654541"/>
                  </a:lnTo>
                  <a:lnTo>
                    <a:pt x="114915" y="631666"/>
                  </a:lnTo>
                  <a:lnTo>
                    <a:pt x="105994" y="631666"/>
                  </a:lnTo>
                  <a:lnTo>
                    <a:pt x="105994" y="654646"/>
                  </a:lnTo>
                  <a:lnTo>
                    <a:pt x="79621" y="654646"/>
                  </a:lnTo>
                  <a:lnTo>
                    <a:pt x="79621" y="653922"/>
                  </a:lnTo>
                  <a:lnTo>
                    <a:pt x="106552" y="599710"/>
                  </a:lnTo>
                  <a:lnTo>
                    <a:pt x="96515" y="599710"/>
                  </a:lnTo>
                  <a:lnTo>
                    <a:pt x="69195" y="655207"/>
                  </a:lnTo>
                  <a:lnTo>
                    <a:pt x="69195" y="663184"/>
                  </a:lnTo>
                  <a:lnTo>
                    <a:pt x="105882" y="663184"/>
                  </a:lnTo>
                  <a:lnTo>
                    <a:pt x="105882" y="680195"/>
                  </a:lnTo>
                  <a:close/>
                  <a:moveTo>
                    <a:pt x="95790" y="881716"/>
                  </a:moveTo>
                  <a:cubicBezTo>
                    <a:pt x="112127" y="881716"/>
                    <a:pt x="123223" y="870674"/>
                    <a:pt x="123223" y="854387"/>
                  </a:cubicBezTo>
                  <a:cubicBezTo>
                    <a:pt x="123223" y="838547"/>
                    <a:pt x="112852" y="827447"/>
                    <a:pt x="97965" y="827447"/>
                  </a:cubicBezTo>
                  <a:cubicBezTo>
                    <a:pt x="90884" y="827447"/>
                    <a:pt x="85141" y="829951"/>
                    <a:pt x="81182" y="834749"/>
                  </a:cubicBezTo>
                  <a:lnTo>
                    <a:pt x="80290" y="834749"/>
                  </a:lnTo>
                  <a:lnTo>
                    <a:pt x="82521" y="808485"/>
                  </a:lnTo>
                  <a:lnTo>
                    <a:pt x="118763" y="808485"/>
                  </a:lnTo>
                  <a:lnTo>
                    <a:pt x="118763" y="799613"/>
                  </a:lnTo>
                  <a:lnTo>
                    <a:pt x="74770" y="799613"/>
                  </a:lnTo>
                  <a:lnTo>
                    <a:pt x="70700" y="845068"/>
                  </a:lnTo>
                  <a:lnTo>
                    <a:pt x="80011" y="845068"/>
                  </a:lnTo>
                  <a:cubicBezTo>
                    <a:pt x="83189" y="839385"/>
                    <a:pt x="89155" y="836091"/>
                    <a:pt x="96348" y="836091"/>
                  </a:cubicBezTo>
                  <a:cubicBezTo>
                    <a:pt x="106663" y="836091"/>
                    <a:pt x="113633" y="843564"/>
                    <a:pt x="113633" y="854606"/>
                  </a:cubicBezTo>
                  <a:cubicBezTo>
                    <a:pt x="113633" y="865543"/>
                    <a:pt x="106718" y="872845"/>
                    <a:pt x="96348" y="872845"/>
                  </a:cubicBezTo>
                  <a:cubicBezTo>
                    <a:pt x="86925" y="872845"/>
                    <a:pt x="79732" y="867047"/>
                    <a:pt x="78841" y="858623"/>
                  </a:cubicBezTo>
                  <a:lnTo>
                    <a:pt x="69362" y="858623"/>
                  </a:lnTo>
                  <a:cubicBezTo>
                    <a:pt x="70197" y="872454"/>
                    <a:pt x="80792" y="881716"/>
                    <a:pt x="95790" y="881716"/>
                  </a:cubicBezTo>
                  <a:close/>
                  <a:moveTo>
                    <a:pt x="124059" y="1054176"/>
                  </a:moveTo>
                  <a:cubicBezTo>
                    <a:pt x="124059" y="1039507"/>
                    <a:pt x="113465" y="1028636"/>
                    <a:pt x="99136" y="1028636"/>
                  </a:cubicBezTo>
                  <a:cubicBezTo>
                    <a:pt x="94006" y="1028636"/>
                    <a:pt x="88207" y="1031025"/>
                    <a:pt x="85810" y="1034262"/>
                  </a:cubicBezTo>
                  <a:lnTo>
                    <a:pt x="84974" y="1033814"/>
                  </a:lnTo>
                  <a:cubicBezTo>
                    <a:pt x="85364" y="1032929"/>
                    <a:pt x="85141" y="1033148"/>
                    <a:pt x="87594" y="1029692"/>
                  </a:cubicBezTo>
                  <a:lnTo>
                    <a:pt x="109563" y="999517"/>
                  </a:lnTo>
                  <a:lnTo>
                    <a:pt x="98244" y="999517"/>
                  </a:lnTo>
                  <a:cubicBezTo>
                    <a:pt x="97686" y="1000354"/>
                    <a:pt x="80959" y="1023781"/>
                    <a:pt x="80234" y="1025009"/>
                  </a:cubicBezTo>
                  <a:cubicBezTo>
                    <a:pt x="72539" y="1036213"/>
                    <a:pt x="69362" y="1044752"/>
                    <a:pt x="69362" y="1054176"/>
                  </a:cubicBezTo>
                  <a:cubicBezTo>
                    <a:pt x="69362" y="1070187"/>
                    <a:pt x="80792" y="1081677"/>
                    <a:pt x="96627" y="1081677"/>
                  </a:cubicBezTo>
                  <a:cubicBezTo>
                    <a:pt x="112573" y="1081677"/>
                    <a:pt x="124059" y="1070130"/>
                    <a:pt x="124059" y="1054176"/>
                  </a:cubicBezTo>
                  <a:close/>
                  <a:moveTo>
                    <a:pt x="96683" y="1072919"/>
                  </a:moveTo>
                  <a:cubicBezTo>
                    <a:pt x="86590" y="1072919"/>
                    <a:pt x="78896" y="1064999"/>
                    <a:pt x="78896" y="1054680"/>
                  </a:cubicBezTo>
                  <a:cubicBezTo>
                    <a:pt x="78896" y="1044304"/>
                    <a:pt x="86590" y="1036384"/>
                    <a:pt x="96683" y="1036384"/>
                  </a:cubicBezTo>
                  <a:cubicBezTo>
                    <a:pt x="106831" y="1036384"/>
                    <a:pt x="114525" y="1044304"/>
                    <a:pt x="114525" y="1054680"/>
                  </a:cubicBezTo>
                  <a:cubicBezTo>
                    <a:pt x="114525" y="1064999"/>
                    <a:pt x="106831" y="1072919"/>
                    <a:pt x="96683" y="1072919"/>
                  </a:cubicBezTo>
                  <a:close/>
                  <a:moveTo>
                    <a:pt x="77168" y="1279904"/>
                  </a:moveTo>
                  <a:lnTo>
                    <a:pt x="87650" y="1279904"/>
                  </a:lnTo>
                  <a:lnTo>
                    <a:pt x="123724" y="1208511"/>
                  </a:lnTo>
                  <a:lnTo>
                    <a:pt x="123724" y="1199420"/>
                  </a:lnTo>
                  <a:lnTo>
                    <a:pt x="70031" y="1199420"/>
                  </a:lnTo>
                  <a:lnTo>
                    <a:pt x="70031" y="1208234"/>
                  </a:lnTo>
                  <a:lnTo>
                    <a:pt x="113689" y="1208234"/>
                  </a:lnTo>
                  <a:lnTo>
                    <a:pt x="113689" y="1208958"/>
                  </a:lnTo>
                  <a:lnTo>
                    <a:pt x="77168" y="1279904"/>
                  </a:lnTo>
                  <a:close/>
                  <a:moveTo>
                    <a:pt x="96738" y="1481597"/>
                  </a:moveTo>
                  <a:cubicBezTo>
                    <a:pt x="113465" y="1481597"/>
                    <a:pt x="125063" y="1472002"/>
                    <a:pt x="125063" y="1458275"/>
                  </a:cubicBezTo>
                  <a:cubicBezTo>
                    <a:pt x="125063" y="1448128"/>
                    <a:pt x="118428" y="1439817"/>
                    <a:pt x="108670" y="1437752"/>
                  </a:cubicBezTo>
                  <a:lnTo>
                    <a:pt x="108670" y="1436857"/>
                  </a:lnTo>
                  <a:cubicBezTo>
                    <a:pt x="116866" y="1434572"/>
                    <a:pt x="121829" y="1427709"/>
                    <a:pt x="121829" y="1418951"/>
                  </a:cubicBezTo>
                  <a:cubicBezTo>
                    <a:pt x="121829" y="1406405"/>
                    <a:pt x="111402" y="1397533"/>
                    <a:pt x="96738" y="1397533"/>
                  </a:cubicBezTo>
                  <a:cubicBezTo>
                    <a:pt x="82074" y="1397533"/>
                    <a:pt x="71592" y="1406405"/>
                    <a:pt x="71592" y="1418951"/>
                  </a:cubicBezTo>
                  <a:cubicBezTo>
                    <a:pt x="71592" y="1427709"/>
                    <a:pt x="76665" y="1434629"/>
                    <a:pt x="84750" y="1436857"/>
                  </a:cubicBezTo>
                  <a:lnTo>
                    <a:pt x="84750" y="1437752"/>
                  </a:lnTo>
                  <a:cubicBezTo>
                    <a:pt x="74826" y="1440151"/>
                    <a:pt x="68358" y="1448289"/>
                    <a:pt x="68358" y="1458275"/>
                  </a:cubicBezTo>
                  <a:cubicBezTo>
                    <a:pt x="68358" y="1472002"/>
                    <a:pt x="80011" y="1481597"/>
                    <a:pt x="96738" y="1481597"/>
                  </a:cubicBezTo>
                  <a:close/>
                  <a:moveTo>
                    <a:pt x="96738" y="1433516"/>
                  </a:moveTo>
                  <a:cubicBezTo>
                    <a:pt x="87427" y="1433516"/>
                    <a:pt x="81238" y="1428042"/>
                    <a:pt x="81238" y="1419789"/>
                  </a:cubicBezTo>
                  <a:cubicBezTo>
                    <a:pt x="81238" y="1411593"/>
                    <a:pt x="87427" y="1406129"/>
                    <a:pt x="96738" y="1406129"/>
                  </a:cubicBezTo>
                  <a:cubicBezTo>
                    <a:pt x="106049" y="1406129"/>
                    <a:pt x="112183" y="1411593"/>
                    <a:pt x="112183" y="1419789"/>
                  </a:cubicBezTo>
                  <a:cubicBezTo>
                    <a:pt x="112183" y="1428042"/>
                    <a:pt x="106049" y="1433516"/>
                    <a:pt x="96738" y="1433516"/>
                  </a:cubicBezTo>
                  <a:close/>
                  <a:moveTo>
                    <a:pt x="96738" y="1473058"/>
                  </a:moveTo>
                  <a:cubicBezTo>
                    <a:pt x="85810" y="1473058"/>
                    <a:pt x="78283" y="1466700"/>
                    <a:pt x="78283" y="1457495"/>
                  </a:cubicBezTo>
                  <a:cubicBezTo>
                    <a:pt x="78283" y="1448289"/>
                    <a:pt x="85810" y="1441931"/>
                    <a:pt x="96738" y="1441931"/>
                  </a:cubicBezTo>
                  <a:cubicBezTo>
                    <a:pt x="107667" y="1441931"/>
                    <a:pt x="115194" y="1448289"/>
                    <a:pt x="115194" y="1457495"/>
                  </a:cubicBezTo>
                  <a:cubicBezTo>
                    <a:pt x="115194" y="1466700"/>
                    <a:pt x="107667" y="1473058"/>
                    <a:pt x="96738" y="1473058"/>
                  </a:cubicBezTo>
                  <a:close/>
                  <a:moveTo>
                    <a:pt x="68971" y="1625051"/>
                  </a:moveTo>
                  <a:cubicBezTo>
                    <a:pt x="68971" y="1639778"/>
                    <a:pt x="79510" y="1650591"/>
                    <a:pt x="93895" y="1650591"/>
                  </a:cubicBezTo>
                  <a:cubicBezTo>
                    <a:pt x="98969" y="1650591"/>
                    <a:pt x="104655" y="1648193"/>
                    <a:pt x="107053" y="1644966"/>
                  </a:cubicBezTo>
                  <a:lnTo>
                    <a:pt x="107890" y="1645403"/>
                  </a:lnTo>
                  <a:cubicBezTo>
                    <a:pt x="107388" y="1646298"/>
                    <a:pt x="106997" y="1647022"/>
                    <a:pt x="105158" y="1649535"/>
                  </a:cubicBezTo>
                  <a:lnTo>
                    <a:pt x="83245" y="1679711"/>
                  </a:lnTo>
                  <a:lnTo>
                    <a:pt x="94508" y="1679711"/>
                  </a:lnTo>
                  <a:cubicBezTo>
                    <a:pt x="95121" y="1678873"/>
                    <a:pt x="111792" y="1655446"/>
                    <a:pt x="112517" y="1654218"/>
                  </a:cubicBezTo>
                  <a:cubicBezTo>
                    <a:pt x="120435" y="1642729"/>
                    <a:pt x="123669" y="1634199"/>
                    <a:pt x="123669" y="1625051"/>
                  </a:cubicBezTo>
                  <a:cubicBezTo>
                    <a:pt x="123669" y="1608983"/>
                    <a:pt x="112239" y="1597551"/>
                    <a:pt x="96348" y="1597551"/>
                  </a:cubicBezTo>
                  <a:cubicBezTo>
                    <a:pt x="80457" y="1597551"/>
                    <a:pt x="68971" y="1609097"/>
                    <a:pt x="68971" y="1625051"/>
                  </a:cubicBezTo>
                  <a:close/>
                  <a:moveTo>
                    <a:pt x="96292" y="1606308"/>
                  </a:moveTo>
                  <a:cubicBezTo>
                    <a:pt x="106440" y="1606308"/>
                    <a:pt x="114134" y="1614228"/>
                    <a:pt x="114134" y="1624547"/>
                  </a:cubicBezTo>
                  <a:cubicBezTo>
                    <a:pt x="114134" y="1634923"/>
                    <a:pt x="106440" y="1642843"/>
                    <a:pt x="96292" y="1642843"/>
                  </a:cubicBezTo>
                  <a:cubicBezTo>
                    <a:pt x="86200" y="1642843"/>
                    <a:pt x="78506" y="1634923"/>
                    <a:pt x="78506" y="1624547"/>
                  </a:cubicBezTo>
                  <a:cubicBezTo>
                    <a:pt x="78506" y="1614228"/>
                    <a:pt x="86200" y="1606308"/>
                    <a:pt x="96292" y="1606308"/>
                  </a:cubicBezTo>
                  <a:close/>
                  <a:moveTo>
                    <a:pt x="56259" y="1879614"/>
                  </a:moveTo>
                  <a:lnTo>
                    <a:pt x="56259" y="1870970"/>
                  </a:lnTo>
                  <a:lnTo>
                    <a:pt x="33621" y="1870970"/>
                  </a:lnTo>
                  <a:lnTo>
                    <a:pt x="33621" y="1799129"/>
                  </a:lnTo>
                  <a:lnTo>
                    <a:pt x="23975" y="1799129"/>
                  </a:lnTo>
                  <a:lnTo>
                    <a:pt x="0" y="1814693"/>
                  </a:lnTo>
                  <a:lnTo>
                    <a:pt x="0" y="1825174"/>
                  </a:lnTo>
                  <a:lnTo>
                    <a:pt x="23027" y="1810286"/>
                  </a:lnTo>
                  <a:lnTo>
                    <a:pt x="23920" y="1810286"/>
                  </a:lnTo>
                  <a:lnTo>
                    <a:pt x="23920" y="1870970"/>
                  </a:lnTo>
                  <a:lnTo>
                    <a:pt x="167" y="1870970"/>
                  </a:lnTo>
                  <a:lnTo>
                    <a:pt x="167" y="1879614"/>
                  </a:lnTo>
                  <a:lnTo>
                    <a:pt x="56259" y="1879614"/>
                  </a:lnTo>
                  <a:close/>
                  <a:moveTo>
                    <a:pt x="96515" y="1881451"/>
                  </a:moveTo>
                  <a:cubicBezTo>
                    <a:pt x="113968" y="1881451"/>
                    <a:pt x="123669" y="1866506"/>
                    <a:pt x="123669" y="1839395"/>
                  </a:cubicBezTo>
                  <a:cubicBezTo>
                    <a:pt x="123669" y="1812294"/>
                    <a:pt x="113968" y="1797339"/>
                    <a:pt x="96515" y="1797339"/>
                  </a:cubicBezTo>
                  <a:cubicBezTo>
                    <a:pt x="79007" y="1797339"/>
                    <a:pt x="69362" y="1812294"/>
                    <a:pt x="69362" y="1839395"/>
                  </a:cubicBezTo>
                  <a:cubicBezTo>
                    <a:pt x="69362" y="1866506"/>
                    <a:pt x="79007" y="1881451"/>
                    <a:pt x="96515" y="1881451"/>
                  </a:cubicBezTo>
                  <a:close/>
                  <a:moveTo>
                    <a:pt x="79120" y="1839395"/>
                  </a:moveTo>
                  <a:cubicBezTo>
                    <a:pt x="79120" y="1817539"/>
                    <a:pt x="85141" y="1806040"/>
                    <a:pt x="96515" y="1806040"/>
                  </a:cubicBezTo>
                  <a:cubicBezTo>
                    <a:pt x="104099" y="1806040"/>
                    <a:pt x="109339" y="1811180"/>
                    <a:pt x="111960" y="1821156"/>
                  </a:cubicBezTo>
                  <a:lnTo>
                    <a:pt x="79510" y="1848267"/>
                  </a:lnTo>
                  <a:cubicBezTo>
                    <a:pt x="79286" y="1845535"/>
                    <a:pt x="79120" y="1842575"/>
                    <a:pt x="79120" y="1839395"/>
                  </a:cubicBezTo>
                  <a:close/>
                  <a:moveTo>
                    <a:pt x="96515" y="1872750"/>
                  </a:moveTo>
                  <a:cubicBezTo>
                    <a:pt x="88932" y="1872750"/>
                    <a:pt x="83747" y="1867620"/>
                    <a:pt x="81126" y="1857748"/>
                  </a:cubicBezTo>
                  <a:lnTo>
                    <a:pt x="113465" y="1830419"/>
                  </a:lnTo>
                  <a:cubicBezTo>
                    <a:pt x="113744" y="1833208"/>
                    <a:pt x="113855" y="1836168"/>
                    <a:pt x="113855" y="1839395"/>
                  </a:cubicBezTo>
                  <a:cubicBezTo>
                    <a:pt x="113855" y="1861204"/>
                    <a:pt x="107890" y="1872750"/>
                    <a:pt x="96515" y="1872750"/>
                  </a:cubicBezTo>
                  <a:close/>
                  <a:moveTo>
                    <a:pt x="56259" y="2079517"/>
                  </a:moveTo>
                  <a:lnTo>
                    <a:pt x="56259" y="2070874"/>
                  </a:lnTo>
                  <a:lnTo>
                    <a:pt x="33621" y="2070874"/>
                  </a:lnTo>
                  <a:lnTo>
                    <a:pt x="33621" y="1999032"/>
                  </a:lnTo>
                  <a:lnTo>
                    <a:pt x="23975" y="1999032"/>
                  </a:lnTo>
                  <a:lnTo>
                    <a:pt x="0" y="2014596"/>
                  </a:lnTo>
                  <a:lnTo>
                    <a:pt x="0" y="2025077"/>
                  </a:lnTo>
                  <a:lnTo>
                    <a:pt x="23027" y="2010189"/>
                  </a:lnTo>
                  <a:lnTo>
                    <a:pt x="23920" y="2010189"/>
                  </a:lnTo>
                  <a:lnTo>
                    <a:pt x="23920" y="2070874"/>
                  </a:lnTo>
                  <a:lnTo>
                    <a:pt x="167" y="2070874"/>
                  </a:lnTo>
                  <a:lnTo>
                    <a:pt x="167" y="2079517"/>
                  </a:lnTo>
                  <a:lnTo>
                    <a:pt x="56259" y="2079517"/>
                  </a:lnTo>
                  <a:close/>
                  <a:moveTo>
                    <a:pt x="126847" y="2079517"/>
                  </a:moveTo>
                  <a:lnTo>
                    <a:pt x="126847" y="2070874"/>
                  </a:lnTo>
                  <a:lnTo>
                    <a:pt x="104210" y="2070874"/>
                  </a:lnTo>
                  <a:lnTo>
                    <a:pt x="104210" y="1999032"/>
                  </a:lnTo>
                  <a:lnTo>
                    <a:pt x="94564" y="1999032"/>
                  </a:lnTo>
                  <a:lnTo>
                    <a:pt x="70589" y="2014596"/>
                  </a:lnTo>
                  <a:lnTo>
                    <a:pt x="70589" y="2025077"/>
                  </a:lnTo>
                  <a:lnTo>
                    <a:pt x="93616" y="2010189"/>
                  </a:lnTo>
                  <a:lnTo>
                    <a:pt x="94508" y="2010189"/>
                  </a:lnTo>
                  <a:lnTo>
                    <a:pt x="94508" y="2070874"/>
                  </a:lnTo>
                  <a:lnTo>
                    <a:pt x="70755" y="2070874"/>
                  </a:lnTo>
                  <a:lnTo>
                    <a:pt x="70755" y="2079517"/>
                  </a:lnTo>
                  <a:lnTo>
                    <a:pt x="126847" y="2079517"/>
                  </a:lnTo>
                  <a:close/>
                  <a:moveTo>
                    <a:pt x="56259" y="2279420"/>
                  </a:moveTo>
                  <a:lnTo>
                    <a:pt x="56259" y="2270777"/>
                  </a:lnTo>
                  <a:lnTo>
                    <a:pt x="33621" y="2270777"/>
                  </a:lnTo>
                  <a:lnTo>
                    <a:pt x="33621" y="2198935"/>
                  </a:lnTo>
                  <a:lnTo>
                    <a:pt x="23975" y="2198935"/>
                  </a:lnTo>
                  <a:lnTo>
                    <a:pt x="0" y="2214499"/>
                  </a:lnTo>
                  <a:lnTo>
                    <a:pt x="0" y="2224980"/>
                  </a:lnTo>
                  <a:lnTo>
                    <a:pt x="23027" y="2210092"/>
                  </a:lnTo>
                  <a:lnTo>
                    <a:pt x="23920" y="2210092"/>
                  </a:lnTo>
                  <a:lnTo>
                    <a:pt x="23920" y="2270777"/>
                  </a:lnTo>
                  <a:lnTo>
                    <a:pt x="167" y="2270777"/>
                  </a:lnTo>
                  <a:lnTo>
                    <a:pt x="167" y="2279420"/>
                  </a:lnTo>
                  <a:lnTo>
                    <a:pt x="56259" y="2279420"/>
                  </a:lnTo>
                  <a:close/>
                  <a:moveTo>
                    <a:pt x="70811" y="2221582"/>
                  </a:moveTo>
                  <a:lnTo>
                    <a:pt x="70811" y="2221915"/>
                  </a:lnTo>
                  <a:lnTo>
                    <a:pt x="80290" y="2221915"/>
                  </a:lnTo>
                  <a:lnTo>
                    <a:pt x="80290" y="2221582"/>
                  </a:lnTo>
                  <a:cubicBezTo>
                    <a:pt x="80290" y="2212100"/>
                    <a:pt x="86423" y="2205903"/>
                    <a:pt x="95679" y="2205903"/>
                  </a:cubicBezTo>
                  <a:cubicBezTo>
                    <a:pt x="105046" y="2205903"/>
                    <a:pt x="111123" y="2211596"/>
                    <a:pt x="111123" y="2220239"/>
                  </a:cubicBezTo>
                  <a:cubicBezTo>
                    <a:pt x="111123" y="2226598"/>
                    <a:pt x="108670" y="2230891"/>
                    <a:pt x="98467" y="2242333"/>
                  </a:cubicBezTo>
                  <a:lnTo>
                    <a:pt x="71258" y="2272614"/>
                  </a:lnTo>
                  <a:lnTo>
                    <a:pt x="71258" y="2279420"/>
                  </a:lnTo>
                  <a:lnTo>
                    <a:pt x="122164" y="2279420"/>
                  </a:lnTo>
                  <a:lnTo>
                    <a:pt x="122164" y="2270491"/>
                  </a:lnTo>
                  <a:lnTo>
                    <a:pt x="85308" y="2270491"/>
                  </a:lnTo>
                  <a:lnTo>
                    <a:pt x="85308" y="2269549"/>
                  </a:lnTo>
                  <a:lnTo>
                    <a:pt x="104265" y="2248911"/>
                  </a:lnTo>
                  <a:cubicBezTo>
                    <a:pt x="117090" y="2234908"/>
                    <a:pt x="120881" y="2228216"/>
                    <a:pt x="120881" y="2219849"/>
                  </a:cubicBezTo>
                  <a:cubicBezTo>
                    <a:pt x="120881" y="2206408"/>
                    <a:pt x="110733" y="2197260"/>
                    <a:pt x="95958" y="2197260"/>
                  </a:cubicBezTo>
                  <a:cubicBezTo>
                    <a:pt x="81294" y="2197260"/>
                    <a:pt x="70811" y="2207417"/>
                    <a:pt x="70811" y="2221582"/>
                  </a:cubicBezTo>
                  <a:close/>
                  <a:moveTo>
                    <a:pt x="56259" y="2479323"/>
                  </a:moveTo>
                  <a:lnTo>
                    <a:pt x="56259" y="2470680"/>
                  </a:lnTo>
                  <a:lnTo>
                    <a:pt x="33621" y="2470680"/>
                  </a:lnTo>
                  <a:lnTo>
                    <a:pt x="33621" y="2398839"/>
                  </a:lnTo>
                  <a:lnTo>
                    <a:pt x="23975" y="2398839"/>
                  </a:lnTo>
                  <a:lnTo>
                    <a:pt x="0" y="2414402"/>
                  </a:lnTo>
                  <a:lnTo>
                    <a:pt x="0" y="2424883"/>
                  </a:lnTo>
                  <a:lnTo>
                    <a:pt x="23027" y="2409995"/>
                  </a:lnTo>
                  <a:lnTo>
                    <a:pt x="23920" y="2409995"/>
                  </a:lnTo>
                  <a:lnTo>
                    <a:pt x="23920" y="2470680"/>
                  </a:lnTo>
                  <a:lnTo>
                    <a:pt x="167" y="2470680"/>
                  </a:lnTo>
                  <a:lnTo>
                    <a:pt x="167" y="2479323"/>
                  </a:lnTo>
                  <a:lnTo>
                    <a:pt x="56259" y="2479323"/>
                  </a:lnTo>
                  <a:close/>
                  <a:moveTo>
                    <a:pt x="86647" y="2442008"/>
                  </a:moveTo>
                  <a:lnTo>
                    <a:pt x="95847" y="2442008"/>
                  </a:lnTo>
                  <a:cubicBezTo>
                    <a:pt x="106997" y="2442008"/>
                    <a:pt x="114079" y="2447976"/>
                    <a:pt x="114079" y="2457343"/>
                  </a:cubicBezTo>
                  <a:cubicBezTo>
                    <a:pt x="114079" y="2466434"/>
                    <a:pt x="107221" y="2472127"/>
                    <a:pt x="96181" y="2472127"/>
                  </a:cubicBezTo>
                  <a:cubicBezTo>
                    <a:pt x="86144" y="2472127"/>
                    <a:pt x="79007" y="2466548"/>
                    <a:pt x="78116" y="2457962"/>
                  </a:cubicBezTo>
                  <a:lnTo>
                    <a:pt x="68804" y="2457962"/>
                  </a:lnTo>
                  <a:cubicBezTo>
                    <a:pt x="69529" y="2471851"/>
                    <a:pt x="80569" y="2480999"/>
                    <a:pt x="96459" y="2480999"/>
                  </a:cubicBezTo>
                  <a:cubicBezTo>
                    <a:pt x="112517" y="2480999"/>
                    <a:pt x="124003" y="2471232"/>
                    <a:pt x="124003" y="2457572"/>
                  </a:cubicBezTo>
                  <a:cubicBezTo>
                    <a:pt x="124003" y="2446587"/>
                    <a:pt x="117647" y="2439057"/>
                    <a:pt x="106942" y="2437658"/>
                  </a:cubicBezTo>
                  <a:lnTo>
                    <a:pt x="106942" y="2436763"/>
                  </a:lnTo>
                  <a:cubicBezTo>
                    <a:pt x="115584" y="2434650"/>
                    <a:pt x="120658" y="2427729"/>
                    <a:pt x="120658" y="2418029"/>
                  </a:cubicBezTo>
                  <a:cubicBezTo>
                    <a:pt x="120658" y="2405807"/>
                    <a:pt x="110399" y="2397163"/>
                    <a:pt x="96013" y="2397163"/>
                  </a:cubicBezTo>
                  <a:cubicBezTo>
                    <a:pt x="81126" y="2397163"/>
                    <a:pt x="71313" y="2405807"/>
                    <a:pt x="70365" y="2419752"/>
                  </a:cubicBezTo>
                  <a:lnTo>
                    <a:pt x="79789" y="2419752"/>
                  </a:lnTo>
                  <a:cubicBezTo>
                    <a:pt x="80569" y="2411109"/>
                    <a:pt x="86590" y="2405807"/>
                    <a:pt x="95623" y="2405807"/>
                  </a:cubicBezTo>
                  <a:cubicBezTo>
                    <a:pt x="104712" y="2405807"/>
                    <a:pt x="110733" y="2411223"/>
                    <a:pt x="110733" y="2419419"/>
                  </a:cubicBezTo>
                  <a:cubicBezTo>
                    <a:pt x="110733" y="2427843"/>
                    <a:pt x="104433" y="2433755"/>
                    <a:pt x="95400" y="2433755"/>
                  </a:cubicBezTo>
                  <a:lnTo>
                    <a:pt x="86647" y="2433755"/>
                  </a:lnTo>
                  <a:lnTo>
                    <a:pt x="86647" y="2442008"/>
                  </a:lnTo>
                  <a:close/>
                  <a:moveTo>
                    <a:pt x="56259" y="2679226"/>
                  </a:moveTo>
                  <a:lnTo>
                    <a:pt x="56259" y="2670583"/>
                  </a:lnTo>
                  <a:lnTo>
                    <a:pt x="33621" y="2670583"/>
                  </a:lnTo>
                  <a:lnTo>
                    <a:pt x="33621" y="2598742"/>
                  </a:lnTo>
                  <a:lnTo>
                    <a:pt x="23975" y="2598742"/>
                  </a:lnTo>
                  <a:lnTo>
                    <a:pt x="0" y="2614305"/>
                  </a:lnTo>
                  <a:lnTo>
                    <a:pt x="0" y="2624786"/>
                  </a:lnTo>
                  <a:lnTo>
                    <a:pt x="23027" y="2609898"/>
                  </a:lnTo>
                  <a:lnTo>
                    <a:pt x="23920" y="2609898"/>
                  </a:lnTo>
                  <a:lnTo>
                    <a:pt x="23920" y="2670583"/>
                  </a:lnTo>
                  <a:lnTo>
                    <a:pt x="167" y="2670583"/>
                  </a:lnTo>
                  <a:lnTo>
                    <a:pt x="167" y="2679226"/>
                  </a:lnTo>
                  <a:lnTo>
                    <a:pt x="56259" y="2679226"/>
                  </a:lnTo>
                  <a:close/>
                  <a:moveTo>
                    <a:pt x="105882" y="2679226"/>
                  </a:moveTo>
                  <a:lnTo>
                    <a:pt x="114859" y="2679226"/>
                  </a:lnTo>
                  <a:lnTo>
                    <a:pt x="114859" y="2662216"/>
                  </a:lnTo>
                  <a:lnTo>
                    <a:pt x="127181" y="2662216"/>
                  </a:lnTo>
                  <a:lnTo>
                    <a:pt x="127181" y="2653572"/>
                  </a:lnTo>
                  <a:lnTo>
                    <a:pt x="114915" y="2653572"/>
                  </a:lnTo>
                  <a:lnTo>
                    <a:pt x="114915" y="2630698"/>
                  </a:lnTo>
                  <a:lnTo>
                    <a:pt x="105994" y="2630698"/>
                  </a:lnTo>
                  <a:lnTo>
                    <a:pt x="105994" y="2653677"/>
                  </a:lnTo>
                  <a:lnTo>
                    <a:pt x="79621" y="2653677"/>
                  </a:lnTo>
                  <a:lnTo>
                    <a:pt x="79621" y="2652953"/>
                  </a:lnTo>
                  <a:lnTo>
                    <a:pt x="106552" y="2598742"/>
                  </a:lnTo>
                  <a:lnTo>
                    <a:pt x="96515" y="2598742"/>
                  </a:lnTo>
                  <a:lnTo>
                    <a:pt x="69195" y="2654238"/>
                  </a:lnTo>
                  <a:lnTo>
                    <a:pt x="69195" y="2662216"/>
                  </a:lnTo>
                  <a:lnTo>
                    <a:pt x="105882" y="2662216"/>
                  </a:lnTo>
                  <a:lnTo>
                    <a:pt x="105882" y="2679226"/>
                  </a:lnTo>
                  <a:close/>
                  <a:moveTo>
                    <a:pt x="56259" y="2879129"/>
                  </a:moveTo>
                  <a:lnTo>
                    <a:pt x="56259" y="2870486"/>
                  </a:lnTo>
                  <a:lnTo>
                    <a:pt x="33621" y="2870486"/>
                  </a:lnTo>
                  <a:lnTo>
                    <a:pt x="33621" y="2798645"/>
                  </a:lnTo>
                  <a:lnTo>
                    <a:pt x="23975" y="2798645"/>
                  </a:lnTo>
                  <a:lnTo>
                    <a:pt x="0" y="2814208"/>
                  </a:lnTo>
                  <a:lnTo>
                    <a:pt x="0" y="2824689"/>
                  </a:lnTo>
                  <a:lnTo>
                    <a:pt x="23027" y="2809801"/>
                  </a:lnTo>
                  <a:lnTo>
                    <a:pt x="23920" y="2809801"/>
                  </a:lnTo>
                  <a:lnTo>
                    <a:pt x="23920" y="2870486"/>
                  </a:lnTo>
                  <a:lnTo>
                    <a:pt x="167" y="2870486"/>
                  </a:lnTo>
                  <a:lnTo>
                    <a:pt x="167" y="2879129"/>
                  </a:lnTo>
                  <a:lnTo>
                    <a:pt x="56259" y="2879129"/>
                  </a:lnTo>
                  <a:close/>
                  <a:moveTo>
                    <a:pt x="95790" y="2880748"/>
                  </a:moveTo>
                  <a:cubicBezTo>
                    <a:pt x="112127" y="2880748"/>
                    <a:pt x="123223" y="2869705"/>
                    <a:pt x="123223" y="2853418"/>
                  </a:cubicBezTo>
                  <a:cubicBezTo>
                    <a:pt x="123223" y="2837578"/>
                    <a:pt x="112852" y="2826479"/>
                    <a:pt x="97965" y="2826479"/>
                  </a:cubicBezTo>
                  <a:cubicBezTo>
                    <a:pt x="90884" y="2826479"/>
                    <a:pt x="85141" y="2828982"/>
                    <a:pt x="81182" y="2833780"/>
                  </a:cubicBezTo>
                  <a:lnTo>
                    <a:pt x="80290" y="2833780"/>
                  </a:lnTo>
                  <a:lnTo>
                    <a:pt x="82521" y="2807516"/>
                  </a:lnTo>
                  <a:lnTo>
                    <a:pt x="118763" y="2807516"/>
                  </a:lnTo>
                  <a:lnTo>
                    <a:pt x="118763" y="2798645"/>
                  </a:lnTo>
                  <a:lnTo>
                    <a:pt x="74770" y="2798645"/>
                  </a:lnTo>
                  <a:lnTo>
                    <a:pt x="70700" y="2844099"/>
                  </a:lnTo>
                  <a:lnTo>
                    <a:pt x="80011" y="2844099"/>
                  </a:lnTo>
                  <a:cubicBezTo>
                    <a:pt x="83189" y="2838416"/>
                    <a:pt x="89155" y="2835122"/>
                    <a:pt x="96348" y="2835122"/>
                  </a:cubicBezTo>
                  <a:cubicBezTo>
                    <a:pt x="106663" y="2835122"/>
                    <a:pt x="113633" y="2842595"/>
                    <a:pt x="113633" y="2853637"/>
                  </a:cubicBezTo>
                  <a:cubicBezTo>
                    <a:pt x="113633" y="2864575"/>
                    <a:pt x="106718" y="2871876"/>
                    <a:pt x="96348" y="2871876"/>
                  </a:cubicBezTo>
                  <a:cubicBezTo>
                    <a:pt x="86925" y="2871876"/>
                    <a:pt x="79732" y="2866079"/>
                    <a:pt x="78841" y="2857654"/>
                  </a:cubicBezTo>
                  <a:lnTo>
                    <a:pt x="69362" y="2857654"/>
                  </a:lnTo>
                  <a:cubicBezTo>
                    <a:pt x="70197" y="2871485"/>
                    <a:pt x="80792" y="2880748"/>
                    <a:pt x="95790" y="2880748"/>
                  </a:cubicBezTo>
                  <a:close/>
                  <a:moveTo>
                    <a:pt x="56259" y="3079033"/>
                  </a:moveTo>
                  <a:lnTo>
                    <a:pt x="56259" y="3070389"/>
                  </a:lnTo>
                  <a:lnTo>
                    <a:pt x="33621" y="3070389"/>
                  </a:lnTo>
                  <a:lnTo>
                    <a:pt x="33621" y="2998548"/>
                  </a:lnTo>
                  <a:lnTo>
                    <a:pt x="23975" y="2998548"/>
                  </a:lnTo>
                  <a:lnTo>
                    <a:pt x="0" y="3014112"/>
                  </a:lnTo>
                  <a:lnTo>
                    <a:pt x="0" y="3024592"/>
                  </a:lnTo>
                  <a:lnTo>
                    <a:pt x="23027" y="3009704"/>
                  </a:lnTo>
                  <a:lnTo>
                    <a:pt x="23920" y="3009704"/>
                  </a:lnTo>
                  <a:lnTo>
                    <a:pt x="23920" y="3070389"/>
                  </a:lnTo>
                  <a:lnTo>
                    <a:pt x="167" y="3070389"/>
                  </a:lnTo>
                  <a:lnTo>
                    <a:pt x="167" y="3079033"/>
                  </a:lnTo>
                  <a:lnTo>
                    <a:pt x="56259" y="3079033"/>
                  </a:lnTo>
                  <a:close/>
                  <a:moveTo>
                    <a:pt x="124059" y="3053207"/>
                  </a:moveTo>
                  <a:cubicBezTo>
                    <a:pt x="124059" y="3038538"/>
                    <a:pt x="113465" y="3027667"/>
                    <a:pt x="99136" y="3027667"/>
                  </a:cubicBezTo>
                  <a:cubicBezTo>
                    <a:pt x="94006" y="3027667"/>
                    <a:pt x="88207" y="3030056"/>
                    <a:pt x="85810" y="3033293"/>
                  </a:cubicBezTo>
                  <a:lnTo>
                    <a:pt x="84974" y="3032845"/>
                  </a:lnTo>
                  <a:cubicBezTo>
                    <a:pt x="85364" y="3031960"/>
                    <a:pt x="85141" y="3032179"/>
                    <a:pt x="87594" y="3028724"/>
                  </a:cubicBezTo>
                  <a:lnTo>
                    <a:pt x="109563" y="2998548"/>
                  </a:lnTo>
                  <a:lnTo>
                    <a:pt x="98244" y="2998548"/>
                  </a:lnTo>
                  <a:cubicBezTo>
                    <a:pt x="97686" y="2999385"/>
                    <a:pt x="80959" y="3022812"/>
                    <a:pt x="80234" y="3024040"/>
                  </a:cubicBezTo>
                  <a:cubicBezTo>
                    <a:pt x="72539" y="3035244"/>
                    <a:pt x="69362" y="3043783"/>
                    <a:pt x="69362" y="3053207"/>
                  </a:cubicBezTo>
                  <a:cubicBezTo>
                    <a:pt x="69362" y="3069218"/>
                    <a:pt x="80792" y="3080708"/>
                    <a:pt x="96627" y="3080708"/>
                  </a:cubicBezTo>
                  <a:cubicBezTo>
                    <a:pt x="112573" y="3080708"/>
                    <a:pt x="124059" y="3069161"/>
                    <a:pt x="124059" y="3053207"/>
                  </a:cubicBezTo>
                  <a:close/>
                  <a:moveTo>
                    <a:pt x="96683" y="3071950"/>
                  </a:moveTo>
                  <a:cubicBezTo>
                    <a:pt x="86590" y="3071950"/>
                    <a:pt x="78896" y="3064030"/>
                    <a:pt x="78896" y="3053711"/>
                  </a:cubicBezTo>
                  <a:cubicBezTo>
                    <a:pt x="78896" y="3043336"/>
                    <a:pt x="86590" y="3035416"/>
                    <a:pt x="96683" y="3035416"/>
                  </a:cubicBezTo>
                  <a:cubicBezTo>
                    <a:pt x="106831" y="3035416"/>
                    <a:pt x="114525" y="3043336"/>
                    <a:pt x="114525" y="3053711"/>
                  </a:cubicBezTo>
                  <a:cubicBezTo>
                    <a:pt x="114525" y="3064030"/>
                    <a:pt x="106831" y="3071950"/>
                    <a:pt x="96683" y="3071950"/>
                  </a:cubicBezTo>
                  <a:close/>
                </a:path>
              </a:pathLst>
            </a:custGeom>
            <a:solidFill>
              <a:srgbClr val="586069"/>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2077" name="Google Shape;2077;p185"/>
            <p:cNvSpPr/>
            <p:nvPr/>
          </p:nvSpPr>
          <p:spPr>
            <a:xfrm>
              <a:off x="5262233" y="3483799"/>
              <a:ext cx="263674" cy="262651"/>
            </a:xfrm>
            <a:custGeom>
              <a:avLst/>
              <a:gdLst/>
              <a:ahLst/>
              <a:cxnLst/>
              <a:rect l="l" t="t" r="r" b="b"/>
              <a:pathLst>
                <a:path w="263674" h="262651" extrusionOk="0">
                  <a:moveTo>
                    <a:pt x="1446" y="61633"/>
                  </a:moveTo>
                  <a:lnTo>
                    <a:pt x="10934" y="61633"/>
                  </a:lnTo>
                  <a:lnTo>
                    <a:pt x="10934" y="25992"/>
                  </a:lnTo>
                  <a:cubicBezTo>
                    <a:pt x="10934" y="15673"/>
                    <a:pt x="17623" y="8702"/>
                    <a:pt x="27596" y="8702"/>
                  </a:cubicBezTo>
                  <a:cubicBezTo>
                    <a:pt x="37026" y="8702"/>
                    <a:pt x="41480" y="13832"/>
                    <a:pt x="41480" y="24765"/>
                  </a:cubicBezTo>
                  <a:lnTo>
                    <a:pt x="41480" y="61633"/>
                  </a:lnTo>
                  <a:lnTo>
                    <a:pt x="50967" y="61633"/>
                  </a:lnTo>
                  <a:lnTo>
                    <a:pt x="50967" y="22366"/>
                  </a:lnTo>
                  <a:cubicBezTo>
                    <a:pt x="50967" y="7865"/>
                    <a:pt x="43830" y="0"/>
                    <a:pt x="30670" y="0"/>
                  </a:cubicBezTo>
                  <a:cubicBezTo>
                    <a:pt x="21468" y="0"/>
                    <a:pt x="14550" y="4239"/>
                    <a:pt x="11324" y="11769"/>
                  </a:cubicBezTo>
                  <a:lnTo>
                    <a:pt x="10534" y="11769"/>
                  </a:lnTo>
                  <a:lnTo>
                    <a:pt x="10534" y="1116"/>
                  </a:lnTo>
                  <a:lnTo>
                    <a:pt x="1446" y="1116"/>
                  </a:lnTo>
                  <a:lnTo>
                    <a:pt x="1446" y="61633"/>
                  </a:lnTo>
                  <a:close/>
                  <a:moveTo>
                    <a:pt x="90658" y="62692"/>
                  </a:moveTo>
                  <a:cubicBezTo>
                    <a:pt x="99469" y="62692"/>
                    <a:pt x="106054" y="59068"/>
                    <a:pt x="108947" y="52597"/>
                  </a:cubicBezTo>
                  <a:lnTo>
                    <a:pt x="109899" y="52597"/>
                  </a:lnTo>
                  <a:lnTo>
                    <a:pt x="109899" y="61689"/>
                  </a:lnTo>
                  <a:lnTo>
                    <a:pt x="118929" y="61689"/>
                  </a:lnTo>
                  <a:lnTo>
                    <a:pt x="118929" y="20246"/>
                  </a:lnTo>
                  <a:cubicBezTo>
                    <a:pt x="118929" y="7641"/>
                    <a:pt x="110793" y="390"/>
                    <a:pt x="96576" y="390"/>
                  </a:cubicBezTo>
                  <a:cubicBezTo>
                    <a:pt x="84196" y="390"/>
                    <a:pt x="74823" y="7028"/>
                    <a:pt x="73710" y="16733"/>
                  </a:cubicBezTo>
                  <a:lnTo>
                    <a:pt x="83026" y="16733"/>
                  </a:lnTo>
                  <a:cubicBezTo>
                    <a:pt x="84586" y="11546"/>
                    <a:pt x="89487" y="8589"/>
                    <a:pt x="96462" y="8589"/>
                  </a:cubicBezTo>
                  <a:cubicBezTo>
                    <a:pt x="104884" y="8589"/>
                    <a:pt x="109508" y="12773"/>
                    <a:pt x="109508" y="20359"/>
                  </a:cubicBezTo>
                  <a:lnTo>
                    <a:pt x="109508" y="25825"/>
                  </a:lnTo>
                  <a:lnTo>
                    <a:pt x="92894" y="26661"/>
                  </a:lnTo>
                  <a:cubicBezTo>
                    <a:pt x="79124" y="27386"/>
                    <a:pt x="71426" y="33745"/>
                    <a:pt x="71426" y="44454"/>
                  </a:cubicBezTo>
                  <a:cubicBezTo>
                    <a:pt x="71426" y="55442"/>
                    <a:pt x="79124" y="62692"/>
                    <a:pt x="90658" y="62692"/>
                  </a:cubicBezTo>
                  <a:close/>
                  <a:moveTo>
                    <a:pt x="93398" y="54382"/>
                  </a:moveTo>
                  <a:cubicBezTo>
                    <a:pt x="85757" y="54382"/>
                    <a:pt x="81018" y="50477"/>
                    <a:pt x="81018" y="44120"/>
                  </a:cubicBezTo>
                  <a:cubicBezTo>
                    <a:pt x="81018" y="37816"/>
                    <a:pt x="85481" y="34191"/>
                    <a:pt x="93950" y="33801"/>
                  </a:cubicBezTo>
                  <a:lnTo>
                    <a:pt x="109508" y="33075"/>
                  </a:lnTo>
                  <a:lnTo>
                    <a:pt x="109508" y="40215"/>
                  </a:lnTo>
                  <a:cubicBezTo>
                    <a:pt x="109508" y="48302"/>
                    <a:pt x="102533" y="54382"/>
                    <a:pt x="93398" y="54382"/>
                  </a:cubicBezTo>
                  <a:close/>
                  <a:moveTo>
                    <a:pt x="196540" y="17068"/>
                  </a:moveTo>
                  <a:cubicBezTo>
                    <a:pt x="196540" y="5856"/>
                    <a:pt x="192134" y="0"/>
                    <a:pt x="183722" y="0"/>
                  </a:cubicBezTo>
                  <a:cubicBezTo>
                    <a:pt x="177642" y="0"/>
                    <a:pt x="172789" y="3681"/>
                    <a:pt x="171228" y="9482"/>
                  </a:cubicBezTo>
                  <a:lnTo>
                    <a:pt x="170229" y="9482"/>
                  </a:lnTo>
                  <a:cubicBezTo>
                    <a:pt x="168944" y="3514"/>
                    <a:pt x="164929" y="0"/>
                    <a:pt x="159238" y="0"/>
                  </a:cubicBezTo>
                  <a:cubicBezTo>
                    <a:pt x="153557" y="0"/>
                    <a:pt x="149208" y="3570"/>
                    <a:pt x="147705" y="9650"/>
                  </a:cubicBezTo>
                  <a:lnTo>
                    <a:pt x="146696" y="9650"/>
                  </a:lnTo>
                  <a:lnTo>
                    <a:pt x="146696" y="1116"/>
                  </a:lnTo>
                  <a:lnTo>
                    <a:pt x="138218" y="1116"/>
                  </a:lnTo>
                  <a:lnTo>
                    <a:pt x="138218" y="61633"/>
                  </a:lnTo>
                  <a:lnTo>
                    <a:pt x="146753" y="61633"/>
                  </a:lnTo>
                  <a:lnTo>
                    <a:pt x="146753" y="20804"/>
                  </a:lnTo>
                  <a:cubicBezTo>
                    <a:pt x="146753" y="13275"/>
                    <a:pt x="150103" y="8645"/>
                    <a:pt x="155451" y="8645"/>
                  </a:cubicBezTo>
                  <a:cubicBezTo>
                    <a:pt x="160580" y="8645"/>
                    <a:pt x="163254" y="12494"/>
                    <a:pt x="163254" y="19801"/>
                  </a:cubicBezTo>
                  <a:lnTo>
                    <a:pt x="163254" y="61633"/>
                  </a:lnTo>
                  <a:lnTo>
                    <a:pt x="171733" y="61633"/>
                  </a:lnTo>
                  <a:lnTo>
                    <a:pt x="171733" y="20804"/>
                  </a:lnTo>
                  <a:cubicBezTo>
                    <a:pt x="171733" y="13275"/>
                    <a:pt x="174968" y="8645"/>
                    <a:pt x="180259" y="8645"/>
                  </a:cubicBezTo>
                  <a:cubicBezTo>
                    <a:pt x="185340" y="8645"/>
                    <a:pt x="188014" y="12494"/>
                    <a:pt x="188014" y="19856"/>
                  </a:cubicBezTo>
                  <a:lnTo>
                    <a:pt x="188014" y="61633"/>
                  </a:lnTo>
                  <a:lnTo>
                    <a:pt x="196540" y="61633"/>
                  </a:lnTo>
                  <a:lnTo>
                    <a:pt x="196540" y="17068"/>
                  </a:lnTo>
                  <a:close/>
                  <a:moveTo>
                    <a:pt x="254311" y="46016"/>
                  </a:moveTo>
                  <a:cubicBezTo>
                    <a:pt x="252636" y="51314"/>
                    <a:pt x="247003" y="54550"/>
                    <a:pt x="239362" y="54550"/>
                  </a:cubicBezTo>
                  <a:cubicBezTo>
                    <a:pt x="229046" y="54550"/>
                    <a:pt x="222471" y="47410"/>
                    <a:pt x="222471" y="36310"/>
                  </a:cubicBezTo>
                  <a:lnTo>
                    <a:pt x="222471" y="33856"/>
                  </a:lnTo>
                  <a:lnTo>
                    <a:pt x="263675" y="33856"/>
                  </a:lnTo>
                  <a:lnTo>
                    <a:pt x="263675" y="27944"/>
                  </a:lnTo>
                  <a:cubicBezTo>
                    <a:pt x="263675" y="10430"/>
                    <a:pt x="254416" y="0"/>
                    <a:pt x="238696" y="0"/>
                  </a:cubicBezTo>
                  <a:cubicBezTo>
                    <a:pt x="223308" y="0"/>
                    <a:pt x="213108" y="10486"/>
                    <a:pt x="213108" y="26438"/>
                  </a:cubicBezTo>
                  <a:lnTo>
                    <a:pt x="213108" y="35529"/>
                  </a:lnTo>
                  <a:cubicBezTo>
                    <a:pt x="213108" y="52765"/>
                    <a:pt x="222747" y="62749"/>
                    <a:pt x="239362" y="62749"/>
                  </a:cubicBezTo>
                  <a:cubicBezTo>
                    <a:pt x="252075" y="62749"/>
                    <a:pt x="261667" y="56000"/>
                    <a:pt x="263503" y="46016"/>
                  </a:cubicBezTo>
                  <a:lnTo>
                    <a:pt x="254311" y="46016"/>
                  </a:lnTo>
                  <a:close/>
                  <a:moveTo>
                    <a:pt x="238639" y="8144"/>
                  </a:moveTo>
                  <a:cubicBezTo>
                    <a:pt x="248402" y="8144"/>
                    <a:pt x="254311" y="15116"/>
                    <a:pt x="254311" y="26661"/>
                  </a:cubicBezTo>
                  <a:lnTo>
                    <a:pt x="222471" y="26661"/>
                  </a:lnTo>
                  <a:cubicBezTo>
                    <a:pt x="222471" y="15059"/>
                    <a:pt x="228552" y="8144"/>
                    <a:pt x="238639" y="8144"/>
                  </a:cubicBezTo>
                  <a:close/>
                  <a:moveTo>
                    <a:pt x="26207" y="262652"/>
                  </a:moveTo>
                  <a:cubicBezTo>
                    <a:pt x="42212" y="262652"/>
                    <a:pt x="52413" y="252222"/>
                    <a:pt x="52413" y="235879"/>
                  </a:cubicBezTo>
                  <a:lnTo>
                    <a:pt x="52413" y="226732"/>
                  </a:lnTo>
                  <a:cubicBezTo>
                    <a:pt x="52413" y="210389"/>
                    <a:pt x="42212" y="199958"/>
                    <a:pt x="26207" y="199958"/>
                  </a:cubicBezTo>
                  <a:cubicBezTo>
                    <a:pt x="10201" y="199958"/>
                    <a:pt x="0" y="210389"/>
                    <a:pt x="0" y="226732"/>
                  </a:cubicBezTo>
                  <a:lnTo>
                    <a:pt x="0" y="235879"/>
                  </a:lnTo>
                  <a:cubicBezTo>
                    <a:pt x="0" y="252222"/>
                    <a:pt x="10201" y="262652"/>
                    <a:pt x="26207" y="262652"/>
                  </a:cubicBezTo>
                  <a:close/>
                  <a:moveTo>
                    <a:pt x="26207" y="208326"/>
                  </a:moveTo>
                  <a:cubicBezTo>
                    <a:pt x="36579" y="208326"/>
                    <a:pt x="43050" y="215688"/>
                    <a:pt x="43050" y="227568"/>
                  </a:cubicBezTo>
                  <a:lnTo>
                    <a:pt x="43050" y="234986"/>
                  </a:lnTo>
                  <a:cubicBezTo>
                    <a:pt x="43050" y="246922"/>
                    <a:pt x="36579" y="254229"/>
                    <a:pt x="26207" y="254229"/>
                  </a:cubicBezTo>
                  <a:cubicBezTo>
                    <a:pt x="15834" y="254229"/>
                    <a:pt x="9364" y="246922"/>
                    <a:pt x="9364" y="234986"/>
                  </a:cubicBezTo>
                  <a:lnTo>
                    <a:pt x="9364" y="227568"/>
                  </a:lnTo>
                  <a:cubicBezTo>
                    <a:pt x="9364" y="215688"/>
                    <a:pt x="15834" y="208326"/>
                    <a:pt x="26207" y="208326"/>
                  </a:cubicBezTo>
                  <a:close/>
                  <a:moveTo>
                    <a:pt x="72035" y="261536"/>
                  </a:moveTo>
                  <a:lnTo>
                    <a:pt x="81513" y="261536"/>
                  </a:lnTo>
                  <a:lnTo>
                    <a:pt x="81513" y="225895"/>
                  </a:lnTo>
                  <a:cubicBezTo>
                    <a:pt x="81513" y="215576"/>
                    <a:pt x="88212" y="208605"/>
                    <a:pt x="98185" y="208605"/>
                  </a:cubicBezTo>
                  <a:cubicBezTo>
                    <a:pt x="107615" y="208605"/>
                    <a:pt x="112068" y="213735"/>
                    <a:pt x="112068" y="224668"/>
                  </a:cubicBezTo>
                  <a:lnTo>
                    <a:pt x="112068" y="261536"/>
                  </a:lnTo>
                  <a:lnTo>
                    <a:pt x="121555" y="261536"/>
                  </a:lnTo>
                  <a:lnTo>
                    <a:pt x="121555" y="222269"/>
                  </a:lnTo>
                  <a:cubicBezTo>
                    <a:pt x="121555" y="207768"/>
                    <a:pt x="114419" y="199903"/>
                    <a:pt x="101258" y="199903"/>
                  </a:cubicBezTo>
                  <a:cubicBezTo>
                    <a:pt x="92056" y="199903"/>
                    <a:pt x="85138" y="204142"/>
                    <a:pt x="81903" y="211672"/>
                  </a:cubicBezTo>
                  <a:lnTo>
                    <a:pt x="81123" y="211672"/>
                  </a:lnTo>
                  <a:lnTo>
                    <a:pt x="81123" y="201019"/>
                  </a:lnTo>
                  <a:lnTo>
                    <a:pt x="72035" y="201019"/>
                  </a:lnTo>
                  <a:lnTo>
                    <a:pt x="72035" y="261536"/>
                  </a:lnTo>
                  <a:close/>
                </a:path>
              </a:pathLst>
            </a:custGeom>
            <a:solidFill>
              <a:srgbClr val="6E7681"/>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2078" name="Google Shape;2078;p185"/>
            <p:cNvSpPr/>
            <p:nvPr/>
          </p:nvSpPr>
          <p:spPr>
            <a:xfrm>
              <a:off x="5419521" y="3454516"/>
              <a:ext cx="1798552" cy="291154"/>
            </a:xfrm>
            <a:custGeom>
              <a:avLst/>
              <a:gdLst/>
              <a:ahLst/>
              <a:cxnLst/>
              <a:rect l="l" t="t" r="r" b="b"/>
              <a:pathLst>
                <a:path w="1798552" h="291154" extrusionOk="0">
                  <a:moveTo>
                    <a:pt x="151274" y="48415"/>
                  </a:moveTo>
                  <a:cubicBezTo>
                    <a:pt x="156793" y="48415"/>
                    <a:pt x="161360" y="43729"/>
                    <a:pt x="161360" y="38096"/>
                  </a:cubicBezTo>
                  <a:cubicBezTo>
                    <a:pt x="161360" y="32462"/>
                    <a:pt x="156793" y="27777"/>
                    <a:pt x="151274" y="27777"/>
                  </a:cubicBezTo>
                  <a:cubicBezTo>
                    <a:pt x="145754" y="27777"/>
                    <a:pt x="141177" y="32462"/>
                    <a:pt x="141177" y="38096"/>
                  </a:cubicBezTo>
                  <a:cubicBezTo>
                    <a:pt x="141177" y="43729"/>
                    <a:pt x="145754" y="48415"/>
                    <a:pt x="151274" y="48415"/>
                  </a:cubicBezTo>
                  <a:close/>
                  <a:moveTo>
                    <a:pt x="151274" y="91251"/>
                  </a:moveTo>
                  <a:cubicBezTo>
                    <a:pt x="156793" y="91251"/>
                    <a:pt x="161360" y="86621"/>
                    <a:pt x="161360" y="80932"/>
                  </a:cubicBezTo>
                  <a:cubicBezTo>
                    <a:pt x="161360" y="75299"/>
                    <a:pt x="156793" y="70669"/>
                    <a:pt x="151274" y="70669"/>
                  </a:cubicBezTo>
                  <a:cubicBezTo>
                    <a:pt x="145754" y="70669"/>
                    <a:pt x="141177" y="75299"/>
                    <a:pt x="141177" y="80932"/>
                  </a:cubicBezTo>
                  <a:cubicBezTo>
                    <a:pt x="141177" y="86621"/>
                    <a:pt x="145754" y="91251"/>
                    <a:pt x="151274" y="91251"/>
                  </a:cubicBezTo>
                  <a:close/>
                  <a:moveTo>
                    <a:pt x="313243" y="90916"/>
                  </a:moveTo>
                  <a:lnTo>
                    <a:pt x="323615" y="90916"/>
                  </a:lnTo>
                  <a:lnTo>
                    <a:pt x="297694" y="10430"/>
                  </a:lnTo>
                  <a:lnTo>
                    <a:pt x="287207" y="10430"/>
                  </a:lnTo>
                  <a:lnTo>
                    <a:pt x="261277" y="90916"/>
                  </a:lnTo>
                  <a:lnTo>
                    <a:pt x="271259" y="90916"/>
                  </a:lnTo>
                  <a:lnTo>
                    <a:pt x="278291" y="67824"/>
                  </a:lnTo>
                  <a:lnTo>
                    <a:pt x="306277" y="67824"/>
                  </a:lnTo>
                  <a:lnTo>
                    <a:pt x="313243" y="90916"/>
                  </a:lnTo>
                  <a:close/>
                  <a:moveTo>
                    <a:pt x="292175" y="22255"/>
                  </a:moveTo>
                  <a:lnTo>
                    <a:pt x="292451" y="22255"/>
                  </a:lnTo>
                  <a:lnTo>
                    <a:pt x="303708" y="59403"/>
                  </a:lnTo>
                  <a:lnTo>
                    <a:pt x="280851" y="59403"/>
                  </a:lnTo>
                  <a:lnTo>
                    <a:pt x="292175" y="22255"/>
                  </a:lnTo>
                  <a:close/>
                  <a:moveTo>
                    <a:pt x="359242" y="91920"/>
                  </a:moveTo>
                  <a:cubicBezTo>
                    <a:pt x="367892" y="91920"/>
                    <a:pt x="374239" y="88350"/>
                    <a:pt x="377370" y="81657"/>
                  </a:cubicBezTo>
                  <a:lnTo>
                    <a:pt x="378426" y="81657"/>
                  </a:lnTo>
                  <a:lnTo>
                    <a:pt x="378426" y="90916"/>
                  </a:lnTo>
                  <a:lnTo>
                    <a:pt x="387733" y="90916"/>
                  </a:lnTo>
                  <a:lnTo>
                    <a:pt x="387733" y="6638"/>
                  </a:lnTo>
                  <a:lnTo>
                    <a:pt x="378093" y="6638"/>
                  </a:lnTo>
                  <a:lnTo>
                    <a:pt x="378093" y="39769"/>
                  </a:lnTo>
                  <a:lnTo>
                    <a:pt x="377085" y="39769"/>
                  </a:lnTo>
                  <a:cubicBezTo>
                    <a:pt x="374468" y="33132"/>
                    <a:pt x="367997" y="29394"/>
                    <a:pt x="359242" y="29394"/>
                  </a:cubicBezTo>
                  <a:cubicBezTo>
                    <a:pt x="345254" y="29394"/>
                    <a:pt x="336109" y="39490"/>
                    <a:pt x="336109" y="54996"/>
                  </a:cubicBezTo>
                  <a:lnTo>
                    <a:pt x="336109" y="66263"/>
                  </a:lnTo>
                  <a:cubicBezTo>
                    <a:pt x="336109" y="81824"/>
                    <a:pt x="345254" y="91920"/>
                    <a:pt x="359242" y="91920"/>
                  </a:cubicBezTo>
                  <a:close/>
                  <a:moveTo>
                    <a:pt x="362031" y="83275"/>
                  </a:moveTo>
                  <a:cubicBezTo>
                    <a:pt x="352048" y="83275"/>
                    <a:pt x="345644" y="76079"/>
                    <a:pt x="345644" y="64924"/>
                  </a:cubicBezTo>
                  <a:lnTo>
                    <a:pt x="345644" y="56223"/>
                  </a:lnTo>
                  <a:cubicBezTo>
                    <a:pt x="345644" y="45068"/>
                    <a:pt x="352048" y="37928"/>
                    <a:pt x="362031" y="37928"/>
                  </a:cubicBezTo>
                  <a:cubicBezTo>
                    <a:pt x="371956" y="37928"/>
                    <a:pt x="378369" y="45068"/>
                    <a:pt x="378369" y="56223"/>
                  </a:cubicBezTo>
                  <a:lnTo>
                    <a:pt x="378369" y="64924"/>
                  </a:lnTo>
                  <a:cubicBezTo>
                    <a:pt x="378369" y="76135"/>
                    <a:pt x="371956" y="83275"/>
                    <a:pt x="362031" y="83275"/>
                  </a:cubicBezTo>
                  <a:close/>
                  <a:moveTo>
                    <a:pt x="429831" y="91920"/>
                  </a:moveTo>
                  <a:cubicBezTo>
                    <a:pt x="438471" y="91920"/>
                    <a:pt x="444828" y="88350"/>
                    <a:pt x="447959" y="81657"/>
                  </a:cubicBezTo>
                  <a:lnTo>
                    <a:pt x="449015" y="81657"/>
                  </a:lnTo>
                  <a:lnTo>
                    <a:pt x="449015" y="90916"/>
                  </a:lnTo>
                  <a:lnTo>
                    <a:pt x="458321" y="90916"/>
                  </a:lnTo>
                  <a:lnTo>
                    <a:pt x="458321" y="6638"/>
                  </a:lnTo>
                  <a:lnTo>
                    <a:pt x="448682" y="6638"/>
                  </a:lnTo>
                  <a:lnTo>
                    <a:pt x="448682" y="39769"/>
                  </a:lnTo>
                  <a:lnTo>
                    <a:pt x="447673" y="39769"/>
                  </a:lnTo>
                  <a:cubicBezTo>
                    <a:pt x="445056" y="33132"/>
                    <a:pt x="438586" y="29394"/>
                    <a:pt x="429831" y="29394"/>
                  </a:cubicBezTo>
                  <a:cubicBezTo>
                    <a:pt x="415843" y="29394"/>
                    <a:pt x="406698" y="39490"/>
                    <a:pt x="406698" y="54996"/>
                  </a:cubicBezTo>
                  <a:lnTo>
                    <a:pt x="406698" y="66263"/>
                  </a:lnTo>
                  <a:cubicBezTo>
                    <a:pt x="406698" y="81824"/>
                    <a:pt x="415843" y="91920"/>
                    <a:pt x="429831" y="91920"/>
                  </a:cubicBezTo>
                  <a:close/>
                  <a:moveTo>
                    <a:pt x="432619" y="83275"/>
                  </a:moveTo>
                  <a:cubicBezTo>
                    <a:pt x="422637" y="83275"/>
                    <a:pt x="416233" y="76079"/>
                    <a:pt x="416233" y="64924"/>
                  </a:cubicBezTo>
                  <a:lnTo>
                    <a:pt x="416233" y="56223"/>
                  </a:lnTo>
                  <a:cubicBezTo>
                    <a:pt x="416233" y="45068"/>
                    <a:pt x="422637" y="37928"/>
                    <a:pt x="432619" y="37928"/>
                  </a:cubicBezTo>
                  <a:cubicBezTo>
                    <a:pt x="442544" y="37928"/>
                    <a:pt x="448958" y="45068"/>
                    <a:pt x="448958" y="56223"/>
                  </a:cubicBezTo>
                  <a:lnTo>
                    <a:pt x="448958" y="64924"/>
                  </a:lnTo>
                  <a:cubicBezTo>
                    <a:pt x="448958" y="76135"/>
                    <a:pt x="442544" y="83275"/>
                    <a:pt x="432619" y="83275"/>
                  </a:cubicBezTo>
                  <a:close/>
                  <a:moveTo>
                    <a:pt x="549988" y="90916"/>
                  </a:moveTo>
                  <a:lnTo>
                    <a:pt x="559465" y="90916"/>
                  </a:lnTo>
                  <a:lnTo>
                    <a:pt x="559465" y="55330"/>
                  </a:lnTo>
                  <a:cubicBezTo>
                    <a:pt x="559465" y="45011"/>
                    <a:pt x="566212" y="38040"/>
                    <a:pt x="576194" y="38040"/>
                  </a:cubicBezTo>
                  <a:cubicBezTo>
                    <a:pt x="585672" y="38040"/>
                    <a:pt x="590135" y="43227"/>
                    <a:pt x="590135" y="54103"/>
                  </a:cubicBezTo>
                  <a:lnTo>
                    <a:pt x="590135" y="90916"/>
                  </a:lnTo>
                  <a:lnTo>
                    <a:pt x="599613" y="90916"/>
                  </a:lnTo>
                  <a:lnTo>
                    <a:pt x="599613" y="51705"/>
                  </a:lnTo>
                  <a:cubicBezTo>
                    <a:pt x="599613" y="37259"/>
                    <a:pt x="592476" y="29338"/>
                    <a:pt x="579316" y="29338"/>
                  </a:cubicBezTo>
                  <a:cubicBezTo>
                    <a:pt x="570066" y="29338"/>
                    <a:pt x="563091" y="33578"/>
                    <a:pt x="559913" y="41108"/>
                  </a:cubicBezTo>
                  <a:lnTo>
                    <a:pt x="559132" y="41108"/>
                  </a:lnTo>
                  <a:lnTo>
                    <a:pt x="559132" y="6638"/>
                  </a:lnTo>
                  <a:lnTo>
                    <a:pt x="549988" y="6638"/>
                  </a:lnTo>
                  <a:lnTo>
                    <a:pt x="549988" y="90916"/>
                  </a:lnTo>
                  <a:close/>
                  <a:moveTo>
                    <a:pt x="646450" y="15562"/>
                  </a:moveTo>
                  <a:cubicBezTo>
                    <a:pt x="650913" y="15562"/>
                    <a:pt x="654310" y="12215"/>
                    <a:pt x="654310" y="7753"/>
                  </a:cubicBezTo>
                  <a:cubicBezTo>
                    <a:pt x="654310" y="3347"/>
                    <a:pt x="650913" y="0"/>
                    <a:pt x="646450" y="0"/>
                  </a:cubicBezTo>
                  <a:cubicBezTo>
                    <a:pt x="641987" y="0"/>
                    <a:pt x="638590" y="3347"/>
                    <a:pt x="638590" y="7753"/>
                  </a:cubicBezTo>
                  <a:cubicBezTo>
                    <a:pt x="638590" y="12215"/>
                    <a:pt x="641987" y="15562"/>
                    <a:pt x="646450" y="15562"/>
                  </a:cubicBezTo>
                  <a:close/>
                  <a:moveTo>
                    <a:pt x="671819" y="90916"/>
                  </a:moveTo>
                  <a:lnTo>
                    <a:pt x="671819" y="83051"/>
                  </a:lnTo>
                  <a:lnTo>
                    <a:pt x="651798" y="83051"/>
                  </a:lnTo>
                  <a:lnTo>
                    <a:pt x="651798" y="30399"/>
                  </a:lnTo>
                  <a:lnTo>
                    <a:pt x="621861" y="30399"/>
                  </a:lnTo>
                  <a:lnTo>
                    <a:pt x="621861" y="38263"/>
                  </a:lnTo>
                  <a:lnTo>
                    <a:pt x="642434" y="38263"/>
                  </a:lnTo>
                  <a:lnTo>
                    <a:pt x="642434" y="83051"/>
                  </a:lnTo>
                  <a:lnTo>
                    <a:pt x="621690" y="83051"/>
                  </a:lnTo>
                  <a:lnTo>
                    <a:pt x="621690" y="90916"/>
                  </a:lnTo>
                  <a:lnTo>
                    <a:pt x="671819" y="90916"/>
                  </a:lnTo>
                  <a:close/>
                  <a:moveTo>
                    <a:pt x="714193" y="113617"/>
                  </a:moveTo>
                  <a:cubicBezTo>
                    <a:pt x="730589" y="113617"/>
                    <a:pt x="740286" y="105139"/>
                    <a:pt x="740286" y="90916"/>
                  </a:cubicBezTo>
                  <a:lnTo>
                    <a:pt x="740286" y="30399"/>
                  </a:lnTo>
                  <a:lnTo>
                    <a:pt x="730922" y="30399"/>
                  </a:lnTo>
                  <a:lnTo>
                    <a:pt x="730922" y="39769"/>
                  </a:lnTo>
                  <a:lnTo>
                    <a:pt x="729866" y="39769"/>
                  </a:lnTo>
                  <a:cubicBezTo>
                    <a:pt x="727239" y="33243"/>
                    <a:pt x="720607" y="29394"/>
                    <a:pt x="711852" y="29394"/>
                  </a:cubicBezTo>
                  <a:cubicBezTo>
                    <a:pt x="697693" y="29394"/>
                    <a:pt x="688434" y="39434"/>
                    <a:pt x="688434" y="54996"/>
                  </a:cubicBezTo>
                  <a:lnTo>
                    <a:pt x="688434" y="65872"/>
                  </a:lnTo>
                  <a:cubicBezTo>
                    <a:pt x="688434" y="81378"/>
                    <a:pt x="697636" y="91474"/>
                    <a:pt x="711633" y="91474"/>
                  </a:cubicBezTo>
                  <a:cubicBezTo>
                    <a:pt x="720436" y="91474"/>
                    <a:pt x="727125" y="87625"/>
                    <a:pt x="729809" y="81266"/>
                  </a:cubicBezTo>
                  <a:lnTo>
                    <a:pt x="730808" y="81266"/>
                  </a:lnTo>
                  <a:lnTo>
                    <a:pt x="730808" y="90693"/>
                  </a:lnTo>
                  <a:cubicBezTo>
                    <a:pt x="730808" y="100398"/>
                    <a:pt x="724956" y="105753"/>
                    <a:pt x="714364" y="105753"/>
                  </a:cubicBezTo>
                  <a:cubicBezTo>
                    <a:pt x="706276" y="105753"/>
                    <a:pt x="700195" y="102462"/>
                    <a:pt x="698977" y="97441"/>
                  </a:cubicBezTo>
                  <a:lnTo>
                    <a:pt x="689604" y="97441"/>
                  </a:lnTo>
                  <a:cubicBezTo>
                    <a:pt x="690832" y="107481"/>
                    <a:pt x="700195" y="113617"/>
                    <a:pt x="714193" y="113617"/>
                  </a:cubicBezTo>
                  <a:close/>
                  <a:moveTo>
                    <a:pt x="697969" y="64533"/>
                  </a:moveTo>
                  <a:lnTo>
                    <a:pt x="697969" y="56223"/>
                  </a:lnTo>
                  <a:cubicBezTo>
                    <a:pt x="697969" y="45124"/>
                    <a:pt x="704439" y="37928"/>
                    <a:pt x="714469" y="37928"/>
                  </a:cubicBezTo>
                  <a:cubicBezTo>
                    <a:pt x="724451" y="37928"/>
                    <a:pt x="730865" y="45068"/>
                    <a:pt x="730865" y="56223"/>
                  </a:cubicBezTo>
                  <a:lnTo>
                    <a:pt x="730865" y="64533"/>
                  </a:lnTo>
                  <a:cubicBezTo>
                    <a:pt x="730865" y="75689"/>
                    <a:pt x="724451" y="82884"/>
                    <a:pt x="714469" y="82884"/>
                  </a:cubicBezTo>
                  <a:cubicBezTo>
                    <a:pt x="704439" y="82884"/>
                    <a:pt x="697969" y="75633"/>
                    <a:pt x="697969" y="64533"/>
                  </a:cubicBezTo>
                  <a:close/>
                  <a:moveTo>
                    <a:pt x="761753" y="90916"/>
                  </a:moveTo>
                  <a:lnTo>
                    <a:pt x="771231" y="90916"/>
                  </a:lnTo>
                  <a:lnTo>
                    <a:pt x="771231" y="55330"/>
                  </a:lnTo>
                  <a:cubicBezTo>
                    <a:pt x="771231" y="45011"/>
                    <a:pt x="777978" y="38040"/>
                    <a:pt x="787960" y="38040"/>
                  </a:cubicBezTo>
                  <a:cubicBezTo>
                    <a:pt x="797438" y="38040"/>
                    <a:pt x="801901" y="43227"/>
                    <a:pt x="801901" y="54103"/>
                  </a:cubicBezTo>
                  <a:lnTo>
                    <a:pt x="801901" y="90916"/>
                  </a:lnTo>
                  <a:lnTo>
                    <a:pt x="811379" y="90916"/>
                  </a:lnTo>
                  <a:lnTo>
                    <a:pt x="811379" y="51705"/>
                  </a:lnTo>
                  <a:cubicBezTo>
                    <a:pt x="811379" y="37259"/>
                    <a:pt x="804242" y="29338"/>
                    <a:pt x="791081" y="29338"/>
                  </a:cubicBezTo>
                  <a:cubicBezTo>
                    <a:pt x="781832" y="29338"/>
                    <a:pt x="774857" y="33578"/>
                    <a:pt x="771678" y="41108"/>
                  </a:cubicBezTo>
                  <a:lnTo>
                    <a:pt x="770898" y="41108"/>
                  </a:lnTo>
                  <a:lnTo>
                    <a:pt x="770898" y="6638"/>
                  </a:lnTo>
                  <a:lnTo>
                    <a:pt x="761753" y="6638"/>
                  </a:lnTo>
                  <a:lnTo>
                    <a:pt x="761753" y="90916"/>
                  </a:lnTo>
                  <a:close/>
                  <a:moveTo>
                    <a:pt x="931535" y="29394"/>
                  </a:moveTo>
                  <a:cubicBezTo>
                    <a:pt x="922895" y="29394"/>
                    <a:pt x="916595" y="32964"/>
                    <a:pt x="913417" y="39657"/>
                  </a:cubicBezTo>
                  <a:lnTo>
                    <a:pt x="912408" y="39657"/>
                  </a:lnTo>
                  <a:lnTo>
                    <a:pt x="912408" y="30399"/>
                  </a:lnTo>
                  <a:lnTo>
                    <a:pt x="903045" y="30399"/>
                  </a:lnTo>
                  <a:lnTo>
                    <a:pt x="903045" y="111330"/>
                  </a:lnTo>
                  <a:lnTo>
                    <a:pt x="912684" y="111330"/>
                  </a:lnTo>
                  <a:lnTo>
                    <a:pt x="912684" y="81545"/>
                  </a:lnTo>
                  <a:lnTo>
                    <a:pt x="913750" y="81545"/>
                  </a:lnTo>
                  <a:cubicBezTo>
                    <a:pt x="916367" y="88183"/>
                    <a:pt x="922781" y="91920"/>
                    <a:pt x="931535" y="91920"/>
                  </a:cubicBezTo>
                  <a:cubicBezTo>
                    <a:pt x="945533" y="91920"/>
                    <a:pt x="954678" y="81824"/>
                    <a:pt x="954678" y="66318"/>
                  </a:cubicBezTo>
                  <a:lnTo>
                    <a:pt x="954678" y="55051"/>
                  </a:lnTo>
                  <a:cubicBezTo>
                    <a:pt x="954678" y="39490"/>
                    <a:pt x="945533" y="29394"/>
                    <a:pt x="931535" y="29394"/>
                  </a:cubicBezTo>
                  <a:close/>
                  <a:moveTo>
                    <a:pt x="928804" y="38096"/>
                  </a:moveTo>
                  <a:cubicBezTo>
                    <a:pt x="938786" y="38096"/>
                    <a:pt x="945143" y="45235"/>
                    <a:pt x="945143" y="56390"/>
                  </a:cubicBezTo>
                  <a:lnTo>
                    <a:pt x="945143" y="65091"/>
                  </a:lnTo>
                  <a:cubicBezTo>
                    <a:pt x="945143" y="76247"/>
                    <a:pt x="938786" y="83441"/>
                    <a:pt x="928804" y="83441"/>
                  </a:cubicBezTo>
                  <a:cubicBezTo>
                    <a:pt x="918822" y="83441"/>
                    <a:pt x="912465" y="76302"/>
                    <a:pt x="912465" y="65091"/>
                  </a:cubicBezTo>
                  <a:lnTo>
                    <a:pt x="912465" y="56390"/>
                  </a:lnTo>
                  <a:cubicBezTo>
                    <a:pt x="912465" y="45235"/>
                    <a:pt x="918822" y="38096"/>
                    <a:pt x="928804" y="38096"/>
                  </a:cubicBezTo>
                  <a:close/>
                  <a:moveTo>
                    <a:pt x="995939" y="63808"/>
                  </a:moveTo>
                  <a:cubicBezTo>
                    <a:pt x="995939" y="48415"/>
                    <a:pt x="1003856" y="39155"/>
                    <a:pt x="1017235" y="39155"/>
                  </a:cubicBezTo>
                  <a:cubicBezTo>
                    <a:pt x="1020527" y="39155"/>
                    <a:pt x="1024429" y="39824"/>
                    <a:pt x="1027217" y="40829"/>
                  </a:cubicBezTo>
                  <a:lnTo>
                    <a:pt x="1027217" y="30175"/>
                  </a:lnTo>
                  <a:cubicBezTo>
                    <a:pt x="1025209" y="29338"/>
                    <a:pt x="1021917" y="28836"/>
                    <a:pt x="1018462" y="28836"/>
                  </a:cubicBezTo>
                  <a:cubicBezTo>
                    <a:pt x="1006806" y="28836"/>
                    <a:pt x="999279" y="34637"/>
                    <a:pt x="997052" y="45848"/>
                  </a:cubicBezTo>
                  <a:lnTo>
                    <a:pt x="995824" y="45848"/>
                  </a:lnTo>
                  <a:lnTo>
                    <a:pt x="995824" y="30399"/>
                  </a:lnTo>
                  <a:lnTo>
                    <a:pt x="973243" y="30399"/>
                  </a:lnTo>
                  <a:lnTo>
                    <a:pt x="973243" y="37984"/>
                  </a:lnTo>
                  <a:lnTo>
                    <a:pt x="986680" y="37984"/>
                  </a:lnTo>
                  <a:lnTo>
                    <a:pt x="986680" y="83330"/>
                  </a:lnTo>
                  <a:lnTo>
                    <a:pt x="974471" y="83330"/>
                  </a:lnTo>
                  <a:lnTo>
                    <a:pt x="974471" y="90916"/>
                  </a:lnTo>
                  <a:lnTo>
                    <a:pt x="1014666" y="90916"/>
                  </a:lnTo>
                  <a:lnTo>
                    <a:pt x="1014666" y="83330"/>
                  </a:lnTo>
                  <a:lnTo>
                    <a:pt x="995939" y="83330"/>
                  </a:lnTo>
                  <a:lnTo>
                    <a:pt x="995939" y="63808"/>
                  </a:lnTo>
                  <a:close/>
                  <a:moveTo>
                    <a:pt x="1069981" y="15562"/>
                  </a:moveTo>
                  <a:cubicBezTo>
                    <a:pt x="1074444" y="15562"/>
                    <a:pt x="1077841" y="12215"/>
                    <a:pt x="1077841" y="7753"/>
                  </a:cubicBezTo>
                  <a:cubicBezTo>
                    <a:pt x="1077841" y="3347"/>
                    <a:pt x="1074444" y="0"/>
                    <a:pt x="1069981" y="0"/>
                  </a:cubicBezTo>
                  <a:cubicBezTo>
                    <a:pt x="1065518" y="0"/>
                    <a:pt x="1062121" y="3347"/>
                    <a:pt x="1062121" y="7753"/>
                  </a:cubicBezTo>
                  <a:cubicBezTo>
                    <a:pt x="1062121" y="12215"/>
                    <a:pt x="1065518" y="15562"/>
                    <a:pt x="1069981" y="15562"/>
                  </a:cubicBezTo>
                  <a:close/>
                  <a:moveTo>
                    <a:pt x="1095351" y="90916"/>
                  </a:moveTo>
                  <a:lnTo>
                    <a:pt x="1095351" y="83051"/>
                  </a:lnTo>
                  <a:lnTo>
                    <a:pt x="1075329" y="83051"/>
                  </a:lnTo>
                  <a:lnTo>
                    <a:pt x="1075329" y="30399"/>
                  </a:lnTo>
                  <a:lnTo>
                    <a:pt x="1045392" y="30399"/>
                  </a:lnTo>
                  <a:lnTo>
                    <a:pt x="1045392" y="38263"/>
                  </a:lnTo>
                  <a:lnTo>
                    <a:pt x="1065966" y="38263"/>
                  </a:lnTo>
                  <a:lnTo>
                    <a:pt x="1065966" y="83051"/>
                  </a:lnTo>
                  <a:lnTo>
                    <a:pt x="1045221" y="83051"/>
                  </a:lnTo>
                  <a:lnTo>
                    <a:pt x="1045221" y="90916"/>
                  </a:lnTo>
                  <a:lnTo>
                    <a:pt x="1095351" y="90916"/>
                  </a:lnTo>
                  <a:close/>
                  <a:moveTo>
                    <a:pt x="1139504" y="92032"/>
                  </a:moveTo>
                  <a:cubicBezTo>
                    <a:pt x="1155510" y="92032"/>
                    <a:pt x="1165711" y="81601"/>
                    <a:pt x="1165711" y="65259"/>
                  </a:cubicBezTo>
                  <a:lnTo>
                    <a:pt x="1165711" y="56112"/>
                  </a:lnTo>
                  <a:cubicBezTo>
                    <a:pt x="1165711" y="39769"/>
                    <a:pt x="1155510" y="29338"/>
                    <a:pt x="1139504" y="29338"/>
                  </a:cubicBezTo>
                  <a:cubicBezTo>
                    <a:pt x="1123508" y="29338"/>
                    <a:pt x="1113307" y="39769"/>
                    <a:pt x="1113307" y="56112"/>
                  </a:cubicBezTo>
                  <a:lnTo>
                    <a:pt x="1113307" y="65259"/>
                  </a:lnTo>
                  <a:cubicBezTo>
                    <a:pt x="1113307" y="81601"/>
                    <a:pt x="1123508" y="92032"/>
                    <a:pt x="1139504" y="92032"/>
                  </a:cubicBezTo>
                  <a:close/>
                  <a:moveTo>
                    <a:pt x="1139504" y="37706"/>
                  </a:moveTo>
                  <a:cubicBezTo>
                    <a:pt x="1149876" y="37706"/>
                    <a:pt x="1156347" y="45068"/>
                    <a:pt x="1156347" y="56948"/>
                  </a:cubicBezTo>
                  <a:lnTo>
                    <a:pt x="1156347" y="64366"/>
                  </a:lnTo>
                  <a:cubicBezTo>
                    <a:pt x="1156347" y="76302"/>
                    <a:pt x="1149876" y="83609"/>
                    <a:pt x="1139504" y="83609"/>
                  </a:cubicBezTo>
                  <a:cubicBezTo>
                    <a:pt x="1129141" y="83609"/>
                    <a:pt x="1122671" y="76302"/>
                    <a:pt x="1122671" y="64366"/>
                  </a:cubicBezTo>
                  <a:lnTo>
                    <a:pt x="1122671" y="56948"/>
                  </a:lnTo>
                  <a:cubicBezTo>
                    <a:pt x="1122671" y="45068"/>
                    <a:pt x="1129141" y="37706"/>
                    <a:pt x="1139504" y="37706"/>
                  </a:cubicBezTo>
                  <a:close/>
                  <a:moveTo>
                    <a:pt x="1207695" y="63808"/>
                  </a:moveTo>
                  <a:cubicBezTo>
                    <a:pt x="1207695" y="48415"/>
                    <a:pt x="1215612" y="39155"/>
                    <a:pt x="1229001" y="39155"/>
                  </a:cubicBezTo>
                  <a:cubicBezTo>
                    <a:pt x="1232284" y="39155"/>
                    <a:pt x="1236195" y="39824"/>
                    <a:pt x="1238983" y="40829"/>
                  </a:cubicBezTo>
                  <a:lnTo>
                    <a:pt x="1238983" y="30175"/>
                  </a:lnTo>
                  <a:cubicBezTo>
                    <a:pt x="1236975" y="29338"/>
                    <a:pt x="1233682" y="28836"/>
                    <a:pt x="1230228" y="28836"/>
                  </a:cubicBezTo>
                  <a:cubicBezTo>
                    <a:pt x="1218571" y="28836"/>
                    <a:pt x="1211044" y="34637"/>
                    <a:pt x="1208818" y="45848"/>
                  </a:cubicBezTo>
                  <a:lnTo>
                    <a:pt x="1207590" y="45848"/>
                  </a:lnTo>
                  <a:lnTo>
                    <a:pt x="1207590" y="30399"/>
                  </a:lnTo>
                  <a:lnTo>
                    <a:pt x="1185009" y="30399"/>
                  </a:lnTo>
                  <a:lnTo>
                    <a:pt x="1185009" y="37984"/>
                  </a:lnTo>
                  <a:lnTo>
                    <a:pt x="1198445" y="37984"/>
                  </a:lnTo>
                  <a:lnTo>
                    <a:pt x="1198445" y="83330"/>
                  </a:lnTo>
                  <a:lnTo>
                    <a:pt x="1186237" y="83330"/>
                  </a:lnTo>
                  <a:lnTo>
                    <a:pt x="1186237" y="90916"/>
                  </a:lnTo>
                  <a:lnTo>
                    <a:pt x="1226431" y="90916"/>
                  </a:lnTo>
                  <a:lnTo>
                    <a:pt x="1226431" y="83330"/>
                  </a:lnTo>
                  <a:lnTo>
                    <a:pt x="1207695" y="83330"/>
                  </a:lnTo>
                  <a:lnTo>
                    <a:pt x="1207695" y="63808"/>
                  </a:lnTo>
                  <a:close/>
                  <a:moveTo>
                    <a:pt x="1281747" y="15562"/>
                  </a:moveTo>
                  <a:cubicBezTo>
                    <a:pt x="1286201" y="15562"/>
                    <a:pt x="1289607" y="12215"/>
                    <a:pt x="1289607" y="7753"/>
                  </a:cubicBezTo>
                  <a:cubicBezTo>
                    <a:pt x="1289607" y="3347"/>
                    <a:pt x="1286201" y="0"/>
                    <a:pt x="1281747" y="0"/>
                  </a:cubicBezTo>
                  <a:cubicBezTo>
                    <a:pt x="1277284" y="0"/>
                    <a:pt x="1273887" y="3347"/>
                    <a:pt x="1273887" y="7753"/>
                  </a:cubicBezTo>
                  <a:cubicBezTo>
                    <a:pt x="1273887" y="12215"/>
                    <a:pt x="1277284" y="15562"/>
                    <a:pt x="1281747" y="15562"/>
                  </a:cubicBezTo>
                  <a:close/>
                  <a:moveTo>
                    <a:pt x="1307116" y="90916"/>
                  </a:moveTo>
                  <a:lnTo>
                    <a:pt x="1307116" y="83051"/>
                  </a:lnTo>
                  <a:lnTo>
                    <a:pt x="1287095" y="83051"/>
                  </a:lnTo>
                  <a:lnTo>
                    <a:pt x="1287095" y="30399"/>
                  </a:lnTo>
                  <a:lnTo>
                    <a:pt x="1257158" y="30399"/>
                  </a:lnTo>
                  <a:lnTo>
                    <a:pt x="1257158" y="38263"/>
                  </a:lnTo>
                  <a:lnTo>
                    <a:pt x="1277731" y="38263"/>
                  </a:lnTo>
                  <a:lnTo>
                    <a:pt x="1277731" y="83051"/>
                  </a:lnTo>
                  <a:lnTo>
                    <a:pt x="1256987" y="83051"/>
                  </a:lnTo>
                  <a:lnTo>
                    <a:pt x="1256987" y="90916"/>
                  </a:lnTo>
                  <a:lnTo>
                    <a:pt x="1307116" y="90916"/>
                  </a:lnTo>
                  <a:close/>
                  <a:moveTo>
                    <a:pt x="1340955" y="14167"/>
                  </a:moveTo>
                  <a:lnTo>
                    <a:pt x="1340955" y="30566"/>
                  </a:lnTo>
                  <a:lnTo>
                    <a:pt x="1324845" y="30566"/>
                  </a:lnTo>
                  <a:lnTo>
                    <a:pt x="1324845" y="38654"/>
                  </a:lnTo>
                  <a:lnTo>
                    <a:pt x="1340955" y="38654"/>
                  </a:lnTo>
                  <a:lnTo>
                    <a:pt x="1340955" y="72900"/>
                  </a:lnTo>
                  <a:cubicBezTo>
                    <a:pt x="1340955" y="85505"/>
                    <a:pt x="1347930" y="91195"/>
                    <a:pt x="1362927" y="91195"/>
                  </a:cubicBezTo>
                  <a:cubicBezTo>
                    <a:pt x="1365829" y="91195"/>
                    <a:pt x="1373185" y="90916"/>
                    <a:pt x="1374688" y="90637"/>
                  </a:cubicBezTo>
                  <a:lnTo>
                    <a:pt x="1374688" y="82606"/>
                  </a:lnTo>
                  <a:cubicBezTo>
                    <a:pt x="1373071" y="82772"/>
                    <a:pt x="1367000" y="82940"/>
                    <a:pt x="1363593" y="82940"/>
                  </a:cubicBezTo>
                  <a:cubicBezTo>
                    <a:pt x="1355067" y="82940"/>
                    <a:pt x="1350433" y="79370"/>
                    <a:pt x="1350433" y="72789"/>
                  </a:cubicBezTo>
                  <a:lnTo>
                    <a:pt x="1350433" y="38654"/>
                  </a:lnTo>
                  <a:lnTo>
                    <a:pt x="1374860" y="38654"/>
                  </a:lnTo>
                  <a:lnTo>
                    <a:pt x="1374860" y="30566"/>
                  </a:lnTo>
                  <a:lnTo>
                    <a:pt x="1350328" y="30566"/>
                  </a:lnTo>
                  <a:lnTo>
                    <a:pt x="1350328" y="14167"/>
                  </a:lnTo>
                  <a:lnTo>
                    <a:pt x="1340955" y="14167"/>
                  </a:lnTo>
                  <a:close/>
                  <a:moveTo>
                    <a:pt x="1404911" y="112446"/>
                  </a:moveTo>
                  <a:cubicBezTo>
                    <a:pt x="1416120" y="112446"/>
                    <a:pt x="1421192" y="108039"/>
                    <a:pt x="1426493" y="93147"/>
                  </a:cubicBezTo>
                  <a:lnTo>
                    <a:pt x="1449293" y="30399"/>
                  </a:lnTo>
                  <a:lnTo>
                    <a:pt x="1439206" y="30399"/>
                  </a:lnTo>
                  <a:lnTo>
                    <a:pt x="1422306" y="81044"/>
                  </a:lnTo>
                  <a:lnTo>
                    <a:pt x="1421582" y="81044"/>
                  </a:lnTo>
                  <a:lnTo>
                    <a:pt x="1404635" y="30399"/>
                  </a:lnTo>
                  <a:lnTo>
                    <a:pt x="1394320" y="30399"/>
                  </a:lnTo>
                  <a:lnTo>
                    <a:pt x="1416568" y="91306"/>
                  </a:lnTo>
                  <a:lnTo>
                    <a:pt x="1415502" y="94597"/>
                  </a:lnTo>
                  <a:cubicBezTo>
                    <a:pt x="1412999" y="101625"/>
                    <a:pt x="1409878" y="104190"/>
                    <a:pt x="1404187" y="104190"/>
                  </a:cubicBezTo>
                  <a:cubicBezTo>
                    <a:pt x="1403293" y="104190"/>
                    <a:pt x="1401561" y="104135"/>
                    <a:pt x="1400838" y="103968"/>
                  </a:cubicBezTo>
                  <a:lnTo>
                    <a:pt x="1400838" y="112278"/>
                  </a:lnTo>
                  <a:cubicBezTo>
                    <a:pt x="1401675" y="112390"/>
                    <a:pt x="1403521" y="112446"/>
                    <a:pt x="1404911" y="112446"/>
                  </a:cubicBezTo>
                  <a:close/>
                  <a:moveTo>
                    <a:pt x="1566833" y="91920"/>
                  </a:moveTo>
                  <a:cubicBezTo>
                    <a:pt x="1580821" y="91920"/>
                    <a:pt x="1589966" y="81824"/>
                    <a:pt x="1589966" y="66263"/>
                  </a:cubicBezTo>
                  <a:lnTo>
                    <a:pt x="1589966" y="54996"/>
                  </a:lnTo>
                  <a:cubicBezTo>
                    <a:pt x="1589966" y="39490"/>
                    <a:pt x="1580821" y="29394"/>
                    <a:pt x="1566833" y="29394"/>
                  </a:cubicBezTo>
                  <a:cubicBezTo>
                    <a:pt x="1558078" y="29394"/>
                    <a:pt x="1551664" y="33132"/>
                    <a:pt x="1548990" y="39769"/>
                  </a:cubicBezTo>
                  <a:lnTo>
                    <a:pt x="1547981" y="39769"/>
                  </a:lnTo>
                  <a:lnTo>
                    <a:pt x="1547981" y="6638"/>
                  </a:lnTo>
                  <a:lnTo>
                    <a:pt x="1538342" y="6638"/>
                  </a:lnTo>
                  <a:lnTo>
                    <a:pt x="1538342" y="90916"/>
                  </a:lnTo>
                  <a:lnTo>
                    <a:pt x="1547648" y="90916"/>
                  </a:lnTo>
                  <a:lnTo>
                    <a:pt x="1547648" y="81657"/>
                  </a:lnTo>
                  <a:lnTo>
                    <a:pt x="1548705" y="81657"/>
                  </a:lnTo>
                  <a:cubicBezTo>
                    <a:pt x="1551826" y="88350"/>
                    <a:pt x="1558183" y="91920"/>
                    <a:pt x="1566833" y="91920"/>
                  </a:cubicBezTo>
                  <a:close/>
                  <a:moveTo>
                    <a:pt x="1564044" y="83275"/>
                  </a:moveTo>
                  <a:cubicBezTo>
                    <a:pt x="1554119" y="83275"/>
                    <a:pt x="1547763" y="76135"/>
                    <a:pt x="1547763" y="64924"/>
                  </a:cubicBezTo>
                  <a:lnTo>
                    <a:pt x="1547763" y="56223"/>
                  </a:lnTo>
                  <a:cubicBezTo>
                    <a:pt x="1547763" y="45068"/>
                    <a:pt x="1554119" y="37928"/>
                    <a:pt x="1564044" y="37928"/>
                  </a:cubicBezTo>
                  <a:cubicBezTo>
                    <a:pt x="1574074" y="37928"/>
                    <a:pt x="1580431" y="45068"/>
                    <a:pt x="1580431" y="56223"/>
                  </a:cubicBezTo>
                  <a:lnTo>
                    <a:pt x="1580431" y="64924"/>
                  </a:lnTo>
                  <a:cubicBezTo>
                    <a:pt x="1580431" y="76079"/>
                    <a:pt x="1574074" y="83275"/>
                    <a:pt x="1564044" y="83275"/>
                  </a:cubicBezTo>
                  <a:close/>
                  <a:moveTo>
                    <a:pt x="1658385" y="30399"/>
                  </a:moveTo>
                  <a:lnTo>
                    <a:pt x="1648907" y="30399"/>
                  </a:lnTo>
                  <a:lnTo>
                    <a:pt x="1648907" y="66039"/>
                  </a:lnTo>
                  <a:cubicBezTo>
                    <a:pt x="1648907" y="76358"/>
                    <a:pt x="1642217" y="83330"/>
                    <a:pt x="1632235" y="83330"/>
                  </a:cubicBezTo>
                  <a:cubicBezTo>
                    <a:pt x="1622805" y="83330"/>
                    <a:pt x="1618351" y="78199"/>
                    <a:pt x="1618351" y="67266"/>
                  </a:cubicBezTo>
                  <a:lnTo>
                    <a:pt x="1618351" y="30399"/>
                  </a:lnTo>
                  <a:lnTo>
                    <a:pt x="1608874" y="30399"/>
                  </a:lnTo>
                  <a:lnTo>
                    <a:pt x="1608874" y="69665"/>
                  </a:lnTo>
                  <a:cubicBezTo>
                    <a:pt x="1608874" y="84167"/>
                    <a:pt x="1616010" y="92032"/>
                    <a:pt x="1629161" y="92032"/>
                  </a:cubicBezTo>
                  <a:cubicBezTo>
                    <a:pt x="1638363" y="92032"/>
                    <a:pt x="1645281" y="87793"/>
                    <a:pt x="1648516" y="80263"/>
                  </a:cubicBezTo>
                  <a:lnTo>
                    <a:pt x="1649297" y="80263"/>
                  </a:lnTo>
                  <a:lnTo>
                    <a:pt x="1649297" y="90916"/>
                  </a:lnTo>
                  <a:lnTo>
                    <a:pt x="1658385" y="90916"/>
                  </a:lnTo>
                  <a:lnTo>
                    <a:pt x="1658385" y="30399"/>
                  </a:lnTo>
                  <a:close/>
                  <a:moveTo>
                    <a:pt x="1702433" y="113617"/>
                  </a:moveTo>
                  <a:cubicBezTo>
                    <a:pt x="1718820" y="113617"/>
                    <a:pt x="1728526" y="105139"/>
                    <a:pt x="1728526" y="90916"/>
                  </a:cubicBezTo>
                  <a:lnTo>
                    <a:pt x="1728526" y="30399"/>
                  </a:lnTo>
                  <a:lnTo>
                    <a:pt x="1719153" y="30399"/>
                  </a:lnTo>
                  <a:lnTo>
                    <a:pt x="1719153" y="39769"/>
                  </a:lnTo>
                  <a:lnTo>
                    <a:pt x="1718096" y="39769"/>
                  </a:lnTo>
                  <a:cubicBezTo>
                    <a:pt x="1715480" y="33243"/>
                    <a:pt x="1708838" y="29394"/>
                    <a:pt x="1700092" y="29394"/>
                  </a:cubicBezTo>
                  <a:cubicBezTo>
                    <a:pt x="1685923" y="29394"/>
                    <a:pt x="1676674" y="39434"/>
                    <a:pt x="1676674" y="54996"/>
                  </a:cubicBezTo>
                  <a:lnTo>
                    <a:pt x="1676674" y="65872"/>
                  </a:lnTo>
                  <a:cubicBezTo>
                    <a:pt x="1676674" y="81378"/>
                    <a:pt x="1685866" y="91474"/>
                    <a:pt x="1699864" y="91474"/>
                  </a:cubicBezTo>
                  <a:cubicBezTo>
                    <a:pt x="1708676" y="91474"/>
                    <a:pt x="1715365" y="87625"/>
                    <a:pt x="1718039" y="81266"/>
                  </a:cubicBezTo>
                  <a:lnTo>
                    <a:pt x="1719048" y="81266"/>
                  </a:lnTo>
                  <a:lnTo>
                    <a:pt x="1719048" y="90693"/>
                  </a:lnTo>
                  <a:cubicBezTo>
                    <a:pt x="1719048" y="100398"/>
                    <a:pt x="1713196" y="105753"/>
                    <a:pt x="1702595" y="105753"/>
                  </a:cubicBezTo>
                  <a:cubicBezTo>
                    <a:pt x="1694516" y="105753"/>
                    <a:pt x="1688435" y="102462"/>
                    <a:pt x="1687208" y="97441"/>
                  </a:cubicBezTo>
                  <a:lnTo>
                    <a:pt x="1677844" y="97441"/>
                  </a:lnTo>
                  <a:cubicBezTo>
                    <a:pt x="1679072" y="107481"/>
                    <a:pt x="1688435" y="113617"/>
                    <a:pt x="1702433" y="113617"/>
                  </a:cubicBezTo>
                  <a:close/>
                  <a:moveTo>
                    <a:pt x="1686209" y="64533"/>
                  </a:moveTo>
                  <a:lnTo>
                    <a:pt x="1686209" y="56223"/>
                  </a:lnTo>
                  <a:cubicBezTo>
                    <a:pt x="1686209" y="45124"/>
                    <a:pt x="1692670" y="37928"/>
                    <a:pt x="1702709" y="37928"/>
                  </a:cubicBezTo>
                  <a:cubicBezTo>
                    <a:pt x="1712691" y="37928"/>
                    <a:pt x="1719105" y="45068"/>
                    <a:pt x="1719105" y="56223"/>
                  </a:cubicBezTo>
                  <a:lnTo>
                    <a:pt x="1719105" y="64533"/>
                  </a:lnTo>
                  <a:cubicBezTo>
                    <a:pt x="1719105" y="75689"/>
                    <a:pt x="1712691" y="82884"/>
                    <a:pt x="1702709" y="82884"/>
                  </a:cubicBezTo>
                  <a:cubicBezTo>
                    <a:pt x="1692670" y="82884"/>
                    <a:pt x="1686209" y="75633"/>
                    <a:pt x="1686209" y="64533"/>
                  </a:cubicBezTo>
                  <a:close/>
                  <a:moveTo>
                    <a:pt x="1752782" y="46741"/>
                  </a:moveTo>
                  <a:cubicBezTo>
                    <a:pt x="1752782" y="55330"/>
                    <a:pt x="1758187" y="60852"/>
                    <a:pt x="1769111" y="63363"/>
                  </a:cubicBezTo>
                  <a:lnTo>
                    <a:pt x="1778094" y="65426"/>
                  </a:lnTo>
                  <a:cubicBezTo>
                    <a:pt x="1785783" y="67155"/>
                    <a:pt x="1788742" y="69720"/>
                    <a:pt x="1788742" y="74517"/>
                  </a:cubicBezTo>
                  <a:cubicBezTo>
                    <a:pt x="1788742" y="80318"/>
                    <a:pt x="1783499" y="84055"/>
                    <a:pt x="1775248" y="84055"/>
                  </a:cubicBezTo>
                  <a:cubicBezTo>
                    <a:pt x="1767446" y="84055"/>
                    <a:pt x="1762088" y="80821"/>
                    <a:pt x="1760699" y="75243"/>
                  </a:cubicBezTo>
                  <a:lnTo>
                    <a:pt x="1751050" y="75243"/>
                  </a:lnTo>
                  <a:cubicBezTo>
                    <a:pt x="1752106" y="85617"/>
                    <a:pt x="1761194" y="92032"/>
                    <a:pt x="1774916" y="92032"/>
                  </a:cubicBezTo>
                  <a:cubicBezTo>
                    <a:pt x="1789246" y="92032"/>
                    <a:pt x="1798553" y="84781"/>
                    <a:pt x="1798553" y="73625"/>
                  </a:cubicBezTo>
                  <a:cubicBezTo>
                    <a:pt x="1798553" y="64869"/>
                    <a:pt x="1793205" y="59737"/>
                    <a:pt x="1781434" y="57060"/>
                  </a:cubicBezTo>
                  <a:lnTo>
                    <a:pt x="1772908" y="55108"/>
                  </a:lnTo>
                  <a:cubicBezTo>
                    <a:pt x="1765323" y="53434"/>
                    <a:pt x="1762202" y="50812"/>
                    <a:pt x="1762202" y="46183"/>
                  </a:cubicBezTo>
                  <a:cubicBezTo>
                    <a:pt x="1762202" y="40661"/>
                    <a:pt x="1767160" y="37092"/>
                    <a:pt x="1774858" y="37092"/>
                  </a:cubicBezTo>
                  <a:cubicBezTo>
                    <a:pt x="1781938" y="37092"/>
                    <a:pt x="1787010" y="40326"/>
                    <a:pt x="1788133" y="45625"/>
                  </a:cubicBezTo>
                  <a:lnTo>
                    <a:pt x="1797268" y="45625"/>
                  </a:lnTo>
                  <a:cubicBezTo>
                    <a:pt x="1796155" y="35529"/>
                    <a:pt x="1787629" y="29227"/>
                    <a:pt x="1775030" y="29227"/>
                  </a:cubicBezTo>
                  <a:cubicBezTo>
                    <a:pt x="1761698" y="29227"/>
                    <a:pt x="1752782" y="36255"/>
                    <a:pt x="1752782" y="46741"/>
                  </a:cubicBezTo>
                  <a:close/>
                  <a:moveTo>
                    <a:pt x="10096" y="248318"/>
                  </a:moveTo>
                  <a:cubicBezTo>
                    <a:pt x="15616" y="248318"/>
                    <a:pt x="20183" y="243632"/>
                    <a:pt x="20183" y="237999"/>
                  </a:cubicBezTo>
                  <a:cubicBezTo>
                    <a:pt x="20183" y="232365"/>
                    <a:pt x="15616" y="227680"/>
                    <a:pt x="10096" y="227680"/>
                  </a:cubicBezTo>
                  <a:cubicBezTo>
                    <a:pt x="4577" y="227680"/>
                    <a:pt x="0" y="232365"/>
                    <a:pt x="0" y="237999"/>
                  </a:cubicBezTo>
                  <a:cubicBezTo>
                    <a:pt x="0" y="243632"/>
                    <a:pt x="4577" y="248318"/>
                    <a:pt x="10096" y="248318"/>
                  </a:cubicBezTo>
                  <a:close/>
                  <a:moveTo>
                    <a:pt x="10096" y="291154"/>
                  </a:moveTo>
                  <a:cubicBezTo>
                    <a:pt x="15616" y="291154"/>
                    <a:pt x="20183" y="286524"/>
                    <a:pt x="20183" y="280835"/>
                  </a:cubicBezTo>
                  <a:cubicBezTo>
                    <a:pt x="20183" y="275202"/>
                    <a:pt x="15616" y="270572"/>
                    <a:pt x="10096" y="270572"/>
                  </a:cubicBezTo>
                  <a:cubicBezTo>
                    <a:pt x="4577" y="270572"/>
                    <a:pt x="0" y="275202"/>
                    <a:pt x="0" y="280835"/>
                  </a:cubicBezTo>
                  <a:cubicBezTo>
                    <a:pt x="0" y="286524"/>
                    <a:pt x="4577" y="291154"/>
                    <a:pt x="10096" y="29115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2079" name="Google Shape;2079;p185"/>
            <p:cNvSpPr/>
            <p:nvPr/>
          </p:nvSpPr>
          <p:spPr>
            <a:xfrm>
              <a:off x="4796385" y="2821973"/>
              <a:ext cx="5385971" cy="3940946"/>
            </a:xfrm>
            <a:custGeom>
              <a:avLst/>
              <a:gdLst/>
              <a:ahLst/>
              <a:cxnLst/>
              <a:rect l="l" t="t" r="r" b="b"/>
              <a:pathLst>
                <a:path w="5385971" h="3940946" extrusionOk="0">
                  <a:moveTo>
                    <a:pt x="66611" y="19038"/>
                  </a:moveTo>
                  <a:lnTo>
                    <a:pt x="5319360" y="19038"/>
                  </a:lnTo>
                  <a:lnTo>
                    <a:pt x="5319360" y="0"/>
                  </a:lnTo>
                  <a:lnTo>
                    <a:pt x="66611" y="0"/>
                  </a:lnTo>
                  <a:lnTo>
                    <a:pt x="66611" y="19038"/>
                  </a:lnTo>
                  <a:close/>
                  <a:moveTo>
                    <a:pt x="5366940" y="66634"/>
                  </a:moveTo>
                  <a:lnTo>
                    <a:pt x="5366940" y="3874313"/>
                  </a:lnTo>
                  <a:lnTo>
                    <a:pt x="5385971" y="3874313"/>
                  </a:lnTo>
                  <a:lnTo>
                    <a:pt x="5385971" y="66634"/>
                  </a:lnTo>
                  <a:lnTo>
                    <a:pt x="5366940" y="66634"/>
                  </a:lnTo>
                  <a:close/>
                  <a:moveTo>
                    <a:pt x="5319360" y="3921909"/>
                  </a:moveTo>
                  <a:lnTo>
                    <a:pt x="66611" y="3921909"/>
                  </a:lnTo>
                  <a:lnTo>
                    <a:pt x="66611" y="3940947"/>
                  </a:lnTo>
                  <a:lnTo>
                    <a:pt x="5319360" y="3940947"/>
                  </a:lnTo>
                  <a:lnTo>
                    <a:pt x="5319360" y="3921909"/>
                  </a:lnTo>
                  <a:close/>
                  <a:moveTo>
                    <a:pt x="19032" y="3874313"/>
                  </a:moveTo>
                  <a:lnTo>
                    <a:pt x="19032" y="66634"/>
                  </a:lnTo>
                  <a:lnTo>
                    <a:pt x="0" y="66634"/>
                  </a:lnTo>
                  <a:lnTo>
                    <a:pt x="0" y="3874313"/>
                  </a:lnTo>
                  <a:lnTo>
                    <a:pt x="19032" y="3874313"/>
                  </a:lnTo>
                  <a:close/>
                  <a:moveTo>
                    <a:pt x="66611" y="3921909"/>
                  </a:moveTo>
                  <a:cubicBezTo>
                    <a:pt x="40334" y="3921909"/>
                    <a:pt x="19032" y="3900595"/>
                    <a:pt x="19032" y="3874313"/>
                  </a:cubicBezTo>
                  <a:lnTo>
                    <a:pt x="0" y="3874313"/>
                  </a:lnTo>
                  <a:cubicBezTo>
                    <a:pt x="0" y="3911114"/>
                    <a:pt x="29823" y="3940947"/>
                    <a:pt x="66611" y="3940947"/>
                  </a:cubicBezTo>
                  <a:lnTo>
                    <a:pt x="66611" y="3921909"/>
                  </a:lnTo>
                  <a:close/>
                  <a:moveTo>
                    <a:pt x="5366940" y="3874313"/>
                  </a:moveTo>
                  <a:cubicBezTo>
                    <a:pt x="5366940" y="3900595"/>
                    <a:pt x="5345634" y="3921909"/>
                    <a:pt x="5319360" y="3921909"/>
                  </a:cubicBezTo>
                  <a:lnTo>
                    <a:pt x="5319360" y="3940947"/>
                  </a:lnTo>
                  <a:cubicBezTo>
                    <a:pt x="5356149" y="3940947"/>
                    <a:pt x="5385971" y="3911114"/>
                    <a:pt x="5385971" y="3874313"/>
                  </a:cubicBezTo>
                  <a:lnTo>
                    <a:pt x="5366940" y="3874313"/>
                  </a:lnTo>
                  <a:close/>
                  <a:moveTo>
                    <a:pt x="5319360" y="19038"/>
                  </a:moveTo>
                  <a:cubicBezTo>
                    <a:pt x="5345634" y="19038"/>
                    <a:pt x="5366940" y="40348"/>
                    <a:pt x="5366940" y="66634"/>
                  </a:cubicBezTo>
                  <a:lnTo>
                    <a:pt x="5385971" y="66634"/>
                  </a:lnTo>
                  <a:cubicBezTo>
                    <a:pt x="5385971" y="29833"/>
                    <a:pt x="5356149" y="0"/>
                    <a:pt x="5319360" y="0"/>
                  </a:cubicBezTo>
                  <a:lnTo>
                    <a:pt x="5319360" y="19038"/>
                  </a:lnTo>
                  <a:close/>
                  <a:moveTo>
                    <a:pt x="66611" y="0"/>
                  </a:moveTo>
                  <a:cubicBezTo>
                    <a:pt x="29823" y="0"/>
                    <a:pt x="0" y="29833"/>
                    <a:pt x="0" y="66634"/>
                  </a:cubicBezTo>
                  <a:lnTo>
                    <a:pt x="19032" y="66634"/>
                  </a:lnTo>
                  <a:cubicBezTo>
                    <a:pt x="19032" y="40348"/>
                    <a:pt x="40334" y="19038"/>
                    <a:pt x="66611" y="19038"/>
                  </a:cubicBezTo>
                  <a:lnTo>
                    <a:pt x="66611" y="0"/>
                  </a:lnTo>
                  <a:close/>
                </a:path>
              </a:pathLst>
            </a:custGeom>
            <a:solidFill>
              <a:srgbClr val="000000">
                <a:alpha val="29409"/>
              </a:srgbClr>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grpSp>
      <p:sp>
        <p:nvSpPr>
          <p:cNvPr id="2080" name="Google Shape;2080;p185"/>
          <p:cNvSpPr/>
          <p:nvPr/>
        </p:nvSpPr>
        <p:spPr>
          <a:xfrm>
            <a:off x="4076700" y="781773"/>
            <a:ext cx="4219500" cy="303900"/>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081" name="Google Shape;2081;p185"/>
          <p:cNvSpPr/>
          <p:nvPr/>
        </p:nvSpPr>
        <p:spPr>
          <a:xfrm>
            <a:off x="4765204" y="1126549"/>
            <a:ext cx="2819400" cy="224100"/>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082" name="Google Shape;2082;p185"/>
          <p:cNvSpPr txBox="1">
            <a:spLocks noGrp="1"/>
          </p:cNvSpPr>
          <p:nvPr>
            <p:ph type="subTitle" idx="1"/>
          </p:nvPr>
        </p:nvSpPr>
        <p:spPr>
          <a:xfrm>
            <a:off x="4206240" y="832874"/>
            <a:ext cx="3072300" cy="247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200"/>
              <a:buFont typeface="Arial"/>
              <a:buNone/>
              <a:defRPr sz="12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Arial"/>
              <a:buNone/>
              <a:defRPr sz="1200">
                <a:solidFill>
                  <a:schemeClr val="dk1"/>
                </a:solidFill>
              </a:defRPr>
            </a:lvl2pPr>
            <a:lvl3pPr lvl="2" algn="l" rtl="0">
              <a:lnSpc>
                <a:spcPct val="90000"/>
              </a:lnSpc>
              <a:spcBef>
                <a:spcPts val="0"/>
              </a:spcBef>
              <a:spcAft>
                <a:spcPts val="0"/>
              </a:spcAft>
              <a:buClr>
                <a:schemeClr val="dk1"/>
              </a:buClr>
              <a:buSzPts val="1200"/>
              <a:buFont typeface="Arial"/>
              <a:buNone/>
              <a:defRPr sz="1200">
                <a:solidFill>
                  <a:schemeClr val="dk1"/>
                </a:solidFill>
              </a:defRPr>
            </a:lvl3pPr>
            <a:lvl4pPr lvl="3" algn="l" rtl="0">
              <a:lnSpc>
                <a:spcPct val="90000"/>
              </a:lnSpc>
              <a:spcBef>
                <a:spcPts val="0"/>
              </a:spcBef>
              <a:spcAft>
                <a:spcPts val="0"/>
              </a:spcAft>
              <a:buClr>
                <a:schemeClr val="dk1"/>
              </a:buClr>
              <a:buSzPts val="1200"/>
              <a:buFont typeface="Arial"/>
              <a:buNone/>
              <a:defRPr sz="1200">
                <a:solidFill>
                  <a:schemeClr val="dk1"/>
                </a:solidFill>
              </a:defRPr>
            </a:lvl4pPr>
            <a:lvl5pPr lvl="4" algn="l" rtl="0">
              <a:lnSpc>
                <a:spcPct val="90000"/>
              </a:lnSpc>
              <a:spcBef>
                <a:spcPts val="0"/>
              </a:spcBef>
              <a:spcAft>
                <a:spcPts val="0"/>
              </a:spcAft>
              <a:buClr>
                <a:schemeClr val="dk1"/>
              </a:buClr>
              <a:buSzPts val="1200"/>
              <a:buFont typeface="Arial"/>
              <a:buNone/>
              <a:defRPr sz="1200">
                <a:solidFill>
                  <a:schemeClr val="dk1"/>
                </a:solidFill>
              </a:defRPr>
            </a:lvl5pPr>
            <a:lvl6pPr lvl="5" algn="l" rtl="0">
              <a:lnSpc>
                <a:spcPct val="90000"/>
              </a:lnSpc>
              <a:spcBef>
                <a:spcPts val="0"/>
              </a:spcBef>
              <a:spcAft>
                <a:spcPts val="0"/>
              </a:spcAft>
              <a:buClr>
                <a:schemeClr val="dk1"/>
              </a:buClr>
              <a:buSzPts val="1200"/>
              <a:buNone/>
              <a:defRPr sz="1200">
                <a:solidFill>
                  <a:schemeClr val="dk1"/>
                </a:solidFill>
              </a:defRPr>
            </a:lvl6pPr>
            <a:lvl7pPr lvl="6" algn="l" rtl="0">
              <a:lnSpc>
                <a:spcPct val="90000"/>
              </a:lnSpc>
              <a:spcBef>
                <a:spcPts val="0"/>
              </a:spcBef>
              <a:spcAft>
                <a:spcPts val="0"/>
              </a:spcAft>
              <a:buClr>
                <a:schemeClr val="dk1"/>
              </a:buClr>
              <a:buSzPts val="1200"/>
              <a:buNone/>
              <a:defRPr sz="1200">
                <a:solidFill>
                  <a:schemeClr val="dk1"/>
                </a:solidFill>
              </a:defRPr>
            </a:lvl7pPr>
            <a:lvl8pPr lvl="7" algn="l" rtl="0">
              <a:lnSpc>
                <a:spcPct val="90000"/>
              </a:lnSpc>
              <a:spcBef>
                <a:spcPts val="0"/>
              </a:spcBef>
              <a:spcAft>
                <a:spcPts val="0"/>
              </a:spcAft>
              <a:buClr>
                <a:schemeClr val="dk1"/>
              </a:buClr>
              <a:buSzPts val="1200"/>
              <a:buNone/>
              <a:defRPr sz="1200">
                <a:solidFill>
                  <a:schemeClr val="dk1"/>
                </a:solidFill>
              </a:defRPr>
            </a:lvl8pPr>
            <a:lvl9pPr lvl="8" algn="l" rtl="0">
              <a:lnSpc>
                <a:spcPct val="90000"/>
              </a:lnSpc>
              <a:spcBef>
                <a:spcPts val="0"/>
              </a:spcBef>
              <a:spcAft>
                <a:spcPts val="0"/>
              </a:spcAft>
              <a:buClr>
                <a:schemeClr val="dk1"/>
              </a:buClr>
              <a:buSzPts val="1200"/>
              <a:buNone/>
              <a:defRPr sz="1200">
                <a:solidFill>
                  <a:schemeClr val="dk1"/>
                </a:solidFill>
              </a:defRPr>
            </a:lvl9pPr>
          </a:lstStyle>
          <a:p>
            <a:endParaRPr/>
          </a:p>
        </p:txBody>
      </p:sp>
      <p:sp>
        <p:nvSpPr>
          <p:cNvPr id="2083" name="Google Shape;2083;p185"/>
          <p:cNvSpPr txBox="1">
            <a:spLocks noGrp="1"/>
          </p:cNvSpPr>
          <p:nvPr>
            <p:ph type="subTitle" idx="2"/>
          </p:nvPr>
        </p:nvSpPr>
        <p:spPr>
          <a:xfrm>
            <a:off x="4764024" y="1171516"/>
            <a:ext cx="3977700" cy="247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000"/>
              <a:buFont typeface="Courier New"/>
              <a:buNone/>
              <a:defRPr sz="10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2pPr>
            <a:lvl3pPr lvl="2"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3pPr>
            <a:lvl4pPr lvl="3"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4pPr>
            <a:lvl5pPr lvl="4"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5pPr>
            <a:lvl6pPr lvl="5"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6pPr>
            <a:lvl7pPr lvl="6"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7pPr>
            <a:lvl8pPr lvl="7"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8pPr>
            <a:lvl9pPr lvl="8"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9pPr>
          </a:lstStyle>
          <a:p>
            <a:endParaRPr/>
          </a:p>
        </p:txBody>
      </p:sp>
      <p:sp>
        <p:nvSpPr>
          <p:cNvPr id="2084" name="Google Shape;2084;p185"/>
          <p:cNvSpPr txBox="1">
            <a:spLocks noGrp="1"/>
          </p:cNvSpPr>
          <p:nvPr>
            <p:ph type="subTitle" idx="3"/>
          </p:nvPr>
        </p:nvSpPr>
        <p:spPr>
          <a:xfrm>
            <a:off x="4764024" y="1391175"/>
            <a:ext cx="3977700" cy="2764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000"/>
              <a:buFont typeface="Courier New"/>
              <a:buNone/>
              <a:defRPr sz="10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2pPr>
            <a:lvl3pPr lvl="2"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3pPr>
            <a:lvl4pPr lvl="3"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4pPr>
            <a:lvl5pPr lvl="4"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5pPr>
            <a:lvl6pPr lvl="5"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6pPr>
            <a:lvl7pPr lvl="6"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7pPr>
            <a:lvl8pPr lvl="7"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8pPr>
            <a:lvl9pPr lvl="8"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9pPr>
          </a:lstStyle>
          <a:p>
            <a:endParaRPr/>
          </a:p>
        </p:txBody>
      </p:sp>
      <p:sp>
        <p:nvSpPr>
          <p:cNvPr id="2085" name="Google Shape;2085;p185"/>
          <p:cNvSpPr txBox="1">
            <a:spLocks noGrp="1"/>
          </p:cNvSpPr>
          <p:nvPr>
            <p:ph type="subTitle" idx="4"/>
          </p:nvPr>
        </p:nvSpPr>
        <p:spPr>
          <a:xfrm>
            <a:off x="342525" y="2516929"/>
            <a:ext cx="34479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086" name="Google Shape;2086;p185"/>
          <p:cNvSpPr txBox="1">
            <a:spLocks noGrp="1"/>
          </p:cNvSpPr>
          <p:nvPr>
            <p:ph type="title"/>
          </p:nvPr>
        </p:nvSpPr>
        <p:spPr>
          <a:xfrm>
            <a:off x="342525" y="1589546"/>
            <a:ext cx="3447900" cy="8724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sp>
        <p:nvSpPr>
          <p:cNvPr id="2087" name="Google Shape;2087;p185"/>
          <p:cNvSpPr txBox="1">
            <a:spLocks noGrp="1"/>
          </p:cNvSpPr>
          <p:nvPr>
            <p:ph type="subTitle" idx="5"/>
          </p:nvPr>
        </p:nvSpPr>
        <p:spPr>
          <a:xfrm>
            <a:off x="342525" y="2831545"/>
            <a:ext cx="34479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63. Code snippet_2">
  <p:cSld name="63. Code snippet_2">
    <p:spTree>
      <p:nvGrpSpPr>
        <p:cNvPr id="1" name="Shape 2088"/>
        <p:cNvGrpSpPr/>
        <p:nvPr/>
      </p:nvGrpSpPr>
      <p:grpSpPr>
        <a:xfrm>
          <a:off x="0" y="0"/>
          <a:ext cx="0" cy="0"/>
          <a:chOff x="0" y="0"/>
          <a:chExt cx="0" cy="0"/>
        </a:xfrm>
      </p:grpSpPr>
      <p:sp>
        <p:nvSpPr>
          <p:cNvPr id="2089" name="Google Shape;2089;p186"/>
          <p:cNvSpPr txBox="1">
            <a:spLocks noGrp="1"/>
          </p:cNvSpPr>
          <p:nvPr>
            <p:ph type="title"/>
          </p:nvPr>
        </p:nvSpPr>
        <p:spPr>
          <a:xfrm>
            <a:off x="5343151" y="1589546"/>
            <a:ext cx="3447900" cy="8724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pic>
        <p:nvPicPr>
          <p:cNvPr id="2090" name="Google Shape;2090;p186"/>
          <p:cNvPicPr preferRelativeResize="0"/>
          <p:nvPr/>
        </p:nvPicPr>
        <p:blipFill rotWithShape="1">
          <a:blip r:embed="rId2">
            <a:alphaModFix/>
          </a:blip>
          <a:srcRect/>
          <a:stretch/>
        </p:blipFill>
        <p:spPr>
          <a:xfrm>
            <a:off x="-1558905" y="-876361"/>
            <a:ext cx="5143500" cy="5148263"/>
          </a:xfrm>
          <a:prstGeom prst="rect">
            <a:avLst/>
          </a:prstGeom>
          <a:noFill/>
          <a:ln>
            <a:noFill/>
          </a:ln>
        </p:spPr>
      </p:pic>
      <p:grpSp>
        <p:nvGrpSpPr>
          <p:cNvPr id="2091" name="Google Shape;2091;p186"/>
          <p:cNvGrpSpPr/>
          <p:nvPr/>
        </p:nvGrpSpPr>
        <p:grpSpPr>
          <a:xfrm>
            <a:off x="239809" y="663842"/>
            <a:ext cx="4926548" cy="3607936"/>
            <a:chOff x="4796385" y="2821973"/>
            <a:chExt cx="5385971" cy="3940946"/>
          </a:xfrm>
        </p:grpSpPr>
        <p:sp>
          <p:nvSpPr>
            <p:cNvPr id="2092" name="Google Shape;2092;p186"/>
            <p:cNvSpPr/>
            <p:nvPr/>
          </p:nvSpPr>
          <p:spPr>
            <a:xfrm>
              <a:off x="4805901" y="2831493"/>
              <a:ext cx="5366939" cy="3921908"/>
            </a:xfrm>
            <a:custGeom>
              <a:avLst/>
              <a:gdLst/>
              <a:ahLst/>
              <a:cxnLst/>
              <a:rect l="l" t="t" r="r" b="b"/>
              <a:pathLst>
                <a:path w="5366939" h="3921908" extrusionOk="0">
                  <a:moveTo>
                    <a:pt x="0" y="57115"/>
                  </a:moveTo>
                  <a:cubicBezTo>
                    <a:pt x="0" y="25571"/>
                    <a:pt x="25562" y="0"/>
                    <a:pt x="57095" y="0"/>
                  </a:cubicBezTo>
                  <a:lnTo>
                    <a:pt x="5309845" y="0"/>
                  </a:lnTo>
                  <a:cubicBezTo>
                    <a:pt x="5341380" y="0"/>
                    <a:pt x="5366940" y="25571"/>
                    <a:pt x="5366940" y="57115"/>
                  </a:cubicBezTo>
                  <a:lnTo>
                    <a:pt x="5366940" y="3864794"/>
                  </a:lnTo>
                  <a:cubicBezTo>
                    <a:pt x="5366940" y="3896340"/>
                    <a:pt x="5341380" y="3921909"/>
                    <a:pt x="5309845" y="3921909"/>
                  </a:cubicBezTo>
                  <a:lnTo>
                    <a:pt x="57095" y="3921909"/>
                  </a:lnTo>
                  <a:cubicBezTo>
                    <a:pt x="25562" y="3921909"/>
                    <a:pt x="0" y="3896340"/>
                    <a:pt x="0" y="3864794"/>
                  </a:cubicBezTo>
                  <a:lnTo>
                    <a:pt x="0" y="57115"/>
                  </a:lnTo>
                  <a:close/>
                </a:path>
              </a:pathLst>
            </a:custGeom>
            <a:solidFill>
              <a:srgbClr val="161B22"/>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2093" name="Google Shape;2093;p186"/>
            <p:cNvSpPr/>
            <p:nvPr/>
          </p:nvSpPr>
          <p:spPr>
            <a:xfrm>
              <a:off x="4971313" y="3047906"/>
              <a:ext cx="2361341" cy="147696"/>
            </a:xfrm>
            <a:custGeom>
              <a:avLst/>
              <a:gdLst/>
              <a:ahLst/>
              <a:cxnLst/>
              <a:rect l="l" t="t" r="r" b="b"/>
              <a:pathLst>
                <a:path w="2361341" h="147696" extrusionOk="0">
                  <a:moveTo>
                    <a:pt x="11895" y="118246"/>
                  </a:moveTo>
                  <a:cubicBezTo>
                    <a:pt x="18958" y="118246"/>
                    <a:pt x="23790" y="113263"/>
                    <a:pt x="23790" y="106645"/>
                  </a:cubicBezTo>
                  <a:cubicBezTo>
                    <a:pt x="23790" y="100100"/>
                    <a:pt x="18958" y="95118"/>
                    <a:pt x="11895" y="95118"/>
                  </a:cubicBezTo>
                  <a:cubicBezTo>
                    <a:pt x="4906" y="95118"/>
                    <a:pt x="0" y="100100"/>
                    <a:pt x="0" y="106645"/>
                  </a:cubicBezTo>
                  <a:cubicBezTo>
                    <a:pt x="0" y="113263"/>
                    <a:pt x="4906" y="118246"/>
                    <a:pt x="11895" y="118246"/>
                  </a:cubicBezTo>
                  <a:close/>
                  <a:moveTo>
                    <a:pt x="80216" y="147696"/>
                  </a:moveTo>
                  <a:cubicBezTo>
                    <a:pt x="103931" y="147696"/>
                    <a:pt x="118948" y="135871"/>
                    <a:pt x="118948" y="117205"/>
                  </a:cubicBezTo>
                  <a:lnTo>
                    <a:pt x="118948" y="35473"/>
                  </a:lnTo>
                  <a:lnTo>
                    <a:pt x="101180" y="35473"/>
                  </a:lnTo>
                  <a:lnTo>
                    <a:pt x="101180" y="48488"/>
                  </a:lnTo>
                  <a:lnTo>
                    <a:pt x="99916" y="48488"/>
                  </a:lnTo>
                  <a:cubicBezTo>
                    <a:pt x="95456" y="39638"/>
                    <a:pt x="85791" y="34135"/>
                    <a:pt x="74715" y="34135"/>
                  </a:cubicBezTo>
                  <a:cubicBezTo>
                    <a:pt x="53973" y="34135"/>
                    <a:pt x="41111" y="50347"/>
                    <a:pt x="41111" y="75261"/>
                  </a:cubicBezTo>
                  <a:cubicBezTo>
                    <a:pt x="41111" y="99654"/>
                    <a:pt x="53899" y="115569"/>
                    <a:pt x="74417" y="115569"/>
                  </a:cubicBezTo>
                  <a:cubicBezTo>
                    <a:pt x="85717" y="115569"/>
                    <a:pt x="94564" y="110809"/>
                    <a:pt x="99247" y="102033"/>
                  </a:cubicBezTo>
                  <a:lnTo>
                    <a:pt x="100511" y="102033"/>
                  </a:lnTo>
                  <a:lnTo>
                    <a:pt x="100511" y="117502"/>
                  </a:lnTo>
                  <a:cubicBezTo>
                    <a:pt x="100511" y="127840"/>
                    <a:pt x="93152" y="133938"/>
                    <a:pt x="80514" y="133938"/>
                  </a:cubicBezTo>
                  <a:cubicBezTo>
                    <a:pt x="70402" y="133938"/>
                    <a:pt x="63861" y="130294"/>
                    <a:pt x="62671" y="124567"/>
                  </a:cubicBezTo>
                  <a:lnTo>
                    <a:pt x="44159" y="124567"/>
                  </a:lnTo>
                  <a:cubicBezTo>
                    <a:pt x="45647" y="138549"/>
                    <a:pt x="59326" y="147696"/>
                    <a:pt x="80216" y="147696"/>
                  </a:cubicBezTo>
                  <a:close/>
                  <a:moveTo>
                    <a:pt x="80216" y="100918"/>
                  </a:moveTo>
                  <a:cubicBezTo>
                    <a:pt x="67354" y="100918"/>
                    <a:pt x="60069" y="90953"/>
                    <a:pt x="60069" y="75186"/>
                  </a:cubicBezTo>
                  <a:cubicBezTo>
                    <a:pt x="60069" y="59495"/>
                    <a:pt x="67354" y="49529"/>
                    <a:pt x="80216" y="49529"/>
                  </a:cubicBezTo>
                  <a:cubicBezTo>
                    <a:pt x="93002" y="49529"/>
                    <a:pt x="100809" y="59495"/>
                    <a:pt x="100809" y="75261"/>
                  </a:cubicBezTo>
                  <a:cubicBezTo>
                    <a:pt x="100809" y="90953"/>
                    <a:pt x="93077" y="100918"/>
                    <a:pt x="80216" y="100918"/>
                  </a:cubicBezTo>
                  <a:close/>
                  <a:moveTo>
                    <a:pt x="150990" y="21864"/>
                  </a:moveTo>
                  <a:cubicBezTo>
                    <a:pt x="157086" y="21864"/>
                    <a:pt x="162067" y="17030"/>
                    <a:pt x="162067" y="10932"/>
                  </a:cubicBezTo>
                  <a:cubicBezTo>
                    <a:pt x="162067" y="4908"/>
                    <a:pt x="157086" y="0"/>
                    <a:pt x="150990" y="0"/>
                  </a:cubicBezTo>
                  <a:cubicBezTo>
                    <a:pt x="144968" y="0"/>
                    <a:pt x="139988" y="4908"/>
                    <a:pt x="139988" y="10932"/>
                  </a:cubicBezTo>
                  <a:cubicBezTo>
                    <a:pt x="139988" y="17030"/>
                    <a:pt x="144968" y="21864"/>
                    <a:pt x="150990" y="21864"/>
                  </a:cubicBezTo>
                  <a:close/>
                  <a:moveTo>
                    <a:pt x="141846" y="116759"/>
                  </a:moveTo>
                  <a:lnTo>
                    <a:pt x="160209" y="116759"/>
                  </a:lnTo>
                  <a:lnTo>
                    <a:pt x="160209" y="35473"/>
                  </a:lnTo>
                  <a:lnTo>
                    <a:pt x="141846" y="35473"/>
                  </a:lnTo>
                  <a:lnTo>
                    <a:pt x="141846" y="116759"/>
                  </a:lnTo>
                  <a:close/>
                  <a:moveTo>
                    <a:pt x="188977" y="15543"/>
                  </a:moveTo>
                  <a:lnTo>
                    <a:pt x="188977" y="35994"/>
                  </a:lnTo>
                  <a:lnTo>
                    <a:pt x="176121" y="35994"/>
                  </a:lnTo>
                  <a:lnTo>
                    <a:pt x="176121" y="50347"/>
                  </a:lnTo>
                  <a:lnTo>
                    <a:pt x="188977" y="50347"/>
                  </a:lnTo>
                  <a:lnTo>
                    <a:pt x="188977" y="95192"/>
                  </a:lnTo>
                  <a:cubicBezTo>
                    <a:pt x="188977" y="110883"/>
                    <a:pt x="196409" y="117131"/>
                    <a:pt x="215070" y="117131"/>
                  </a:cubicBezTo>
                  <a:cubicBezTo>
                    <a:pt x="218638" y="117131"/>
                    <a:pt x="222064" y="116833"/>
                    <a:pt x="224738" y="116312"/>
                  </a:cubicBezTo>
                  <a:lnTo>
                    <a:pt x="224738" y="102183"/>
                  </a:lnTo>
                  <a:cubicBezTo>
                    <a:pt x="222511" y="102406"/>
                    <a:pt x="221093" y="102554"/>
                    <a:pt x="218495" y="102554"/>
                  </a:cubicBezTo>
                  <a:cubicBezTo>
                    <a:pt x="210759" y="102554"/>
                    <a:pt x="207343" y="98910"/>
                    <a:pt x="207343" y="90804"/>
                  </a:cubicBezTo>
                  <a:lnTo>
                    <a:pt x="207343" y="50347"/>
                  </a:lnTo>
                  <a:lnTo>
                    <a:pt x="224738" y="50347"/>
                  </a:lnTo>
                  <a:lnTo>
                    <a:pt x="224738" y="35994"/>
                  </a:lnTo>
                  <a:lnTo>
                    <a:pt x="207343" y="35994"/>
                  </a:lnTo>
                  <a:lnTo>
                    <a:pt x="207343" y="15543"/>
                  </a:lnTo>
                  <a:lnTo>
                    <a:pt x="188977" y="15543"/>
                  </a:lnTo>
                  <a:close/>
                  <a:moveTo>
                    <a:pt x="243922" y="116759"/>
                  </a:moveTo>
                  <a:lnTo>
                    <a:pt x="262354" y="116759"/>
                  </a:lnTo>
                  <a:lnTo>
                    <a:pt x="262354" y="69535"/>
                  </a:lnTo>
                  <a:cubicBezTo>
                    <a:pt x="262354" y="57636"/>
                    <a:pt x="269120" y="49678"/>
                    <a:pt x="281243" y="49678"/>
                  </a:cubicBezTo>
                  <a:cubicBezTo>
                    <a:pt x="291939" y="49678"/>
                    <a:pt x="297591" y="56074"/>
                    <a:pt x="297591" y="68642"/>
                  </a:cubicBezTo>
                  <a:lnTo>
                    <a:pt x="297591" y="116759"/>
                  </a:lnTo>
                  <a:lnTo>
                    <a:pt x="316033" y="116759"/>
                  </a:lnTo>
                  <a:lnTo>
                    <a:pt x="316033" y="64329"/>
                  </a:lnTo>
                  <a:cubicBezTo>
                    <a:pt x="316033" y="44992"/>
                    <a:pt x="305470" y="33986"/>
                    <a:pt x="288075" y="33986"/>
                  </a:cubicBezTo>
                  <a:cubicBezTo>
                    <a:pt x="275962" y="33986"/>
                    <a:pt x="267264" y="39489"/>
                    <a:pt x="263391" y="48637"/>
                  </a:cubicBezTo>
                  <a:lnTo>
                    <a:pt x="262059" y="48637"/>
                  </a:lnTo>
                  <a:lnTo>
                    <a:pt x="262059" y="4015"/>
                  </a:lnTo>
                  <a:lnTo>
                    <a:pt x="243922" y="4015"/>
                  </a:lnTo>
                  <a:lnTo>
                    <a:pt x="243922" y="116759"/>
                  </a:lnTo>
                  <a:close/>
                  <a:moveTo>
                    <a:pt x="408660" y="35473"/>
                  </a:moveTo>
                  <a:lnTo>
                    <a:pt x="390228" y="35473"/>
                  </a:lnTo>
                  <a:lnTo>
                    <a:pt x="390228" y="82847"/>
                  </a:lnTo>
                  <a:cubicBezTo>
                    <a:pt x="390228" y="95118"/>
                    <a:pt x="383681" y="102554"/>
                    <a:pt x="371710" y="102554"/>
                  </a:cubicBezTo>
                  <a:cubicBezTo>
                    <a:pt x="360710" y="102554"/>
                    <a:pt x="355581" y="96456"/>
                    <a:pt x="355581" y="83814"/>
                  </a:cubicBezTo>
                  <a:lnTo>
                    <a:pt x="355581" y="35473"/>
                  </a:lnTo>
                  <a:lnTo>
                    <a:pt x="337139" y="35473"/>
                  </a:lnTo>
                  <a:lnTo>
                    <a:pt x="337139" y="88275"/>
                  </a:lnTo>
                  <a:cubicBezTo>
                    <a:pt x="337139" y="107314"/>
                    <a:pt x="347549" y="118395"/>
                    <a:pt x="365315" y="118395"/>
                  </a:cubicBezTo>
                  <a:cubicBezTo>
                    <a:pt x="377734" y="118395"/>
                    <a:pt x="385689" y="113115"/>
                    <a:pt x="389628" y="103818"/>
                  </a:cubicBezTo>
                  <a:lnTo>
                    <a:pt x="390894" y="103818"/>
                  </a:lnTo>
                  <a:lnTo>
                    <a:pt x="390894" y="116759"/>
                  </a:lnTo>
                  <a:lnTo>
                    <a:pt x="408660" y="116759"/>
                  </a:lnTo>
                  <a:lnTo>
                    <a:pt x="408660" y="35473"/>
                  </a:lnTo>
                  <a:close/>
                  <a:moveTo>
                    <a:pt x="476461" y="118097"/>
                  </a:moveTo>
                  <a:cubicBezTo>
                    <a:pt x="496977" y="118097"/>
                    <a:pt x="509842" y="101959"/>
                    <a:pt x="509842" y="76154"/>
                  </a:cubicBezTo>
                  <a:cubicBezTo>
                    <a:pt x="509842" y="50199"/>
                    <a:pt x="497053" y="34135"/>
                    <a:pt x="476461" y="34135"/>
                  </a:cubicBezTo>
                  <a:cubicBezTo>
                    <a:pt x="465308" y="34135"/>
                    <a:pt x="455944" y="39564"/>
                    <a:pt x="451710" y="48414"/>
                  </a:cubicBezTo>
                  <a:lnTo>
                    <a:pt x="450444" y="48414"/>
                  </a:lnTo>
                  <a:lnTo>
                    <a:pt x="450444" y="4015"/>
                  </a:lnTo>
                  <a:lnTo>
                    <a:pt x="432002" y="4015"/>
                  </a:lnTo>
                  <a:lnTo>
                    <a:pt x="432002" y="116759"/>
                  </a:lnTo>
                  <a:lnTo>
                    <a:pt x="449769" y="116759"/>
                  </a:lnTo>
                  <a:lnTo>
                    <a:pt x="449769" y="103893"/>
                  </a:lnTo>
                  <a:lnTo>
                    <a:pt x="451034" y="103893"/>
                  </a:lnTo>
                  <a:cubicBezTo>
                    <a:pt x="455649" y="112817"/>
                    <a:pt x="465089" y="118097"/>
                    <a:pt x="476461" y="118097"/>
                  </a:cubicBezTo>
                  <a:close/>
                  <a:moveTo>
                    <a:pt x="470665" y="49529"/>
                  </a:moveTo>
                  <a:cubicBezTo>
                    <a:pt x="483226" y="49529"/>
                    <a:pt x="490887" y="59569"/>
                    <a:pt x="490887" y="76154"/>
                  </a:cubicBezTo>
                  <a:cubicBezTo>
                    <a:pt x="490887" y="92738"/>
                    <a:pt x="483302" y="102777"/>
                    <a:pt x="470665" y="102777"/>
                  </a:cubicBezTo>
                  <a:cubicBezTo>
                    <a:pt x="458028" y="102777"/>
                    <a:pt x="450149" y="92588"/>
                    <a:pt x="450149" y="76154"/>
                  </a:cubicBezTo>
                  <a:cubicBezTo>
                    <a:pt x="450149" y="59718"/>
                    <a:pt x="458095" y="49529"/>
                    <a:pt x="470665" y="49529"/>
                  </a:cubicBezTo>
                  <a:close/>
                  <a:moveTo>
                    <a:pt x="534079" y="139739"/>
                  </a:moveTo>
                  <a:lnTo>
                    <a:pt x="572590" y="4015"/>
                  </a:lnTo>
                  <a:lnTo>
                    <a:pt x="556004" y="4015"/>
                  </a:lnTo>
                  <a:lnTo>
                    <a:pt x="517426" y="139739"/>
                  </a:lnTo>
                  <a:lnTo>
                    <a:pt x="534079" y="139739"/>
                  </a:lnTo>
                  <a:close/>
                  <a:moveTo>
                    <a:pt x="693317" y="35473"/>
                  </a:moveTo>
                  <a:lnTo>
                    <a:pt x="674952" y="35473"/>
                  </a:lnTo>
                  <a:lnTo>
                    <a:pt x="661496" y="96530"/>
                  </a:lnTo>
                  <a:lnTo>
                    <a:pt x="660240" y="96530"/>
                  </a:lnTo>
                  <a:lnTo>
                    <a:pt x="644472" y="35473"/>
                  </a:lnTo>
                  <a:lnTo>
                    <a:pt x="626859" y="35473"/>
                  </a:lnTo>
                  <a:lnTo>
                    <a:pt x="611243" y="96530"/>
                  </a:lnTo>
                  <a:lnTo>
                    <a:pt x="609977" y="96530"/>
                  </a:lnTo>
                  <a:lnTo>
                    <a:pt x="596446" y="35473"/>
                  </a:lnTo>
                  <a:lnTo>
                    <a:pt x="577861" y="35473"/>
                  </a:lnTo>
                  <a:lnTo>
                    <a:pt x="599872" y="116759"/>
                  </a:lnTo>
                  <a:lnTo>
                    <a:pt x="619056" y="116759"/>
                  </a:lnTo>
                  <a:lnTo>
                    <a:pt x="634814" y="57859"/>
                  </a:lnTo>
                  <a:lnTo>
                    <a:pt x="636079" y="57859"/>
                  </a:lnTo>
                  <a:lnTo>
                    <a:pt x="651914" y="116759"/>
                  </a:lnTo>
                  <a:lnTo>
                    <a:pt x="671317" y="116759"/>
                  </a:lnTo>
                  <a:lnTo>
                    <a:pt x="693317" y="35473"/>
                  </a:lnTo>
                  <a:close/>
                  <a:moveTo>
                    <a:pt x="741268" y="118395"/>
                  </a:moveTo>
                  <a:cubicBezTo>
                    <a:pt x="765581" y="118395"/>
                    <a:pt x="780378" y="102480"/>
                    <a:pt x="780378" y="76079"/>
                  </a:cubicBezTo>
                  <a:cubicBezTo>
                    <a:pt x="780378" y="49827"/>
                    <a:pt x="765505" y="33912"/>
                    <a:pt x="741268" y="33912"/>
                  </a:cubicBezTo>
                  <a:cubicBezTo>
                    <a:pt x="717107" y="33912"/>
                    <a:pt x="702167" y="49902"/>
                    <a:pt x="702167" y="76079"/>
                  </a:cubicBezTo>
                  <a:cubicBezTo>
                    <a:pt x="702167" y="102480"/>
                    <a:pt x="716888" y="118395"/>
                    <a:pt x="741268" y="118395"/>
                  </a:cubicBezTo>
                  <a:close/>
                  <a:moveTo>
                    <a:pt x="741268" y="103298"/>
                  </a:moveTo>
                  <a:cubicBezTo>
                    <a:pt x="728412" y="103298"/>
                    <a:pt x="721047" y="93333"/>
                    <a:pt x="721047" y="76154"/>
                  </a:cubicBezTo>
                  <a:cubicBezTo>
                    <a:pt x="721047" y="58974"/>
                    <a:pt x="728412" y="49009"/>
                    <a:pt x="741268" y="49009"/>
                  </a:cubicBezTo>
                  <a:cubicBezTo>
                    <a:pt x="754057" y="49009"/>
                    <a:pt x="761413" y="58974"/>
                    <a:pt x="761413" y="76154"/>
                  </a:cubicBezTo>
                  <a:cubicBezTo>
                    <a:pt x="761413" y="93333"/>
                    <a:pt x="754133" y="103298"/>
                    <a:pt x="741268" y="103298"/>
                  </a:cubicBezTo>
                  <a:close/>
                  <a:moveTo>
                    <a:pt x="798962" y="116759"/>
                  </a:moveTo>
                  <a:lnTo>
                    <a:pt x="817395" y="116759"/>
                  </a:lnTo>
                  <a:lnTo>
                    <a:pt x="817395" y="69535"/>
                  </a:lnTo>
                  <a:cubicBezTo>
                    <a:pt x="817395" y="58081"/>
                    <a:pt x="825721" y="50645"/>
                    <a:pt x="837692" y="50645"/>
                  </a:cubicBezTo>
                  <a:cubicBezTo>
                    <a:pt x="840813" y="50645"/>
                    <a:pt x="845723" y="51166"/>
                    <a:pt x="847132" y="51686"/>
                  </a:cubicBezTo>
                  <a:lnTo>
                    <a:pt x="847132" y="34878"/>
                  </a:lnTo>
                  <a:cubicBezTo>
                    <a:pt x="845428" y="34433"/>
                    <a:pt x="842155" y="34135"/>
                    <a:pt x="839481" y="34135"/>
                  </a:cubicBezTo>
                  <a:cubicBezTo>
                    <a:pt x="828994" y="34135"/>
                    <a:pt x="820221" y="40084"/>
                    <a:pt x="817994" y="48117"/>
                  </a:cubicBezTo>
                  <a:lnTo>
                    <a:pt x="816728" y="48117"/>
                  </a:lnTo>
                  <a:lnTo>
                    <a:pt x="816728" y="35473"/>
                  </a:lnTo>
                  <a:lnTo>
                    <a:pt x="798962" y="35473"/>
                  </a:lnTo>
                  <a:lnTo>
                    <a:pt x="798962" y="116759"/>
                  </a:lnTo>
                  <a:close/>
                  <a:moveTo>
                    <a:pt x="882740" y="68790"/>
                  </a:moveTo>
                  <a:lnTo>
                    <a:pt x="881484" y="68790"/>
                  </a:lnTo>
                  <a:lnTo>
                    <a:pt x="881484" y="4015"/>
                  </a:lnTo>
                  <a:lnTo>
                    <a:pt x="863042" y="4015"/>
                  </a:lnTo>
                  <a:lnTo>
                    <a:pt x="863042" y="116759"/>
                  </a:lnTo>
                  <a:lnTo>
                    <a:pt x="881484" y="116759"/>
                  </a:lnTo>
                  <a:lnTo>
                    <a:pt x="881484" y="88201"/>
                  </a:lnTo>
                  <a:lnTo>
                    <a:pt x="888021" y="81657"/>
                  </a:lnTo>
                  <a:lnTo>
                    <a:pt x="914114" y="116759"/>
                  </a:lnTo>
                  <a:lnTo>
                    <a:pt x="936419" y="116759"/>
                  </a:lnTo>
                  <a:lnTo>
                    <a:pt x="901771" y="70353"/>
                  </a:lnTo>
                  <a:lnTo>
                    <a:pt x="934192" y="35473"/>
                  </a:lnTo>
                  <a:lnTo>
                    <a:pt x="912781" y="35473"/>
                  </a:lnTo>
                  <a:lnTo>
                    <a:pt x="882740" y="68790"/>
                  </a:lnTo>
                  <a:close/>
                  <a:moveTo>
                    <a:pt x="955527" y="116759"/>
                  </a:moveTo>
                  <a:lnTo>
                    <a:pt x="973892" y="116759"/>
                  </a:lnTo>
                  <a:lnTo>
                    <a:pt x="973892" y="50347"/>
                  </a:lnTo>
                  <a:lnTo>
                    <a:pt x="991354" y="50347"/>
                  </a:lnTo>
                  <a:lnTo>
                    <a:pt x="991354" y="35994"/>
                  </a:lnTo>
                  <a:lnTo>
                    <a:pt x="973664" y="35994"/>
                  </a:lnTo>
                  <a:lnTo>
                    <a:pt x="973664" y="28483"/>
                  </a:lnTo>
                  <a:cubicBezTo>
                    <a:pt x="973664" y="20749"/>
                    <a:pt x="977080" y="16881"/>
                    <a:pt x="985787" y="16881"/>
                  </a:cubicBezTo>
                  <a:cubicBezTo>
                    <a:pt x="988385" y="16881"/>
                    <a:pt x="990611" y="17104"/>
                    <a:pt x="992106" y="17328"/>
                  </a:cubicBezTo>
                  <a:lnTo>
                    <a:pt x="992106" y="4015"/>
                  </a:lnTo>
                  <a:cubicBezTo>
                    <a:pt x="989127" y="3495"/>
                    <a:pt x="985787" y="3272"/>
                    <a:pt x="981838" y="3272"/>
                  </a:cubicBezTo>
                  <a:cubicBezTo>
                    <a:pt x="963777" y="3272"/>
                    <a:pt x="955527" y="11230"/>
                    <a:pt x="955527" y="27442"/>
                  </a:cubicBezTo>
                  <a:lnTo>
                    <a:pt x="955527" y="35994"/>
                  </a:lnTo>
                  <a:lnTo>
                    <a:pt x="942214" y="35994"/>
                  </a:lnTo>
                  <a:lnTo>
                    <a:pt x="942214" y="50347"/>
                  </a:lnTo>
                  <a:lnTo>
                    <a:pt x="955527" y="50347"/>
                  </a:lnTo>
                  <a:lnTo>
                    <a:pt x="955527" y="116759"/>
                  </a:lnTo>
                  <a:close/>
                  <a:moveTo>
                    <a:pt x="1009948" y="116759"/>
                  </a:moveTo>
                  <a:lnTo>
                    <a:pt x="1028380" y="116759"/>
                  </a:lnTo>
                  <a:lnTo>
                    <a:pt x="1028380" y="4015"/>
                  </a:lnTo>
                  <a:lnTo>
                    <a:pt x="1009948" y="4015"/>
                  </a:lnTo>
                  <a:lnTo>
                    <a:pt x="1009948" y="116759"/>
                  </a:lnTo>
                  <a:close/>
                  <a:moveTo>
                    <a:pt x="1086817" y="118395"/>
                  </a:moveTo>
                  <a:cubicBezTo>
                    <a:pt x="1111120" y="118395"/>
                    <a:pt x="1125917" y="102480"/>
                    <a:pt x="1125917" y="76079"/>
                  </a:cubicBezTo>
                  <a:cubicBezTo>
                    <a:pt x="1125917" y="49827"/>
                    <a:pt x="1111054" y="33912"/>
                    <a:pt x="1086817" y="33912"/>
                  </a:cubicBezTo>
                  <a:cubicBezTo>
                    <a:pt x="1062656" y="33912"/>
                    <a:pt x="1047707" y="49902"/>
                    <a:pt x="1047707" y="76079"/>
                  </a:cubicBezTo>
                  <a:cubicBezTo>
                    <a:pt x="1047707" y="102480"/>
                    <a:pt x="1062428" y="118395"/>
                    <a:pt x="1086817" y="118395"/>
                  </a:cubicBezTo>
                  <a:close/>
                  <a:moveTo>
                    <a:pt x="1086817" y="103298"/>
                  </a:moveTo>
                  <a:cubicBezTo>
                    <a:pt x="1073951" y="103298"/>
                    <a:pt x="1066596" y="93333"/>
                    <a:pt x="1066596" y="76154"/>
                  </a:cubicBezTo>
                  <a:cubicBezTo>
                    <a:pt x="1066596" y="58974"/>
                    <a:pt x="1073951" y="49009"/>
                    <a:pt x="1086817" y="49009"/>
                  </a:cubicBezTo>
                  <a:cubicBezTo>
                    <a:pt x="1099606" y="49009"/>
                    <a:pt x="1106962" y="58974"/>
                    <a:pt x="1106962" y="76154"/>
                  </a:cubicBezTo>
                  <a:cubicBezTo>
                    <a:pt x="1106962" y="93333"/>
                    <a:pt x="1099673" y="103298"/>
                    <a:pt x="1086817" y="103298"/>
                  </a:cubicBezTo>
                  <a:close/>
                  <a:moveTo>
                    <a:pt x="1250147" y="35473"/>
                  </a:moveTo>
                  <a:lnTo>
                    <a:pt x="1231781" y="35473"/>
                  </a:lnTo>
                  <a:lnTo>
                    <a:pt x="1218326" y="96530"/>
                  </a:lnTo>
                  <a:lnTo>
                    <a:pt x="1217060" y="96530"/>
                  </a:lnTo>
                  <a:lnTo>
                    <a:pt x="1201302" y="35473"/>
                  </a:lnTo>
                  <a:lnTo>
                    <a:pt x="1183679" y="35473"/>
                  </a:lnTo>
                  <a:lnTo>
                    <a:pt x="1168073" y="96530"/>
                  </a:lnTo>
                  <a:lnTo>
                    <a:pt x="1166807" y="96530"/>
                  </a:lnTo>
                  <a:lnTo>
                    <a:pt x="1153275" y="35473"/>
                  </a:lnTo>
                  <a:lnTo>
                    <a:pt x="1134691" y="35473"/>
                  </a:lnTo>
                  <a:lnTo>
                    <a:pt x="1156701" y="116759"/>
                  </a:lnTo>
                  <a:lnTo>
                    <a:pt x="1175876" y="116759"/>
                  </a:lnTo>
                  <a:lnTo>
                    <a:pt x="1191634" y="57859"/>
                  </a:lnTo>
                  <a:lnTo>
                    <a:pt x="1192899" y="57859"/>
                  </a:lnTo>
                  <a:lnTo>
                    <a:pt x="1208734" y="116759"/>
                  </a:lnTo>
                  <a:lnTo>
                    <a:pt x="1228137" y="116759"/>
                  </a:lnTo>
                  <a:lnTo>
                    <a:pt x="1250147" y="35473"/>
                  </a:lnTo>
                  <a:close/>
                  <a:moveTo>
                    <a:pt x="1262184" y="58676"/>
                  </a:moveTo>
                  <a:cubicBezTo>
                    <a:pt x="1262184" y="70873"/>
                    <a:pt x="1269550" y="78013"/>
                    <a:pt x="1285165" y="81582"/>
                  </a:cubicBezTo>
                  <a:lnTo>
                    <a:pt x="1299582" y="84928"/>
                  </a:lnTo>
                  <a:cubicBezTo>
                    <a:pt x="1307318" y="86714"/>
                    <a:pt x="1310810" y="89688"/>
                    <a:pt x="1310810" y="94299"/>
                  </a:cubicBezTo>
                  <a:cubicBezTo>
                    <a:pt x="1310810" y="100472"/>
                    <a:pt x="1304340" y="104711"/>
                    <a:pt x="1295052" y="104711"/>
                  </a:cubicBezTo>
                  <a:cubicBezTo>
                    <a:pt x="1285831" y="104711"/>
                    <a:pt x="1280103" y="100993"/>
                    <a:pt x="1278323" y="94968"/>
                  </a:cubicBezTo>
                  <a:lnTo>
                    <a:pt x="1260110" y="94968"/>
                  </a:lnTo>
                  <a:cubicBezTo>
                    <a:pt x="1261518" y="109619"/>
                    <a:pt x="1274308" y="118395"/>
                    <a:pt x="1294605" y="118395"/>
                  </a:cubicBezTo>
                  <a:cubicBezTo>
                    <a:pt x="1314893" y="118395"/>
                    <a:pt x="1329243" y="108057"/>
                    <a:pt x="1329243" y="92514"/>
                  </a:cubicBezTo>
                  <a:cubicBezTo>
                    <a:pt x="1329243" y="80541"/>
                    <a:pt x="1322030" y="73922"/>
                    <a:pt x="1306500" y="70353"/>
                  </a:cubicBezTo>
                  <a:lnTo>
                    <a:pt x="1292150" y="67155"/>
                  </a:lnTo>
                  <a:cubicBezTo>
                    <a:pt x="1283966" y="65221"/>
                    <a:pt x="1280103" y="62320"/>
                    <a:pt x="1280103" y="57710"/>
                  </a:cubicBezTo>
                  <a:cubicBezTo>
                    <a:pt x="1280103" y="51686"/>
                    <a:pt x="1286421" y="47596"/>
                    <a:pt x="1294824" y="47596"/>
                  </a:cubicBezTo>
                  <a:cubicBezTo>
                    <a:pt x="1303445" y="47596"/>
                    <a:pt x="1308879" y="51314"/>
                    <a:pt x="1310211" y="57041"/>
                  </a:cubicBezTo>
                  <a:lnTo>
                    <a:pt x="1327539" y="57041"/>
                  </a:lnTo>
                  <a:cubicBezTo>
                    <a:pt x="1326197" y="42390"/>
                    <a:pt x="1314084" y="33912"/>
                    <a:pt x="1294748" y="33912"/>
                  </a:cubicBezTo>
                  <a:cubicBezTo>
                    <a:pt x="1275573" y="33912"/>
                    <a:pt x="1262184" y="44101"/>
                    <a:pt x="1262184" y="58676"/>
                  </a:cubicBezTo>
                  <a:close/>
                  <a:moveTo>
                    <a:pt x="1353632" y="139739"/>
                  </a:moveTo>
                  <a:lnTo>
                    <a:pt x="1392142" y="4015"/>
                  </a:lnTo>
                  <a:lnTo>
                    <a:pt x="1375566" y="4015"/>
                  </a:lnTo>
                  <a:lnTo>
                    <a:pt x="1336979" y="139739"/>
                  </a:lnTo>
                  <a:lnTo>
                    <a:pt x="1353632" y="139739"/>
                  </a:lnTo>
                  <a:close/>
                  <a:moveTo>
                    <a:pt x="1448267" y="34135"/>
                  </a:moveTo>
                  <a:cubicBezTo>
                    <a:pt x="1437114" y="34135"/>
                    <a:pt x="1427675" y="39712"/>
                    <a:pt x="1422993" y="48934"/>
                  </a:cubicBezTo>
                  <a:lnTo>
                    <a:pt x="1421727" y="48934"/>
                  </a:lnTo>
                  <a:lnTo>
                    <a:pt x="1421727" y="35473"/>
                  </a:lnTo>
                  <a:lnTo>
                    <a:pt x="1403961" y="35473"/>
                  </a:lnTo>
                  <a:lnTo>
                    <a:pt x="1403961" y="143754"/>
                  </a:lnTo>
                  <a:lnTo>
                    <a:pt x="1422393" y="143754"/>
                  </a:lnTo>
                  <a:lnTo>
                    <a:pt x="1422393" y="104413"/>
                  </a:lnTo>
                  <a:lnTo>
                    <a:pt x="1423659" y="104413"/>
                  </a:lnTo>
                  <a:cubicBezTo>
                    <a:pt x="1427827" y="113040"/>
                    <a:pt x="1436819" y="118097"/>
                    <a:pt x="1448495" y="118097"/>
                  </a:cubicBezTo>
                  <a:cubicBezTo>
                    <a:pt x="1469011" y="118097"/>
                    <a:pt x="1481801" y="101959"/>
                    <a:pt x="1481801" y="76154"/>
                  </a:cubicBezTo>
                  <a:cubicBezTo>
                    <a:pt x="1481801" y="50124"/>
                    <a:pt x="1468859" y="34135"/>
                    <a:pt x="1448267" y="34135"/>
                  </a:cubicBezTo>
                  <a:close/>
                  <a:moveTo>
                    <a:pt x="1442472" y="102777"/>
                  </a:moveTo>
                  <a:cubicBezTo>
                    <a:pt x="1429901" y="102777"/>
                    <a:pt x="1422098" y="92588"/>
                    <a:pt x="1422022" y="76154"/>
                  </a:cubicBezTo>
                  <a:cubicBezTo>
                    <a:pt x="1422098" y="59718"/>
                    <a:pt x="1429977" y="49529"/>
                    <a:pt x="1442548" y="49529"/>
                  </a:cubicBezTo>
                  <a:cubicBezTo>
                    <a:pt x="1455185" y="49529"/>
                    <a:pt x="1462836" y="59495"/>
                    <a:pt x="1462836" y="76154"/>
                  </a:cubicBezTo>
                  <a:cubicBezTo>
                    <a:pt x="1462836" y="92812"/>
                    <a:pt x="1455251" y="102777"/>
                    <a:pt x="1442472" y="102777"/>
                  </a:cubicBezTo>
                  <a:close/>
                  <a:moveTo>
                    <a:pt x="1500309" y="116759"/>
                  </a:moveTo>
                  <a:lnTo>
                    <a:pt x="1518741" y="116759"/>
                  </a:lnTo>
                  <a:lnTo>
                    <a:pt x="1518741" y="69535"/>
                  </a:lnTo>
                  <a:cubicBezTo>
                    <a:pt x="1518741" y="58081"/>
                    <a:pt x="1527067" y="50645"/>
                    <a:pt x="1539039" y="50645"/>
                  </a:cubicBezTo>
                  <a:cubicBezTo>
                    <a:pt x="1542160" y="50645"/>
                    <a:pt x="1547070" y="51166"/>
                    <a:pt x="1548478" y="51686"/>
                  </a:cubicBezTo>
                  <a:lnTo>
                    <a:pt x="1548478" y="34878"/>
                  </a:lnTo>
                  <a:cubicBezTo>
                    <a:pt x="1546775" y="34433"/>
                    <a:pt x="1543501" y="34135"/>
                    <a:pt x="1540827" y="34135"/>
                  </a:cubicBezTo>
                  <a:cubicBezTo>
                    <a:pt x="1530341" y="34135"/>
                    <a:pt x="1521567" y="40084"/>
                    <a:pt x="1519341" y="48117"/>
                  </a:cubicBezTo>
                  <a:lnTo>
                    <a:pt x="1518075" y="48117"/>
                  </a:lnTo>
                  <a:lnTo>
                    <a:pt x="1518075" y="35473"/>
                  </a:lnTo>
                  <a:lnTo>
                    <a:pt x="1500309" y="35473"/>
                  </a:lnTo>
                  <a:lnTo>
                    <a:pt x="1500309" y="116759"/>
                  </a:lnTo>
                  <a:close/>
                  <a:moveTo>
                    <a:pt x="1573020" y="21864"/>
                  </a:moveTo>
                  <a:cubicBezTo>
                    <a:pt x="1579110" y="21864"/>
                    <a:pt x="1584096" y="17030"/>
                    <a:pt x="1584096" y="10932"/>
                  </a:cubicBezTo>
                  <a:cubicBezTo>
                    <a:pt x="1584096" y="4908"/>
                    <a:pt x="1579110" y="0"/>
                    <a:pt x="1573020" y="0"/>
                  </a:cubicBezTo>
                  <a:cubicBezTo>
                    <a:pt x="1566996" y="0"/>
                    <a:pt x="1562010" y="4908"/>
                    <a:pt x="1562010" y="10932"/>
                  </a:cubicBezTo>
                  <a:cubicBezTo>
                    <a:pt x="1562010" y="17030"/>
                    <a:pt x="1566996" y="21864"/>
                    <a:pt x="1573020" y="21864"/>
                  </a:cubicBezTo>
                  <a:close/>
                  <a:moveTo>
                    <a:pt x="1563875" y="116759"/>
                  </a:moveTo>
                  <a:lnTo>
                    <a:pt x="1582231" y="116759"/>
                  </a:lnTo>
                  <a:lnTo>
                    <a:pt x="1582231" y="35473"/>
                  </a:lnTo>
                  <a:lnTo>
                    <a:pt x="1563875" y="35473"/>
                  </a:lnTo>
                  <a:lnTo>
                    <a:pt x="1563875" y="116759"/>
                  </a:lnTo>
                  <a:close/>
                  <a:moveTo>
                    <a:pt x="1640221" y="118395"/>
                  </a:moveTo>
                  <a:cubicBezTo>
                    <a:pt x="1664533" y="118395"/>
                    <a:pt x="1679321" y="102480"/>
                    <a:pt x="1679321" y="76079"/>
                  </a:cubicBezTo>
                  <a:cubicBezTo>
                    <a:pt x="1679321" y="49827"/>
                    <a:pt x="1664457" y="33912"/>
                    <a:pt x="1640221" y="33912"/>
                  </a:cubicBezTo>
                  <a:cubicBezTo>
                    <a:pt x="1616060" y="33912"/>
                    <a:pt x="1601120" y="49902"/>
                    <a:pt x="1601120" y="76079"/>
                  </a:cubicBezTo>
                  <a:cubicBezTo>
                    <a:pt x="1601120" y="102480"/>
                    <a:pt x="1615841" y="118395"/>
                    <a:pt x="1640221" y="118395"/>
                  </a:cubicBezTo>
                  <a:close/>
                  <a:moveTo>
                    <a:pt x="1640221" y="103298"/>
                  </a:moveTo>
                  <a:cubicBezTo>
                    <a:pt x="1627355" y="103298"/>
                    <a:pt x="1619999" y="93333"/>
                    <a:pt x="1619999" y="76154"/>
                  </a:cubicBezTo>
                  <a:cubicBezTo>
                    <a:pt x="1619999" y="58974"/>
                    <a:pt x="1627355" y="49009"/>
                    <a:pt x="1640221" y="49009"/>
                  </a:cubicBezTo>
                  <a:cubicBezTo>
                    <a:pt x="1653010" y="49009"/>
                    <a:pt x="1660366" y="58974"/>
                    <a:pt x="1660366" y="76154"/>
                  </a:cubicBezTo>
                  <a:cubicBezTo>
                    <a:pt x="1660366" y="93333"/>
                    <a:pt x="1653086" y="103298"/>
                    <a:pt x="1640221" y="103298"/>
                  </a:cubicBezTo>
                  <a:close/>
                  <a:moveTo>
                    <a:pt x="1697906" y="116759"/>
                  </a:moveTo>
                  <a:lnTo>
                    <a:pt x="1716347" y="116759"/>
                  </a:lnTo>
                  <a:lnTo>
                    <a:pt x="1716347" y="69535"/>
                  </a:lnTo>
                  <a:cubicBezTo>
                    <a:pt x="1716347" y="58081"/>
                    <a:pt x="1724674" y="50645"/>
                    <a:pt x="1736645" y="50645"/>
                  </a:cubicBezTo>
                  <a:cubicBezTo>
                    <a:pt x="1739766" y="50645"/>
                    <a:pt x="1744676" y="51166"/>
                    <a:pt x="1746084" y="51686"/>
                  </a:cubicBezTo>
                  <a:lnTo>
                    <a:pt x="1746084" y="34878"/>
                  </a:lnTo>
                  <a:cubicBezTo>
                    <a:pt x="1744372" y="34433"/>
                    <a:pt x="1741107" y="34135"/>
                    <a:pt x="1738424" y="34135"/>
                  </a:cubicBezTo>
                  <a:cubicBezTo>
                    <a:pt x="1727947" y="34135"/>
                    <a:pt x="1719174" y="40084"/>
                    <a:pt x="1716937" y="48117"/>
                  </a:cubicBezTo>
                  <a:lnTo>
                    <a:pt x="1715681" y="48117"/>
                  </a:lnTo>
                  <a:lnTo>
                    <a:pt x="1715681" y="35473"/>
                  </a:lnTo>
                  <a:lnTo>
                    <a:pt x="1697906" y="35473"/>
                  </a:lnTo>
                  <a:lnTo>
                    <a:pt x="1697906" y="116759"/>
                  </a:lnTo>
                  <a:close/>
                  <a:moveTo>
                    <a:pt x="1770616" y="21864"/>
                  </a:moveTo>
                  <a:cubicBezTo>
                    <a:pt x="1776716" y="21864"/>
                    <a:pt x="1781693" y="17030"/>
                    <a:pt x="1781693" y="10932"/>
                  </a:cubicBezTo>
                  <a:cubicBezTo>
                    <a:pt x="1781693" y="4908"/>
                    <a:pt x="1776716" y="0"/>
                    <a:pt x="1770616" y="0"/>
                  </a:cubicBezTo>
                  <a:cubicBezTo>
                    <a:pt x="1764593" y="0"/>
                    <a:pt x="1759616" y="4908"/>
                    <a:pt x="1759616" y="10932"/>
                  </a:cubicBezTo>
                  <a:cubicBezTo>
                    <a:pt x="1759616" y="17030"/>
                    <a:pt x="1764593" y="21864"/>
                    <a:pt x="1770616" y="21864"/>
                  </a:cubicBezTo>
                  <a:close/>
                  <a:moveTo>
                    <a:pt x="1761472" y="116759"/>
                  </a:moveTo>
                  <a:lnTo>
                    <a:pt x="1779837" y="116759"/>
                  </a:lnTo>
                  <a:lnTo>
                    <a:pt x="1779837" y="35473"/>
                  </a:lnTo>
                  <a:lnTo>
                    <a:pt x="1761472" y="35473"/>
                  </a:lnTo>
                  <a:lnTo>
                    <a:pt x="1761472" y="116759"/>
                  </a:lnTo>
                  <a:close/>
                  <a:moveTo>
                    <a:pt x="1808604" y="15543"/>
                  </a:moveTo>
                  <a:lnTo>
                    <a:pt x="1808604" y="35994"/>
                  </a:lnTo>
                  <a:lnTo>
                    <a:pt x="1795748" y="35994"/>
                  </a:lnTo>
                  <a:lnTo>
                    <a:pt x="1795748" y="50347"/>
                  </a:lnTo>
                  <a:lnTo>
                    <a:pt x="1808604" y="50347"/>
                  </a:lnTo>
                  <a:lnTo>
                    <a:pt x="1808604" y="95192"/>
                  </a:lnTo>
                  <a:cubicBezTo>
                    <a:pt x="1808604" y="110883"/>
                    <a:pt x="1816045" y="117131"/>
                    <a:pt x="1834705" y="117131"/>
                  </a:cubicBezTo>
                  <a:cubicBezTo>
                    <a:pt x="1838265" y="117131"/>
                    <a:pt x="1841690" y="116833"/>
                    <a:pt x="1844364" y="116312"/>
                  </a:cubicBezTo>
                  <a:lnTo>
                    <a:pt x="1844364" y="102183"/>
                  </a:lnTo>
                  <a:cubicBezTo>
                    <a:pt x="1842137" y="102406"/>
                    <a:pt x="1840720" y="102554"/>
                    <a:pt x="1838122" y="102554"/>
                  </a:cubicBezTo>
                  <a:cubicBezTo>
                    <a:pt x="1830385" y="102554"/>
                    <a:pt x="1826969" y="98910"/>
                    <a:pt x="1826969" y="90804"/>
                  </a:cubicBezTo>
                  <a:lnTo>
                    <a:pt x="1826969" y="50347"/>
                  </a:lnTo>
                  <a:lnTo>
                    <a:pt x="1844364" y="50347"/>
                  </a:lnTo>
                  <a:lnTo>
                    <a:pt x="1844364" y="35994"/>
                  </a:lnTo>
                  <a:lnTo>
                    <a:pt x="1826969" y="35994"/>
                  </a:lnTo>
                  <a:lnTo>
                    <a:pt x="1826969" y="15543"/>
                  </a:lnTo>
                  <a:lnTo>
                    <a:pt x="1808604" y="15543"/>
                  </a:lnTo>
                  <a:close/>
                  <a:moveTo>
                    <a:pt x="1872169" y="21864"/>
                  </a:moveTo>
                  <a:cubicBezTo>
                    <a:pt x="1878269" y="21864"/>
                    <a:pt x="1883246" y="17030"/>
                    <a:pt x="1883246" y="10932"/>
                  </a:cubicBezTo>
                  <a:cubicBezTo>
                    <a:pt x="1883246" y="4908"/>
                    <a:pt x="1878269" y="0"/>
                    <a:pt x="1872169" y="0"/>
                  </a:cubicBezTo>
                  <a:cubicBezTo>
                    <a:pt x="1866146" y="0"/>
                    <a:pt x="1861169" y="4908"/>
                    <a:pt x="1861169" y="10932"/>
                  </a:cubicBezTo>
                  <a:cubicBezTo>
                    <a:pt x="1861169" y="17030"/>
                    <a:pt x="1866146" y="21864"/>
                    <a:pt x="1872169" y="21864"/>
                  </a:cubicBezTo>
                  <a:close/>
                  <a:moveTo>
                    <a:pt x="1863025" y="116759"/>
                  </a:moveTo>
                  <a:lnTo>
                    <a:pt x="1881390" y="116759"/>
                  </a:lnTo>
                  <a:lnTo>
                    <a:pt x="1881390" y="35473"/>
                  </a:lnTo>
                  <a:lnTo>
                    <a:pt x="1863025" y="35473"/>
                  </a:lnTo>
                  <a:lnTo>
                    <a:pt x="1863025" y="116759"/>
                  </a:lnTo>
                  <a:close/>
                  <a:moveTo>
                    <a:pt x="1902430" y="116759"/>
                  </a:moveTo>
                  <a:lnTo>
                    <a:pt x="1968298" y="116759"/>
                  </a:lnTo>
                  <a:lnTo>
                    <a:pt x="1968298" y="102257"/>
                  </a:lnTo>
                  <a:lnTo>
                    <a:pt x="1925991" y="102257"/>
                  </a:lnTo>
                  <a:lnTo>
                    <a:pt x="1925991" y="100993"/>
                  </a:lnTo>
                  <a:lnTo>
                    <a:pt x="1967623" y="47819"/>
                  </a:lnTo>
                  <a:lnTo>
                    <a:pt x="1967623" y="35473"/>
                  </a:lnTo>
                  <a:lnTo>
                    <a:pt x="1902801" y="35473"/>
                  </a:lnTo>
                  <a:lnTo>
                    <a:pt x="1902801" y="49976"/>
                  </a:lnTo>
                  <a:lnTo>
                    <a:pt x="1945622" y="49976"/>
                  </a:lnTo>
                  <a:lnTo>
                    <a:pt x="1945622" y="51314"/>
                  </a:lnTo>
                  <a:lnTo>
                    <a:pt x="1902430" y="105455"/>
                  </a:lnTo>
                  <a:lnTo>
                    <a:pt x="1902430" y="116759"/>
                  </a:lnTo>
                  <a:close/>
                  <a:moveTo>
                    <a:pt x="2039962" y="94523"/>
                  </a:moveTo>
                  <a:cubicBezTo>
                    <a:pt x="2037288" y="100621"/>
                    <a:pt x="2030960" y="104042"/>
                    <a:pt x="2021825" y="104042"/>
                  </a:cubicBezTo>
                  <a:cubicBezTo>
                    <a:pt x="2009702" y="104042"/>
                    <a:pt x="2001899" y="95415"/>
                    <a:pt x="2001452" y="81657"/>
                  </a:cubicBezTo>
                  <a:lnTo>
                    <a:pt x="2001452" y="80689"/>
                  </a:lnTo>
                  <a:lnTo>
                    <a:pt x="2058252" y="80689"/>
                  </a:lnTo>
                  <a:lnTo>
                    <a:pt x="2058252" y="74815"/>
                  </a:lnTo>
                  <a:cubicBezTo>
                    <a:pt x="2058252" y="49307"/>
                    <a:pt x="2044349" y="33912"/>
                    <a:pt x="2021150" y="33912"/>
                  </a:cubicBezTo>
                  <a:cubicBezTo>
                    <a:pt x="1997588" y="33912"/>
                    <a:pt x="1982943" y="50347"/>
                    <a:pt x="1982943" y="76451"/>
                  </a:cubicBezTo>
                  <a:cubicBezTo>
                    <a:pt x="1982943" y="102480"/>
                    <a:pt x="1997360" y="118395"/>
                    <a:pt x="2021302" y="118395"/>
                  </a:cubicBezTo>
                  <a:cubicBezTo>
                    <a:pt x="2040476" y="118395"/>
                    <a:pt x="2054084" y="109173"/>
                    <a:pt x="2057433" y="94523"/>
                  </a:cubicBezTo>
                  <a:lnTo>
                    <a:pt x="2039962" y="94523"/>
                  </a:lnTo>
                  <a:close/>
                  <a:moveTo>
                    <a:pt x="2021074" y="48265"/>
                  </a:moveTo>
                  <a:cubicBezTo>
                    <a:pt x="2032159" y="48265"/>
                    <a:pt x="2039439" y="56074"/>
                    <a:pt x="2039810" y="68419"/>
                  </a:cubicBezTo>
                  <a:lnTo>
                    <a:pt x="2001528" y="68419"/>
                  </a:lnTo>
                  <a:cubicBezTo>
                    <a:pt x="2002346" y="56222"/>
                    <a:pt x="2010073" y="48265"/>
                    <a:pt x="2021074" y="48265"/>
                  </a:cubicBezTo>
                  <a:close/>
                  <a:moveTo>
                    <a:pt x="2090511" y="118246"/>
                  </a:moveTo>
                  <a:cubicBezTo>
                    <a:pt x="2097571" y="118246"/>
                    <a:pt x="2102406" y="113263"/>
                    <a:pt x="2102406" y="106645"/>
                  </a:cubicBezTo>
                  <a:cubicBezTo>
                    <a:pt x="2102406" y="100100"/>
                    <a:pt x="2097571" y="95118"/>
                    <a:pt x="2090511" y="95118"/>
                  </a:cubicBezTo>
                  <a:cubicBezTo>
                    <a:pt x="2083526" y="95118"/>
                    <a:pt x="2078616" y="100100"/>
                    <a:pt x="2078616" y="106645"/>
                  </a:cubicBezTo>
                  <a:cubicBezTo>
                    <a:pt x="2078616" y="113263"/>
                    <a:pt x="2083526" y="118246"/>
                    <a:pt x="2090511" y="118246"/>
                  </a:cubicBezTo>
                  <a:close/>
                  <a:moveTo>
                    <a:pt x="2125082" y="146209"/>
                  </a:moveTo>
                  <a:cubicBezTo>
                    <a:pt x="2143295" y="146209"/>
                    <a:pt x="2151993" y="139589"/>
                    <a:pt x="2158911" y="119585"/>
                  </a:cubicBezTo>
                  <a:lnTo>
                    <a:pt x="2188276" y="35473"/>
                  </a:lnTo>
                  <a:lnTo>
                    <a:pt x="2168797" y="35473"/>
                  </a:lnTo>
                  <a:lnTo>
                    <a:pt x="2149842" y="99282"/>
                  </a:lnTo>
                  <a:lnTo>
                    <a:pt x="2148576" y="99282"/>
                  </a:lnTo>
                  <a:lnTo>
                    <a:pt x="2129545" y="35473"/>
                  </a:lnTo>
                  <a:lnTo>
                    <a:pt x="2109323" y="35473"/>
                  </a:lnTo>
                  <a:lnTo>
                    <a:pt x="2138394" y="117056"/>
                  </a:lnTo>
                  <a:lnTo>
                    <a:pt x="2137424" y="120849"/>
                  </a:lnTo>
                  <a:cubicBezTo>
                    <a:pt x="2135045" y="128509"/>
                    <a:pt x="2130658" y="131484"/>
                    <a:pt x="2122855" y="131484"/>
                  </a:cubicBezTo>
                  <a:cubicBezTo>
                    <a:pt x="2121589" y="131484"/>
                    <a:pt x="2118839" y="131410"/>
                    <a:pt x="2117802" y="131260"/>
                  </a:cubicBezTo>
                  <a:lnTo>
                    <a:pt x="2117802" y="145911"/>
                  </a:lnTo>
                  <a:cubicBezTo>
                    <a:pt x="2118982" y="146134"/>
                    <a:pt x="2123968" y="146209"/>
                    <a:pt x="2125082" y="146209"/>
                  </a:cubicBezTo>
                  <a:close/>
                  <a:moveTo>
                    <a:pt x="2204187" y="116759"/>
                  </a:moveTo>
                  <a:lnTo>
                    <a:pt x="2222619" y="116759"/>
                  </a:lnTo>
                  <a:lnTo>
                    <a:pt x="2222619" y="67304"/>
                  </a:lnTo>
                  <a:cubicBezTo>
                    <a:pt x="2222619" y="57189"/>
                    <a:pt x="2229385" y="49529"/>
                    <a:pt x="2238530" y="49529"/>
                  </a:cubicBezTo>
                  <a:cubicBezTo>
                    <a:pt x="2247598" y="49529"/>
                    <a:pt x="2253251" y="55032"/>
                    <a:pt x="2253251" y="64031"/>
                  </a:cubicBezTo>
                  <a:lnTo>
                    <a:pt x="2253251" y="116759"/>
                  </a:lnTo>
                  <a:lnTo>
                    <a:pt x="2271169" y="116759"/>
                  </a:lnTo>
                  <a:lnTo>
                    <a:pt x="2271169" y="65965"/>
                  </a:lnTo>
                  <a:cubicBezTo>
                    <a:pt x="2271169" y="56669"/>
                    <a:pt x="2277488" y="49529"/>
                    <a:pt x="2287079" y="49529"/>
                  </a:cubicBezTo>
                  <a:cubicBezTo>
                    <a:pt x="2296966" y="49529"/>
                    <a:pt x="2301943" y="54810"/>
                    <a:pt x="2301943" y="65370"/>
                  </a:cubicBezTo>
                  <a:lnTo>
                    <a:pt x="2301943" y="116759"/>
                  </a:lnTo>
                  <a:lnTo>
                    <a:pt x="2320309" y="116759"/>
                  </a:lnTo>
                  <a:lnTo>
                    <a:pt x="2320309" y="60833"/>
                  </a:lnTo>
                  <a:cubicBezTo>
                    <a:pt x="2320309" y="43952"/>
                    <a:pt x="2310498" y="33912"/>
                    <a:pt x="2294216" y="33912"/>
                  </a:cubicBezTo>
                  <a:cubicBezTo>
                    <a:pt x="2282912" y="33912"/>
                    <a:pt x="2273548" y="39712"/>
                    <a:pt x="2269532" y="48562"/>
                  </a:cubicBezTo>
                  <a:lnTo>
                    <a:pt x="2268267" y="48562"/>
                  </a:lnTo>
                  <a:cubicBezTo>
                    <a:pt x="2264850" y="39564"/>
                    <a:pt x="2257038" y="33912"/>
                    <a:pt x="2245819" y="33912"/>
                  </a:cubicBezTo>
                  <a:cubicBezTo>
                    <a:pt x="2235037" y="33912"/>
                    <a:pt x="2226711" y="39415"/>
                    <a:pt x="2223219" y="48562"/>
                  </a:cubicBezTo>
                  <a:lnTo>
                    <a:pt x="2221953" y="48562"/>
                  </a:lnTo>
                  <a:lnTo>
                    <a:pt x="2221953" y="35473"/>
                  </a:lnTo>
                  <a:lnTo>
                    <a:pt x="2204187" y="35473"/>
                  </a:lnTo>
                  <a:lnTo>
                    <a:pt x="2204187" y="116759"/>
                  </a:lnTo>
                  <a:close/>
                  <a:moveTo>
                    <a:pt x="2342909" y="116759"/>
                  </a:moveTo>
                  <a:lnTo>
                    <a:pt x="2361341" y="116759"/>
                  </a:lnTo>
                  <a:lnTo>
                    <a:pt x="2361341" y="4015"/>
                  </a:lnTo>
                  <a:lnTo>
                    <a:pt x="2342909" y="4015"/>
                  </a:lnTo>
                  <a:lnTo>
                    <a:pt x="2342909" y="116759"/>
                  </a:lnTo>
                  <a:close/>
                </a:path>
              </a:pathLst>
            </a:custGeom>
            <a:solidFill>
              <a:srgbClr val="FAFBFC"/>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2094" name="Google Shape;2094;p186"/>
            <p:cNvSpPr/>
            <p:nvPr/>
          </p:nvSpPr>
          <p:spPr>
            <a:xfrm>
              <a:off x="4969138" y="3464946"/>
              <a:ext cx="127181" cy="3080707"/>
            </a:xfrm>
            <a:custGeom>
              <a:avLst/>
              <a:gdLst/>
              <a:ahLst/>
              <a:cxnLst/>
              <a:rect l="l" t="t" r="r" b="b"/>
              <a:pathLst>
                <a:path w="127181" h="3080707" extrusionOk="0">
                  <a:moveTo>
                    <a:pt x="126847" y="80486"/>
                  </a:moveTo>
                  <a:lnTo>
                    <a:pt x="126847" y="71840"/>
                  </a:lnTo>
                  <a:lnTo>
                    <a:pt x="104210" y="71840"/>
                  </a:lnTo>
                  <a:lnTo>
                    <a:pt x="104210" y="0"/>
                  </a:lnTo>
                  <a:lnTo>
                    <a:pt x="94564" y="0"/>
                  </a:lnTo>
                  <a:lnTo>
                    <a:pt x="70589" y="15562"/>
                  </a:lnTo>
                  <a:lnTo>
                    <a:pt x="70589" y="26047"/>
                  </a:lnTo>
                  <a:lnTo>
                    <a:pt x="93616" y="11156"/>
                  </a:lnTo>
                  <a:lnTo>
                    <a:pt x="94508" y="11156"/>
                  </a:lnTo>
                  <a:lnTo>
                    <a:pt x="94508" y="71840"/>
                  </a:lnTo>
                  <a:lnTo>
                    <a:pt x="70755" y="71840"/>
                  </a:lnTo>
                  <a:lnTo>
                    <a:pt x="70755" y="80486"/>
                  </a:lnTo>
                  <a:lnTo>
                    <a:pt x="126847" y="80486"/>
                  </a:lnTo>
                  <a:close/>
                  <a:moveTo>
                    <a:pt x="70811" y="222548"/>
                  </a:moveTo>
                  <a:lnTo>
                    <a:pt x="70811" y="222883"/>
                  </a:lnTo>
                  <a:lnTo>
                    <a:pt x="80290" y="222883"/>
                  </a:lnTo>
                  <a:lnTo>
                    <a:pt x="80290" y="222548"/>
                  </a:lnTo>
                  <a:cubicBezTo>
                    <a:pt x="80290" y="213066"/>
                    <a:pt x="86423" y="206875"/>
                    <a:pt x="95679" y="206875"/>
                  </a:cubicBezTo>
                  <a:cubicBezTo>
                    <a:pt x="105046" y="206875"/>
                    <a:pt x="111123" y="212565"/>
                    <a:pt x="111123" y="221210"/>
                  </a:cubicBezTo>
                  <a:cubicBezTo>
                    <a:pt x="111123" y="227569"/>
                    <a:pt x="108670" y="231863"/>
                    <a:pt x="98467" y="243297"/>
                  </a:cubicBezTo>
                  <a:lnTo>
                    <a:pt x="71258" y="273585"/>
                  </a:lnTo>
                  <a:lnTo>
                    <a:pt x="71258" y="280389"/>
                  </a:lnTo>
                  <a:lnTo>
                    <a:pt x="122164" y="280389"/>
                  </a:lnTo>
                  <a:lnTo>
                    <a:pt x="122164" y="271465"/>
                  </a:lnTo>
                  <a:lnTo>
                    <a:pt x="85308" y="271465"/>
                  </a:lnTo>
                  <a:lnTo>
                    <a:pt x="85308" y="270517"/>
                  </a:lnTo>
                  <a:lnTo>
                    <a:pt x="104265" y="249879"/>
                  </a:lnTo>
                  <a:cubicBezTo>
                    <a:pt x="117090" y="235879"/>
                    <a:pt x="120881" y="229186"/>
                    <a:pt x="120881" y="220820"/>
                  </a:cubicBezTo>
                  <a:cubicBezTo>
                    <a:pt x="120881" y="207378"/>
                    <a:pt x="110733" y="198230"/>
                    <a:pt x="95958" y="198230"/>
                  </a:cubicBezTo>
                  <a:cubicBezTo>
                    <a:pt x="81294" y="198230"/>
                    <a:pt x="70811" y="208381"/>
                    <a:pt x="70811" y="222548"/>
                  </a:cubicBezTo>
                  <a:close/>
                  <a:moveTo>
                    <a:pt x="86647" y="442977"/>
                  </a:moveTo>
                  <a:lnTo>
                    <a:pt x="95847" y="442977"/>
                  </a:lnTo>
                  <a:cubicBezTo>
                    <a:pt x="106997" y="442977"/>
                    <a:pt x="114079" y="448945"/>
                    <a:pt x="114079" y="458312"/>
                  </a:cubicBezTo>
                  <a:cubicBezTo>
                    <a:pt x="114079" y="467403"/>
                    <a:pt x="107221" y="473096"/>
                    <a:pt x="96181" y="473096"/>
                  </a:cubicBezTo>
                  <a:cubicBezTo>
                    <a:pt x="86144" y="473096"/>
                    <a:pt x="79007" y="467517"/>
                    <a:pt x="78116" y="458931"/>
                  </a:cubicBezTo>
                  <a:lnTo>
                    <a:pt x="68804" y="458931"/>
                  </a:lnTo>
                  <a:cubicBezTo>
                    <a:pt x="69529" y="472819"/>
                    <a:pt x="80569" y="481967"/>
                    <a:pt x="96459" y="481967"/>
                  </a:cubicBezTo>
                  <a:cubicBezTo>
                    <a:pt x="112517" y="481967"/>
                    <a:pt x="124003" y="472201"/>
                    <a:pt x="124003" y="458541"/>
                  </a:cubicBezTo>
                  <a:cubicBezTo>
                    <a:pt x="124003" y="447555"/>
                    <a:pt x="117647" y="440026"/>
                    <a:pt x="106942" y="438626"/>
                  </a:cubicBezTo>
                  <a:lnTo>
                    <a:pt x="106942" y="437732"/>
                  </a:lnTo>
                  <a:cubicBezTo>
                    <a:pt x="115584" y="435618"/>
                    <a:pt x="120658" y="428698"/>
                    <a:pt x="120658" y="418998"/>
                  </a:cubicBezTo>
                  <a:cubicBezTo>
                    <a:pt x="120658" y="406775"/>
                    <a:pt x="110399" y="398132"/>
                    <a:pt x="96013" y="398132"/>
                  </a:cubicBezTo>
                  <a:cubicBezTo>
                    <a:pt x="81126" y="398132"/>
                    <a:pt x="71313" y="406775"/>
                    <a:pt x="70365" y="420721"/>
                  </a:cubicBezTo>
                  <a:lnTo>
                    <a:pt x="79789" y="420721"/>
                  </a:lnTo>
                  <a:cubicBezTo>
                    <a:pt x="80569" y="412077"/>
                    <a:pt x="86590" y="406775"/>
                    <a:pt x="95623" y="406775"/>
                  </a:cubicBezTo>
                  <a:cubicBezTo>
                    <a:pt x="104712" y="406775"/>
                    <a:pt x="110733" y="412192"/>
                    <a:pt x="110733" y="420388"/>
                  </a:cubicBezTo>
                  <a:cubicBezTo>
                    <a:pt x="110733" y="428812"/>
                    <a:pt x="104433" y="434724"/>
                    <a:pt x="95400" y="434724"/>
                  </a:cubicBezTo>
                  <a:lnTo>
                    <a:pt x="86647" y="434724"/>
                  </a:lnTo>
                  <a:lnTo>
                    <a:pt x="86647" y="442977"/>
                  </a:lnTo>
                  <a:close/>
                  <a:moveTo>
                    <a:pt x="105882" y="680195"/>
                  </a:moveTo>
                  <a:lnTo>
                    <a:pt x="114859" y="680195"/>
                  </a:lnTo>
                  <a:lnTo>
                    <a:pt x="114859" y="663184"/>
                  </a:lnTo>
                  <a:lnTo>
                    <a:pt x="127181" y="663184"/>
                  </a:lnTo>
                  <a:lnTo>
                    <a:pt x="127181" y="654541"/>
                  </a:lnTo>
                  <a:lnTo>
                    <a:pt x="114915" y="654541"/>
                  </a:lnTo>
                  <a:lnTo>
                    <a:pt x="114915" y="631666"/>
                  </a:lnTo>
                  <a:lnTo>
                    <a:pt x="105994" y="631666"/>
                  </a:lnTo>
                  <a:lnTo>
                    <a:pt x="105994" y="654646"/>
                  </a:lnTo>
                  <a:lnTo>
                    <a:pt x="79621" y="654646"/>
                  </a:lnTo>
                  <a:lnTo>
                    <a:pt x="79621" y="653922"/>
                  </a:lnTo>
                  <a:lnTo>
                    <a:pt x="106552" y="599710"/>
                  </a:lnTo>
                  <a:lnTo>
                    <a:pt x="96515" y="599710"/>
                  </a:lnTo>
                  <a:lnTo>
                    <a:pt x="69195" y="655207"/>
                  </a:lnTo>
                  <a:lnTo>
                    <a:pt x="69195" y="663184"/>
                  </a:lnTo>
                  <a:lnTo>
                    <a:pt x="105882" y="663184"/>
                  </a:lnTo>
                  <a:lnTo>
                    <a:pt x="105882" y="680195"/>
                  </a:lnTo>
                  <a:close/>
                  <a:moveTo>
                    <a:pt x="95790" y="881716"/>
                  </a:moveTo>
                  <a:cubicBezTo>
                    <a:pt x="112127" y="881716"/>
                    <a:pt x="123223" y="870674"/>
                    <a:pt x="123223" y="854387"/>
                  </a:cubicBezTo>
                  <a:cubicBezTo>
                    <a:pt x="123223" y="838547"/>
                    <a:pt x="112852" y="827447"/>
                    <a:pt x="97965" y="827447"/>
                  </a:cubicBezTo>
                  <a:cubicBezTo>
                    <a:pt x="90884" y="827447"/>
                    <a:pt x="85141" y="829951"/>
                    <a:pt x="81182" y="834749"/>
                  </a:cubicBezTo>
                  <a:lnTo>
                    <a:pt x="80290" y="834749"/>
                  </a:lnTo>
                  <a:lnTo>
                    <a:pt x="82521" y="808485"/>
                  </a:lnTo>
                  <a:lnTo>
                    <a:pt x="118763" y="808485"/>
                  </a:lnTo>
                  <a:lnTo>
                    <a:pt x="118763" y="799613"/>
                  </a:lnTo>
                  <a:lnTo>
                    <a:pt x="74770" y="799613"/>
                  </a:lnTo>
                  <a:lnTo>
                    <a:pt x="70700" y="845068"/>
                  </a:lnTo>
                  <a:lnTo>
                    <a:pt x="80011" y="845068"/>
                  </a:lnTo>
                  <a:cubicBezTo>
                    <a:pt x="83189" y="839385"/>
                    <a:pt x="89155" y="836091"/>
                    <a:pt x="96348" y="836091"/>
                  </a:cubicBezTo>
                  <a:cubicBezTo>
                    <a:pt x="106663" y="836091"/>
                    <a:pt x="113633" y="843564"/>
                    <a:pt x="113633" y="854606"/>
                  </a:cubicBezTo>
                  <a:cubicBezTo>
                    <a:pt x="113633" y="865543"/>
                    <a:pt x="106718" y="872845"/>
                    <a:pt x="96348" y="872845"/>
                  </a:cubicBezTo>
                  <a:cubicBezTo>
                    <a:pt x="86925" y="872845"/>
                    <a:pt x="79732" y="867047"/>
                    <a:pt x="78841" y="858623"/>
                  </a:cubicBezTo>
                  <a:lnTo>
                    <a:pt x="69362" y="858623"/>
                  </a:lnTo>
                  <a:cubicBezTo>
                    <a:pt x="70197" y="872454"/>
                    <a:pt x="80792" y="881716"/>
                    <a:pt x="95790" y="881716"/>
                  </a:cubicBezTo>
                  <a:close/>
                  <a:moveTo>
                    <a:pt x="124059" y="1054176"/>
                  </a:moveTo>
                  <a:cubicBezTo>
                    <a:pt x="124059" y="1039507"/>
                    <a:pt x="113465" y="1028636"/>
                    <a:pt x="99136" y="1028636"/>
                  </a:cubicBezTo>
                  <a:cubicBezTo>
                    <a:pt x="94006" y="1028636"/>
                    <a:pt x="88207" y="1031025"/>
                    <a:pt x="85810" y="1034262"/>
                  </a:cubicBezTo>
                  <a:lnTo>
                    <a:pt x="84974" y="1033814"/>
                  </a:lnTo>
                  <a:cubicBezTo>
                    <a:pt x="85364" y="1032929"/>
                    <a:pt x="85141" y="1033148"/>
                    <a:pt x="87594" y="1029692"/>
                  </a:cubicBezTo>
                  <a:lnTo>
                    <a:pt x="109563" y="999517"/>
                  </a:lnTo>
                  <a:lnTo>
                    <a:pt x="98244" y="999517"/>
                  </a:lnTo>
                  <a:cubicBezTo>
                    <a:pt x="97686" y="1000354"/>
                    <a:pt x="80959" y="1023781"/>
                    <a:pt x="80234" y="1025009"/>
                  </a:cubicBezTo>
                  <a:cubicBezTo>
                    <a:pt x="72539" y="1036213"/>
                    <a:pt x="69362" y="1044752"/>
                    <a:pt x="69362" y="1054176"/>
                  </a:cubicBezTo>
                  <a:cubicBezTo>
                    <a:pt x="69362" y="1070187"/>
                    <a:pt x="80792" y="1081677"/>
                    <a:pt x="96627" y="1081677"/>
                  </a:cubicBezTo>
                  <a:cubicBezTo>
                    <a:pt x="112573" y="1081677"/>
                    <a:pt x="124059" y="1070130"/>
                    <a:pt x="124059" y="1054176"/>
                  </a:cubicBezTo>
                  <a:close/>
                  <a:moveTo>
                    <a:pt x="96683" y="1072919"/>
                  </a:moveTo>
                  <a:cubicBezTo>
                    <a:pt x="86590" y="1072919"/>
                    <a:pt x="78896" y="1064999"/>
                    <a:pt x="78896" y="1054680"/>
                  </a:cubicBezTo>
                  <a:cubicBezTo>
                    <a:pt x="78896" y="1044304"/>
                    <a:pt x="86590" y="1036384"/>
                    <a:pt x="96683" y="1036384"/>
                  </a:cubicBezTo>
                  <a:cubicBezTo>
                    <a:pt x="106831" y="1036384"/>
                    <a:pt x="114525" y="1044304"/>
                    <a:pt x="114525" y="1054680"/>
                  </a:cubicBezTo>
                  <a:cubicBezTo>
                    <a:pt x="114525" y="1064999"/>
                    <a:pt x="106831" y="1072919"/>
                    <a:pt x="96683" y="1072919"/>
                  </a:cubicBezTo>
                  <a:close/>
                  <a:moveTo>
                    <a:pt x="77168" y="1279904"/>
                  </a:moveTo>
                  <a:lnTo>
                    <a:pt x="87650" y="1279904"/>
                  </a:lnTo>
                  <a:lnTo>
                    <a:pt x="123724" y="1208511"/>
                  </a:lnTo>
                  <a:lnTo>
                    <a:pt x="123724" y="1199420"/>
                  </a:lnTo>
                  <a:lnTo>
                    <a:pt x="70031" y="1199420"/>
                  </a:lnTo>
                  <a:lnTo>
                    <a:pt x="70031" y="1208234"/>
                  </a:lnTo>
                  <a:lnTo>
                    <a:pt x="113689" y="1208234"/>
                  </a:lnTo>
                  <a:lnTo>
                    <a:pt x="113689" y="1208958"/>
                  </a:lnTo>
                  <a:lnTo>
                    <a:pt x="77168" y="1279904"/>
                  </a:lnTo>
                  <a:close/>
                  <a:moveTo>
                    <a:pt x="96738" y="1481597"/>
                  </a:moveTo>
                  <a:cubicBezTo>
                    <a:pt x="113465" y="1481597"/>
                    <a:pt x="125063" y="1472002"/>
                    <a:pt x="125063" y="1458275"/>
                  </a:cubicBezTo>
                  <a:cubicBezTo>
                    <a:pt x="125063" y="1448128"/>
                    <a:pt x="118428" y="1439817"/>
                    <a:pt x="108670" y="1437752"/>
                  </a:cubicBezTo>
                  <a:lnTo>
                    <a:pt x="108670" y="1436857"/>
                  </a:lnTo>
                  <a:cubicBezTo>
                    <a:pt x="116866" y="1434572"/>
                    <a:pt x="121829" y="1427709"/>
                    <a:pt x="121829" y="1418951"/>
                  </a:cubicBezTo>
                  <a:cubicBezTo>
                    <a:pt x="121829" y="1406405"/>
                    <a:pt x="111402" y="1397533"/>
                    <a:pt x="96738" y="1397533"/>
                  </a:cubicBezTo>
                  <a:cubicBezTo>
                    <a:pt x="82074" y="1397533"/>
                    <a:pt x="71592" y="1406405"/>
                    <a:pt x="71592" y="1418951"/>
                  </a:cubicBezTo>
                  <a:cubicBezTo>
                    <a:pt x="71592" y="1427709"/>
                    <a:pt x="76665" y="1434629"/>
                    <a:pt x="84750" y="1436857"/>
                  </a:cubicBezTo>
                  <a:lnTo>
                    <a:pt x="84750" y="1437752"/>
                  </a:lnTo>
                  <a:cubicBezTo>
                    <a:pt x="74826" y="1440151"/>
                    <a:pt x="68358" y="1448289"/>
                    <a:pt x="68358" y="1458275"/>
                  </a:cubicBezTo>
                  <a:cubicBezTo>
                    <a:pt x="68358" y="1472002"/>
                    <a:pt x="80011" y="1481597"/>
                    <a:pt x="96738" y="1481597"/>
                  </a:cubicBezTo>
                  <a:close/>
                  <a:moveTo>
                    <a:pt x="96738" y="1433516"/>
                  </a:moveTo>
                  <a:cubicBezTo>
                    <a:pt x="87427" y="1433516"/>
                    <a:pt x="81238" y="1428042"/>
                    <a:pt x="81238" y="1419789"/>
                  </a:cubicBezTo>
                  <a:cubicBezTo>
                    <a:pt x="81238" y="1411593"/>
                    <a:pt x="87427" y="1406129"/>
                    <a:pt x="96738" y="1406129"/>
                  </a:cubicBezTo>
                  <a:cubicBezTo>
                    <a:pt x="106049" y="1406129"/>
                    <a:pt x="112183" y="1411593"/>
                    <a:pt x="112183" y="1419789"/>
                  </a:cubicBezTo>
                  <a:cubicBezTo>
                    <a:pt x="112183" y="1428042"/>
                    <a:pt x="106049" y="1433516"/>
                    <a:pt x="96738" y="1433516"/>
                  </a:cubicBezTo>
                  <a:close/>
                  <a:moveTo>
                    <a:pt x="96738" y="1473058"/>
                  </a:moveTo>
                  <a:cubicBezTo>
                    <a:pt x="85810" y="1473058"/>
                    <a:pt x="78283" y="1466700"/>
                    <a:pt x="78283" y="1457495"/>
                  </a:cubicBezTo>
                  <a:cubicBezTo>
                    <a:pt x="78283" y="1448289"/>
                    <a:pt x="85810" y="1441931"/>
                    <a:pt x="96738" y="1441931"/>
                  </a:cubicBezTo>
                  <a:cubicBezTo>
                    <a:pt x="107667" y="1441931"/>
                    <a:pt x="115194" y="1448289"/>
                    <a:pt x="115194" y="1457495"/>
                  </a:cubicBezTo>
                  <a:cubicBezTo>
                    <a:pt x="115194" y="1466700"/>
                    <a:pt x="107667" y="1473058"/>
                    <a:pt x="96738" y="1473058"/>
                  </a:cubicBezTo>
                  <a:close/>
                  <a:moveTo>
                    <a:pt x="68971" y="1625051"/>
                  </a:moveTo>
                  <a:cubicBezTo>
                    <a:pt x="68971" y="1639778"/>
                    <a:pt x="79510" y="1650591"/>
                    <a:pt x="93895" y="1650591"/>
                  </a:cubicBezTo>
                  <a:cubicBezTo>
                    <a:pt x="98969" y="1650591"/>
                    <a:pt x="104655" y="1648193"/>
                    <a:pt x="107053" y="1644966"/>
                  </a:cubicBezTo>
                  <a:lnTo>
                    <a:pt x="107890" y="1645403"/>
                  </a:lnTo>
                  <a:cubicBezTo>
                    <a:pt x="107388" y="1646298"/>
                    <a:pt x="106997" y="1647022"/>
                    <a:pt x="105158" y="1649535"/>
                  </a:cubicBezTo>
                  <a:lnTo>
                    <a:pt x="83245" y="1679711"/>
                  </a:lnTo>
                  <a:lnTo>
                    <a:pt x="94508" y="1679711"/>
                  </a:lnTo>
                  <a:cubicBezTo>
                    <a:pt x="95121" y="1678873"/>
                    <a:pt x="111792" y="1655446"/>
                    <a:pt x="112517" y="1654218"/>
                  </a:cubicBezTo>
                  <a:cubicBezTo>
                    <a:pt x="120435" y="1642729"/>
                    <a:pt x="123669" y="1634199"/>
                    <a:pt x="123669" y="1625051"/>
                  </a:cubicBezTo>
                  <a:cubicBezTo>
                    <a:pt x="123669" y="1608983"/>
                    <a:pt x="112239" y="1597551"/>
                    <a:pt x="96348" y="1597551"/>
                  </a:cubicBezTo>
                  <a:cubicBezTo>
                    <a:pt x="80457" y="1597551"/>
                    <a:pt x="68971" y="1609097"/>
                    <a:pt x="68971" y="1625051"/>
                  </a:cubicBezTo>
                  <a:close/>
                  <a:moveTo>
                    <a:pt x="96292" y="1606308"/>
                  </a:moveTo>
                  <a:cubicBezTo>
                    <a:pt x="106440" y="1606308"/>
                    <a:pt x="114134" y="1614228"/>
                    <a:pt x="114134" y="1624547"/>
                  </a:cubicBezTo>
                  <a:cubicBezTo>
                    <a:pt x="114134" y="1634923"/>
                    <a:pt x="106440" y="1642843"/>
                    <a:pt x="96292" y="1642843"/>
                  </a:cubicBezTo>
                  <a:cubicBezTo>
                    <a:pt x="86200" y="1642843"/>
                    <a:pt x="78506" y="1634923"/>
                    <a:pt x="78506" y="1624547"/>
                  </a:cubicBezTo>
                  <a:cubicBezTo>
                    <a:pt x="78506" y="1614228"/>
                    <a:pt x="86200" y="1606308"/>
                    <a:pt x="96292" y="1606308"/>
                  </a:cubicBezTo>
                  <a:close/>
                  <a:moveTo>
                    <a:pt x="56259" y="1879614"/>
                  </a:moveTo>
                  <a:lnTo>
                    <a:pt x="56259" y="1870970"/>
                  </a:lnTo>
                  <a:lnTo>
                    <a:pt x="33621" y="1870970"/>
                  </a:lnTo>
                  <a:lnTo>
                    <a:pt x="33621" y="1799129"/>
                  </a:lnTo>
                  <a:lnTo>
                    <a:pt x="23975" y="1799129"/>
                  </a:lnTo>
                  <a:lnTo>
                    <a:pt x="0" y="1814693"/>
                  </a:lnTo>
                  <a:lnTo>
                    <a:pt x="0" y="1825174"/>
                  </a:lnTo>
                  <a:lnTo>
                    <a:pt x="23027" y="1810286"/>
                  </a:lnTo>
                  <a:lnTo>
                    <a:pt x="23920" y="1810286"/>
                  </a:lnTo>
                  <a:lnTo>
                    <a:pt x="23920" y="1870970"/>
                  </a:lnTo>
                  <a:lnTo>
                    <a:pt x="167" y="1870970"/>
                  </a:lnTo>
                  <a:lnTo>
                    <a:pt x="167" y="1879614"/>
                  </a:lnTo>
                  <a:lnTo>
                    <a:pt x="56259" y="1879614"/>
                  </a:lnTo>
                  <a:close/>
                  <a:moveTo>
                    <a:pt x="96515" y="1881451"/>
                  </a:moveTo>
                  <a:cubicBezTo>
                    <a:pt x="113968" y="1881451"/>
                    <a:pt x="123669" y="1866506"/>
                    <a:pt x="123669" y="1839395"/>
                  </a:cubicBezTo>
                  <a:cubicBezTo>
                    <a:pt x="123669" y="1812294"/>
                    <a:pt x="113968" y="1797339"/>
                    <a:pt x="96515" y="1797339"/>
                  </a:cubicBezTo>
                  <a:cubicBezTo>
                    <a:pt x="79007" y="1797339"/>
                    <a:pt x="69362" y="1812294"/>
                    <a:pt x="69362" y="1839395"/>
                  </a:cubicBezTo>
                  <a:cubicBezTo>
                    <a:pt x="69362" y="1866506"/>
                    <a:pt x="79007" y="1881451"/>
                    <a:pt x="96515" y="1881451"/>
                  </a:cubicBezTo>
                  <a:close/>
                  <a:moveTo>
                    <a:pt x="79120" y="1839395"/>
                  </a:moveTo>
                  <a:cubicBezTo>
                    <a:pt x="79120" y="1817539"/>
                    <a:pt x="85141" y="1806040"/>
                    <a:pt x="96515" y="1806040"/>
                  </a:cubicBezTo>
                  <a:cubicBezTo>
                    <a:pt x="104099" y="1806040"/>
                    <a:pt x="109339" y="1811180"/>
                    <a:pt x="111960" y="1821156"/>
                  </a:cubicBezTo>
                  <a:lnTo>
                    <a:pt x="79510" y="1848267"/>
                  </a:lnTo>
                  <a:cubicBezTo>
                    <a:pt x="79286" y="1845535"/>
                    <a:pt x="79120" y="1842575"/>
                    <a:pt x="79120" y="1839395"/>
                  </a:cubicBezTo>
                  <a:close/>
                  <a:moveTo>
                    <a:pt x="96515" y="1872750"/>
                  </a:moveTo>
                  <a:cubicBezTo>
                    <a:pt x="88932" y="1872750"/>
                    <a:pt x="83747" y="1867620"/>
                    <a:pt x="81126" y="1857748"/>
                  </a:cubicBezTo>
                  <a:lnTo>
                    <a:pt x="113465" y="1830419"/>
                  </a:lnTo>
                  <a:cubicBezTo>
                    <a:pt x="113744" y="1833208"/>
                    <a:pt x="113855" y="1836168"/>
                    <a:pt x="113855" y="1839395"/>
                  </a:cubicBezTo>
                  <a:cubicBezTo>
                    <a:pt x="113855" y="1861204"/>
                    <a:pt x="107890" y="1872750"/>
                    <a:pt x="96515" y="1872750"/>
                  </a:cubicBezTo>
                  <a:close/>
                  <a:moveTo>
                    <a:pt x="56259" y="2079517"/>
                  </a:moveTo>
                  <a:lnTo>
                    <a:pt x="56259" y="2070874"/>
                  </a:lnTo>
                  <a:lnTo>
                    <a:pt x="33621" y="2070874"/>
                  </a:lnTo>
                  <a:lnTo>
                    <a:pt x="33621" y="1999032"/>
                  </a:lnTo>
                  <a:lnTo>
                    <a:pt x="23975" y="1999032"/>
                  </a:lnTo>
                  <a:lnTo>
                    <a:pt x="0" y="2014596"/>
                  </a:lnTo>
                  <a:lnTo>
                    <a:pt x="0" y="2025077"/>
                  </a:lnTo>
                  <a:lnTo>
                    <a:pt x="23027" y="2010189"/>
                  </a:lnTo>
                  <a:lnTo>
                    <a:pt x="23920" y="2010189"/>
                  </a:lnTo>
                  <a:lnTo>
                    <a:pt x="23920" y="2070874"/>
                  </a:lnTo>
                  <a:lnTo>
                    <a:pt x="167" y="2070874"/>
                  </a:lnTo>
                  <a:lnTo>
                    <a:pt x="167" y="2079517"/>
                  </a:lnTo>
                  <a:lnTo>
                    <a:pt x="56259" y="2079517"/>
                  </a:lnTo>
                  <a:close/>
                  <a:moveTo>
                    <a:pt x="126847" y="2079517"/>
                  </a:moveTo>
                  <a:lnTo>
                    <a:pt x="126847" y="2070874"/>
                  </a:lnTo>
                  <a:lnTo>
                    <a:pt x="104210" y="2070874"/>
                  </a:lnTo>
                  <a:lnTo>
                    <a:pt x="104210" y="1999032"/>
                  </a:lnTo>
                  <a:lnTo>
                    <a:pt x="94564" y="1999032"/>
                  </a:lnTo>
                  <a:lnTo>
                    <a:pt x="70589" y="2014596"/>
                  </a:lnTo>
                  <a:lnTo>
                    <a:pt x="70589" y="2025077"/>
                  </a:lnTo>
                  <a:lnTo>
                    <a:pt x="93616" y="2010189"/>
                  </a:lnTo>
                  <a:lnTo>
                    <a:pt x="94508" y="2010189"/>
                  </a:lnTo>
                  <a:lnTo>
                    <a:pt x="94508" y="2070874"/>
                  </a:lnTo>
                  <a:lnTo>
                    <a:pt x="70755" y="2070874"/>
                  </a:lnTo>
                  <a:lnTo>
                    <a:pt x="70755" y="2079517"/>
                  </a:lnTo>
                  <a:lnTo>
                    <a:pt x="126847" y="2079517"/>
                  </a:lnTo>
                  <a:close/>
                  <a:moveTo>
                    <a:pt x="56259" y="2279420"/>
                  </a:moveTo>
                  <a:lnTo>
                    <a:pt x="56259" y="2270777"/>
                  </a:lnTo>
                  <a:lnTo>
                    <a:pt x="33621" y="2270777"/>
                  </a:lnTo>
                  <a:lnTo>
                    <a:pt x="33621" y="2198935"/>
                  </a:lnTo>
                  <a:lnTo>
                    <a:pt x="23975" y="2198935"/>
                  </a:lnTo>
                  <a:lnTo>
                    <a:pt x="0" y="2214499"/>
                  </a:lnTo>
                  <a:lnTo>
                    <a:pt x="0" y="2224980"/>
                  </a:lnTo>
                  <a:lnTo>
                    <a:pt x="23027" y="2210092"/>
                  </a:lnTo>
                  <a:lnTo>
                    <a:pt x="23920" y="2210092"/>
                  </a:lnTo>
                  <a:lnTo>
                    <a:pt x="23920" y="2270777"/>
                  </a:lnTo>
                  <a:lnTo>
                    <a:pt x="167" y="2270777"/>
                  </a:lnTo>
                  <a:lnTo>
                    <a:pt x="167" y="2279420"/>
                  </a:lnTo>
                  <a:lnTo>
                    <a:pt x="56259" y="2279420"/>
                  </a:lnTo>
                  <a:close/>
                  <a:moveTo>
                    <a:pt x="70811" y="2221582"/>
                  </a:moveTo>
                  <a:lnTo>
                    <a:pt x="70811" y="2221915"/>
                  </a:lnTo>
                  <a:lnTo>
                    <a:pt x="80290" y="2221915"/>
                  </a:lnTo>
                  <a:lnTo>
                    <a:pt x="80290" y="2221582"/>
                  </a:lnTo>
                  <a:cubicBezTo>
                    <a:pt x="80290" y="2212100"/>
                    <a:pt x="86423" y="2205903"/>
                    <a:pt x="95679" y="2205903"/>
                  </a:cubicBezTo>
                  <a:cubicBezTo>
                    <a:pt x="105046" y="2205903"/>
                    <a:pt x="111123" y="2211596"/>
                    <a:pt x="111123" y="2220239"/>
                  </a:cubicBezTo>
                  <a:cubicBezTo>
                    <a:pt x="111123" y="2226598"/>
                    <a:pt x="108670" y="2230891"/>
                    <a:pt x="98467" y="2242333"/>
                  </a:cubicBezTo>
                  <a:lnTo>
                    <a:pt x="71258" y="2272614"/>
                  </a:lnTo>
                  <a:lnTo>
                    <a:pt x="71258" y="2279420"/>
                  </a:lnTo>
                  <a:lnTo>
                    <a:pt x="122164" y="2279420"/>
                  </a:lnTo>
                  <a:lnTo>
                    <a:pt x="122164" y="2270491"/>
                  </a:lnTo>
                  <a:lnTo>
                    <a:pt x="85308" y="2270491"/>
                  </a:lnTo>
                  <a:lnTo>
                    <a:pt x="85308" y="2269549"/>
                  </a:lnTo>
                  <a:lnTo>
                    <a:pt x="104265" y="2248911"/>
                  </a:lnTo>
                  <a:cubicBezTo>
                    <a:pt x="117090" y="2234908"/>
                    <a:pt x="120881" y="2228216"/>
                    <a:pt x="120881" y="2219849"/>
                  </a:cubicBezTo>
                  <a:cubicBezTo>
                    <a:pt x="120881" y="2206408"/>
                    <a:pt x="110733" y="2197260"/>
                    <a:pt x="95958" y="2197260"/>
                  </a:cubicBezTo>
                  <a:cubicBezTo>
                    <a:pt x="81294" y="2197260"/>
                    <a:pt x="70811" y="2207417"/>
                    <a:pt x="70811" y="2221582"/>
                  </a:cubicBezTo>
                  <a:close/>
                  <a:moveTo>
                    <a:pt x="56259" y="2479323"/>
                  </a:moveTo>
                  <a:lnTo>
                    <a:pt x="56259" y="2470680"/>
                  </a:lnTo>
                  <a:lnTo>
                    <a:pt x="33621" y="2470680"/>
                  </a:lnTo>
                  <a:lnTo>
                    <a:pt x="33621" y="2398839"/>
                  </a:lnTo>
                  <a:lnTo>
                    <a:pt x="23975" y="2398839"/>
                  </a:lnTo>
                  <a:lnTo>
                    <a:pt x="0" y="2414402"/>
                  </a:lnTo>
                  <a:lnTo>
                    <a:pt x="0" y="2424883"/>
                  </a:lnTo>
                  <a:lnTo>
                    <a:pt x="23027" y="2409995"/>
                  </a:lnTo>
                  <a:lnTo>
                    <a:pt x="23920" y="2409995"/>
                  </a:lnTo>
                  <a:lnTo>
                    <a:pt x="23920" y="2470680"/>
                  </a:lnTo>
                  <a:lnTo>
                    <a:pt x="167" y="2470680"/>
                  </a:lnTo>
                  <a:lnTo>
                    <a:pt x="167" y="2479323"/>
                  </a:lnTo>
                  <a:lnTo>
                    <a:pt x="56259" y="2479323"/>
                  </a:lnTo>
                  <a:close/>
                  <a:moveTo>
                    <a:pt x="86647" y="2442008"/>
                  </a:moveTo>
                  <a:lnTo>
                    <a:pt x="95847" y="2442008"/>
                  </a:lnTo>
                  <a:cubicBezTo>
                    <a:pt x="106997" y="2442008"/>
                    <a:pt x="114079" y="2447976"/>
                    <a:pt x="114079" y="2457343"/>
                  </a:cubicBezTo>
                  <a:cubicBezTo>
                    <a:pt x="114079" y="2466434"/>
                    <a:pt x="107221" y="2472127"/>
                    <a:pt x="96181" y="2472127"/>
                  </a:cubicBezTo>
                  <a:cubicBezTo>
                    <a:pt x="86144" y="2472127"/>
                    <a:pt x="79007" y="2466548"/>
                    <a:pt x="78116" y="2457962"/>
                  </a:cubicBezTo>
                  <a:lnTo>
                    <a:pt x="68804" y="2457962"/>
                  </a:lnTo>
                  <a:cubicBezTo>
                    <a:pt x="69529" y="2471851"/>
                    <a:pt x="80569" y="2480999"/>
                    <a:pt x="96459" y="2480999"/>
                  </a:cubicBezTo>
                  <a:cubicBezTo>
                    <a:pt x="112517" y="2480999"/>
                    <a:pt x="124003" y="2471232"/>
                    <a:pt x="124003" y="2457572"/>
                  </a:cubicBezTo>
                  <a:cubicBezTo>
                    <a:pt x="124003" y="2446587"/>
                    <a:pt x="117647" y="2439057"/>
                    <a:pt x="106942" y="2437658"/>
                  </a:cubicBezTo>
                  <a:lnTo>
                    <a:pt x="106942" y="2436763"/>
                  </a:lnTo>
                  <a:cubicBezTo>
                    <a:pt x="115584" y="2434650"/>
                    <a:pt x="120658" y="2427729"/>
                    <a:pt x="120658" y="2418029"/>
                  </a:cubicBezTo>
                  <a:cubicBezTo>
                    <a:pt x="120658" y="2405807"/>
                    <a:pt x="110399" y="2397163"/>
                    <a:pt x="96013" y="2397163"/>
                  </a:cubicBezTo>
                  <a:cubicBezTo>
                    <a:pt x="81126" y="2397163"/>
                    <a:pt x="71313" y="2405807"/>
                    <a:pt x="70365" y="2419752"/>
                  </a:cubicBezTo>
                  <a:lnTo>
                    <a:pt x="79789" y="2419752"/>
                  </a:lnTo>
                  <a:cubicBezTo>
                    <a:pt x="80569" y="2411109"/>
                    <a:pt x="86590" y="2405807"/>
                    <a:pt x="95623" y="2405807"/>
                  </a:cubicBezTo>
                  <a:cubicBezTo>
                    <a:pt x="104712" y="2405807"/>
                    <a:pt x="110733" y="2411223"/>
                    <a:pt x="110733" y="2419419"/>
                  </a:cubicBezTo>
                  <a:cubicBezTo>
                    <a:pt x="110733" y="2427843"/>
                    <a:pt x="104433" y="2433755"/>
                    <a:pt x="95400" y="2433755"/>
                  </a:cubicBezTo>
                  <a:lnTo>
                    <a:pt x="86647" y="2433755"/>
                  </a:lnTo>
                  <a:lnTo>
                    <a:pt x="86647" y="2442008"/>
                  </a:lnTo>
                  <a:close/>
                  <a:moveTo>
                    <a:pt x="56259" y="2679226"/>
                  </a:moveTo>
                  <a:lnTo>
                    <a:pt x="56259" y="2670583"/>
                  </a:lnTo>
                  <a:lnTo>
                    <a:pt x="33621" y="2670583"/>
                  </a:lnTo>
                  <a:lnTo>
                    <a:pt x="33621" y="2598742"/>
                  </a:lnTo>
                  <a:lnTo>
                    <a:pt x="23975" y="2598742"/>
                  </a:lnTo>
                  <a:lnTo>
                    <a:pt x="0" y="2614305"/>
                  </a:lnTo>
                  <a:lnTo>
                    <a:pt x="0" y="2624786"/>
                  </a:lnTo>
                  <a:lnTo>
                    <a:pt x="23027" y="2609898"/>
                  </a:lnTo>
                  <a:lnTo>
                    <a:pt x="23920" y="2609898"/>
                  </a:lnTo>
                  <a:lnTo>
                    <a:pt x="23920" y="2670583"/>
                  </a:lnTo>
                  <a:lnTo>
                    <a:pt x="167" y="2670583"/>
                  </a:lnTo>
                  <a:lnTo>
                    <a:pt x="167" y="2679226"/>
                  </a:lnTo>
                  <a:lnTo>
                    <a:pt x="56259" y="2679226"/>
                  </a:lnTo>
                  <a:close/>
                  <a:moveTo>
                    <a:pt x="105882" y="2679226"/>
                  </a:moveTo>
                  <a:lnTo>
                    <a:pt x="114859" y="2679226"/>
                  </a:lnTo>
                  <a:lnTo>
                    <a:pt x="114859" y="2662216"/>
                  </a:lnTo>
                  <a:lnTo>
                    <a:pt x="127181" y="2662216"/>
                  </a:lnTo>
                  <a:lnTo>
                    <a:pt x="127181" y="2653572"/>
                  </a:lnTo>
                  <a:lnTo>
                    <a:pt x="114915" y="2653572"/>
                  </a:lnTo>
                  <a:lnTo>
                    <a:pt x="114915" y="2630698"/>
                  </a:lnTo>
                  <a:lnTo>
                    <a:pt x="105994" y="2630698"/>
                  </a:lnTo>
                  <a:lnTo>
                    <a:pt x="105994" y="2653677"/>
                  </a:lnTo>
                  <a:lnTo>
                    <a:pt x="79621" y="2653677"/>
                  </a:lnTo>
                  <a:lnTo>
                    <a:pt x="79621" y="2652953"/>
                  </a:lnTo>
                  <a:lnTo>
                    <a:pt x="106552" y="2598742"/>
                  </a:lnTo>
                  <a:lnTo>
                    <a:pt x="96515" y="2598742"/>
                  </a:lnTo>
                  <a:lnTo>
                    <a:pt x="69195" y="2654238"/>
                  </a:lnTo>
                  <a:lnTo>
                    <a:pt x="69195" y="2662216"/>
                  </a:lnTo>
                  <a:lnTo>
                    <a:pt x="105882" y="2662216"/>
                  </a:lnTo>
                  <a:lnTo>
                    <a:pt x="105882" y="2679226"/>
                  </a:lnTo>
                  <a:close/>
                  <a:moveTo>
                    <a:pt x="56259" y="2879129"/>
                  </a:moveTo>
                  <a:lnTo>
                    <a:pt x="56259" y="2870486"/>
                  </a:lnTo>
                  <a:lnTo>
                    <a:pt x="33621" y="2870486"/>
                  </a:lnTo>
                  <a:lnTo>
                    <a:pt x="33621" y="2798645"/>
                  </a:lnTo>
                  <a:lnTo>
                    <a:pt x="23975" y="2798645"/>
                  </a:lnTo>
                  <a:lnTo>
                    <a:pt x="0" y="2814208"/>
                  </a:lnTo>
                  <a:lnTo>
                    <a:pt x="0" y="2824689"/>
                  </a:lnTo>
                  <a:lnTo>
                    <a:pt x="23027" y="2809801"/>
                  </a:lnTo>
                  <a:lnTo>
                    <a:pt x="23920" y="2809801"/>
                  </a:lnTo>
                  <a:lnTo>
                    <a:pt x="23920" y="2870486"/>
                  </a:lnTo>
                  <a:lnTo>
                    <a:pt x="167" y="2870486"/>
                  </a:lnTo>
                  <a:lnTo>
                    <a:pt x="167" y="2879129"/>
                  </a:lnTo>
                  <a:lnTo>
                    <a:pt x="56259" y="2879129"/>
                  </a:lnTo>
                  <a:close/>
                  <a:moveTo>
                    <a:pt x="95790" y="2880748"/>
                  </a:moveTo>
                  <a:cubicBezTo>
                    <a:pt x="112127" y="2880748"/>
                    <a:pt x="123223" y="2869705"/>
                    <a:pt x="123223" y="2853418"/>
                  </a:cubicBezTo>
                  <a:cubicBezTo>
                    <a:pt x="123223" y="2837578"/>
                    <a:pt x="112852" y="2826479"/>
                    <a:pt x="97965" y="2826479"/>
                  </a:cubicBezTo>
                  <a:cubicBezTo>
                    <a:pt x="90884" y="2826479"/>
                    <a:pt x="85141" y="2828982"/>
                    <a:pt x="81182" y="2833780"/>
                  </a:cubicBezTo>
                  <a:lnTo>
                    <a:pt x="80290" y="2833780"/>
                  </a:lnTo>
                  <a:lnTo>
                    <a:pt x="82521" y="2807516"/>
                  </a:lnTo>
                  <a:lnTo>
                    <a:pt x="118763" y="2807516"/>
                  </a:lnTo>
                  <a:lnTo>
                    <a:pt x="118763" y="2798645"/>
                  </a:lnTo>
                  <a:lnTo>
                    <a:pt x="74770" y="2798645"/>
                  </a:lnTo>
                  <a:lnTo>
                    <a:pt x="70700" y="2844099"/>
                  </a:lnTo>
                  <a:lnTo>
                    <a:pt x="80011" y="2844099"/>
                  </a:lnTo>
                  <a:cubicBezTo>
                    <a:pt x="83189" y="2838416"/>
                    <a:pt x="89155" y="2835122"/>
                    <a:pt x="96348" y="2835122"/>
                  </a:cubicBezTo>
                  <a:cubicBezTo>
                    <a:pt x="106663" y="2835122"/>
                    <a:pt x="113633" y="2842595"/>
                    <a:pt x="113633" y="2853637"/>
                  </a:cubicBezTo>
                  <a:cubicBezTo>
                    <a:pt x="113633" y="2864575"/>
                    <a:pt x="106718" y="2871876"/>
                    <a:pt x="96348" y="2871876"/>
                  </a:cubicBezTo>
                  <a:cubicBezTo>
                    <a:pt x="86925" y="2871876"/>
                    <a:pt x="79732" y="2866079"/>
                    <a:pt x="78841" y="2857654"/>
                  </a:cubicBezTo>
                  <a:lnTo>
                    <a:pt x="69362" y="2857654"/>
                  </a:lnTo>
                  <a:cubicBezTo>
                    <a:pt x="70197" y="2871485"/>
                    <a:pt x="80792" y="2880748"/>
                    <a:pt x="95790" y="2880748"/>
                  </a:cubicBezTo>
                  <a:close/>
                  <a:moveTo>
                    <a:pt x="56259" y="3079033"/>
                  </a:moveTo>
                  <a:lnTo>
                    <a:pt x="56259" y="3070389"/>
                  </a:lnTo>
                  <a:lnTo>
                    <a:pt x="33621" y="3070389"/>
                  </a:lnTo>
                  <a:lnTo>
                    <a:pt x="33621" y="2998548"/>
                  </a:lnTo>
                  <a:lnTo>
                    <a:pt x="23975" y="2998548"/>
                  </a:lnTo>
                  <a:lnTo>
                    <a:pt x="0" y="3014112"/>
                  </a:lnTo>
                  <a:lnTo>
                    <a:pt x="0" y="3024592"/>
                  </a:lnTo>
                  <a:lnTo>
                    <a:pt x="23027" y="3009704"/>
                  </a:lnTo>
                  <a:lnTo>
                    <a:pt x="23920" y="3009704"/>
                  </a:lnTo>
                  <a:lnTo>
                    <a:pt x="23920" y="3070389"/>
                  </a:lnTo>
                  <a:lnTo>
                    <a:pt x="167" y="3070389"/>
                  </a:lnTo>
                  <a:lnTo>
                    <a:pt x="167" y="3079033"/>
                  </a:lnTo>
                  <a:lnTo>
                    <a:pt x="56259" y="3079033"/>
                  </a:lnTo>
                  <a:close/>
                  <a:moveTo>
                    <a:pt x="124059" y="3053207"/>
                  </a:moveTo>
                  <a:cubicBezTo>
                    <a:pt x="124059" y="3038538"/>
                    <a:pt x="113465" y="3027667"/>
                    <a:pt x="99136" y="3027667"/>
                  </a:cubicBezTo>
                  <a:cubicBezTo>
                    <a:pt x="94006" y="3027667"/>
                    <a:pt x="88207" y="3030056"/>
                    <a:pt x="85810" y="3033293"/>
                  </a:cubicBezTo>
                  <a:lnTo>
                    <a:pt x="84974" y="3032845"/>
                  </a:lnTo>
                  <a:cubicBezTo>
                    <a:pt x="85364" y="3031960"/>
                    <a:pt x="85141" y="3032179"/>
                    <a:pt x="87594" y="3028724"/>
                  </a:cubicBezTo>
                  <a:lnTo>
                    <a:pt x="109563" y="2998548"/>
                  </a:lnTo>
                  <a:lnTo>
                    <a:pt x="98244" y="2998548"/>
                  </a:lnTo>
                  <a:cubicBezTo>
                    <a:pt x="97686" y="2999385"/>
                    <a:pt x="80959" y="3022812"/>
                    <a:pt x="80234" y="3024040"/>
                  </a:cubicBezTo>
                  <a:cubicBezTo>
                    <a:pt x="72539" y="3035244"/>
                    <a:pt x="69362" y="3043783"/>
                    <a:pt x="69362" y="3053207"/>
                  </a:cubicBezTo>
                  <a:cubicBezTo>
                    <a:pt x="69362" y="3069218"/>
                    <a:pt x="80792" y="3080708"/>
                    <a:pt x="96627" y="3080708"/>
                  </a:cubicBezTo>
                  <a:cubicBezTo>
                    <a:pt x="112573" y="3080708"/>
                    <a:pt x="124059" y="3069161"/>
                    <a:pt x="124059" y="3053207"/>
                  </a:cubicBezTo>
                  <a:close/>
                  <a:moveTo>
                    <a:pt x="96683" y="3071950"/>
                  </a:moveTo>
                  <a:cubicBezTo>
                    <a:pt x="86590" y="3071950"/>
                    <a:pt x="78896" y="3064030"/>
                    <a:pt x="78896" y="3053711"/>
                  </a:cubicBezTo>
                  <a:cubicBezTo>
                    <a:pt x="78896" y="3043336"/>
                    <a:pt x="86590" y="3035416"/>
                    <a:pt x="96683" y="3035416"/>
                  </a:cubicBezTo>
                  <a:cubicBezTo>
                    <a:pt x="106831" y="3035416"/>
                    <a:pt x="114525" y="3043336"/>
                    <a:pt x="114525" y="3053711"/>
                  </a:cubicBezTo>
                  <a:cubicBezTo>
                    <a:pt x="114525" y="3064030"/>
                    <a:pt x="106831" y="3071950"/>
                    <a:pt x="96683" y="3071950"/>
                  </a:cubicBezTo>
                  <a:close/>
                </a:path>
              </a:pathLst>
            </a:custGeom>
            <a:solidFill>
              <a:srgbClr val="586069"/>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2095" name="Google Shape;2095;p186"/>
            <p:cNvSpPr/>
            <p:nvPr/>
          </p:nvSpPr>
          <p:spPr>
            <a:xfrm>
              <a:off x="5262233" y="3483799"/>
              <a:ext cx="263674" cy="262651"/>
            </a:xfrm>
            <a:custGeom>
              <a:avLst/>
              <a:gdLst/>
              <a:ahLst/>
              <a:cxnLst/>
              <a:rect l="l" t="t" r="r" b="b"/>
              <a:pathLst>
                <a:path w="263674" h="262651" extrusionOk="0">
                  <a:moveTo>
                    <a:pt x="1446" y="61633"/>
                  </a:moveTo>
                  <a:lnTo>
                    <a:pt x="10934" y="61633"/>
                  </a:lnTo>
                  <a:lnTo>
                    <a:pt x="10934" y="25992"/>
                  </a:lnTo>
                  <a:cubicBezTo>
                    <a:pt x="10934" y="15673"/>
                    <a:pt x="17623" y="8702"/>
                    <a:pt x="27596" y="8702"/>
                  </a:cubicBezTo>
                  <a:cubicBezTo>
                    <a:pt x="37026" y="8702"/>
                    <a:pt x="41480" y="13832"/>
                    <a:pt x="41480" y="24765"/>
                  </a:cubicBezTo>
                  <a:lnTo>
                    <a:pt x="41480" y="61633"/>
                  </a:lnTo>
                  <a:lnTo>
                    <a:pt x="50967" y="61633"/>
                  </a:lnTo>
                  <a:lnTo>
                    <a:pt x="50967" y="22366"/>
                  </a:lnTo>
                  <a:cubicBezTo>
                    <a:pt x="50967" y="7865"/>
                    <a:pt x="43830" y="0"/>
                    <a:pt x="30670" y="0"/>
                  </a:cubicBezTo>
                  <a:cubicBezTo>
                    <a:pt x="21468" y="0"/>
                    <a:pt x="14550" y="4239"/>
                    <a:pt x="11324" y="11769"/>
                  </a:cubicBezTo>
                  <a:lnTo>
                    <a:pt x="10534" y="11769"/>
                  </a:lnTo>
                  <a:lnTo>
                    <a:pt x="10534" y="1116"/>
                  </a:lnTo>
                  <a:lnTo>
                    <a:pt x="1446" y="1116"/>
                  </a:lnTo>
                  <a:lnTo>
                    <a:pt x="1446" y="61633"/>
                  </a:lnTo>
                  <a:close/>
                  <a:moveTo>
                    <a:pt x="90658" y="62692"/>
                  </a:moveTo>
                  <a:cubicBezTo>
                    <a:pt x="99469" y="62692"/>
                    <a:pt x="106054" y="59068"/>
                    <a:pt x="108947" y="52597"/>
                  </a:cubicBezTo>
                  <a:lnTo>
                    <a:pt x="109899" y="52597"/>
                  </a:lnTo>
                  <a:lnTo>
                    <a:pt x="109899" y="61689"/>
                  </a:lnTo>
                  <a:lnTo>
                    <a:pt x="118929" y="61689"/>
                  </a:lnTo>
                  <a:lnTo>
                    <a:pt x="118929" y="20246"/>
                  </a:lnTo>
                  <a:cubicBezTo>
                    <a:pt x="118929" y="7641"/>
                    <a:pt x="110793" y="390"/>
                    <a:pt x="96576" y="390"/>
                  </a:cubicBezTo>
                  <a:cubicBezTo>
                    <a:pt x="84196" y="390"/>
                    <a:pt x="74823" y="7028"/>
                    <a:pt x="73710" y="16733"/>
                  </a:cubicBezTo>
                  <a:lnTo>
                    <a:pt x="83026" y="16733"/>
                  </a:lnTo>
                  <a:cubicBezTo>
                    <a:pt x="84586" y="11546"/>
                    <a:pt x="89487" y="8589"/>
                    <a:pt x="96462" y="8589"/>
                  </a:cubicBezTo>
                  <a:cubicBezTo>
                    <a:pt x="104884" y="8589"/>
                    <a:pt x="109508" y="12773"/>
                    <a:pt x="109508" y="20359"/>
                  </a:cubicBezTo>
                  <a:lnTo>
                    <a:pt x="109508" y="25825"/>
                  </a:lnTo>
                  <a:lnTo>
                    <a:pt x="92894" y="26661"/>
                  </a:lnTo>
                  <a:cubicBezTo>
                    <a:pt x="79124" y="27386"/>
                    <a:pt x="71426" y="33745"/>
                    <a:pt x="71426" y="44454"/>
                  </a:cubicBezTo>
                  <a:cubicBezTo>
                    <a:pt x="71426" y="55442"/>
                    <a:pt x="79124" y="62692"/>
                    <a:pt x="90658" y="62692"/>
                  </a:cubicBezTo>
                  <a:close/>
                  <a:moveTo>
                    <a:pt x="93398" y="54382"/>
                  </a:moveTo>
                  <a:cubicBezTo>
                    <a:pt x="85757" y="54382"/>
                    <a:pt x="81018" y="50477"/>
                    <a:pt x="81018" y="44120"/>
                  </a:cubicBezTo>
                  <a:cubicBezTo>
                    <a:pt x="81018" y="37816"/>
                    <a:pt x="85481" y="34191"/>
                    <a:pt x="93950" y="33801"/>
                  </a:cubicBezTo>
                  <a:lnTo>
                    <a:pt x="109508" y="33075"/>
                  </a:lnTo>
                  <a:lnTo>
                    <a:pt x="109508" y="40215"/>
                  </a:lnTo>
                  <a:cubicBezTo>
                    <a:pt x="109508" y="48302"/>
                    <a:pt x="102533" y="54382"/>
                    <a:pt x="93398" y="54382"/>
                  </a:cubicBezTo>
                  <a:close/>
                  <a:moveTo>
                    <a:pt x="196540" y="17068"/>
                  </a:moveTo>
                  <a:cubicBezTo>
                    <a:pt x="196540" y="5856"/>
                    <a:pt x="192134" y="0"/>
                    <a:pt x="183722" y="0"/>
                  </a:cubicBezTo>
                  <a:cubicBezTo>
                    <a:pt x="177642" y="0"/>
                    <a:pt x="172789" y="3681"/>
                    <a:pt x="171228" y="9482"/>
                  </a:cubicBezTo>
                  <a:lnTo>
                    <a:pt x="170229" y="9482"/>
                  </a:lnTo>
                  <a:cubicBezTo>
                    <a:pt x="168944" y="3514"/>
                    <a:pt x="164929" y="0"/>
                    <a:pt x="159238" y="0"/>
                  </a:cubicBezTo>
                  <a:cubicBezTo>
                    <a:pt x="153557" y="0"/>
                    <a:pt x="149208" y="3570"/>
                    <a:pt x="147705" y="9650"/>
                  </a:cubicBezTo>
                  <a:lnTo>
                    <a:pt x="146696" y="9650"/>
                  </a:lnTo>
                  <a:lnTo>
                    <a:pt x="146696" y="1116"/>
                  </a:lnTo>
                  <a:lnTo>
                    <a:pt x="138218" y="1116"/>
                  </a:lnTo>
                  <a:lnTo>
                    <a:pt x="138218" y="61633"/>
                  </a:lnTo>
                  <a:lnTo>
                    <a:pt x="146753" y="61633"/>
                  </a:lnTo>
                  <a:lnTo>
                    <a:pt x="146753" y="20804"/>
                  </a:lnTo>
                  <a:cubicBezTo>
                    <a:pt x="146753" y="13275"/>
                    <a:pt x="150103" y="8645"/>
                    <a:pt x="155451" y="8645"/>
                  </a:cubicBezTo>
                  <a:cubicBezTo>
                    <a:pt x="160580" y="8645"/>
                    <a:pt x="163254" y="12494"/>
                    <a:pt x="163254" y="19801"/>
                  </a:cubicBezTo>
                  <a:lnTo>
                    <a:pt x="163254" y="61633"/>
                  </a:lnTo>
                  <a:lnTo>
                    <a:pt x="171733" y="61633"/>
                  </a:lnTo>
                  <a:lnTo>
                    <a:pt x="171733" y="20804"/>
                  </a:lnTo>
                  <a:cubicBezTo>
                    <a:pt x="171733" y="13275"/>
                    <a:pt x="174968" y="8645"/>
                    <a:pt x="180259" y="8645"/>
                  </a:cubicBezTo>
                  <a:cubicBezTo>
                    <a:pt x="185340" y="8645"/>
                    <a:pt x="188014" y="12494"/>
                    <a:pt x="188014" y="19856"/>
                  </a:cubicBezTo>
                  <a:lnTo>
                    <a:pt x="188014" y="61633"/>
                  </a:lnTo>
                  <a:lnTo>
                    <a:pt x="196540" y="61633"/>
                  </a:lnTo>
                  <a:lnTo>
                    <a:pt x="196540" y="17068"/>
                  </a:lnTo>
                  <a:close/>
                  <a:moveTo>
                    <a:pt x="254311" y="46016"/>
                  </a:moveTo>
                  <a:cubicBezTo>
                    <a:pt x="252636" y="51314"/>
                    <a:pt x="247003" y="54550"/>
                    <a:pt x="239362" y="54550"/>
                  </a:cubicBezTo>
                  <a:cubicBezTo>
                    <a:pt x="229046" y="54550"/>
                    <a:pt x="222471" y="47410"/>
                    <a:pt x="222471" y="36310"/>
                  </a:cubicBezTo>
                  <a:lnTo>
                    <a:pt x="222471" y="33856"/>
                  </a:lnTo>
                  <a:lnTo>
                    <a:pt x="263675" y="33856"/>
                  </a:lnTo>
                  <a:lnTo>
                    <a:pt x="263675" y="27944"/>
                  </a:lnTo>
                  <a:cubicBezTo>
                    <a:pt x="263675" y="10430"/>
                    <a:pt x="254416" y="0"/>
                    <a:pt x="238696" y="0"/>
                  </a:cubicBezTo>
                  <a:cubicBezTo>
                    <a:pt x="223308" y="0"/>
                    <a:pt x="213108" y="10486"/>
                    <a:pt x="213108" y="26438"/>
                  </a:cubicBezTo>
                  <a:lnTo>
                    <a:pt x="213108" y="35529"/>
                  </a:lnTo>
                  <a:cubicBezTo>
                    <a:pt x="213108" y="52765"/>
                    <a:pt x="222747" y="62749"/>
                    <a:pt x="239362" y="62749"/>
                  </a:cubicBezTo>
                  <a:cubicBezTo>
                    <a:pt x="252075" y="62749"/>
                    <a:pt x="261667" y="56000"/>
                    <a:pt x="263503" y="46016"/>
                  </a:cubicBezTo>
                  <a:lnTo>
                    <a:pt x="254311" y="46016"/>
                  </a:lnTo>
                  <a:close/>
                  <a:moveTo>
                    <a:pt x="238639" y="8144"/>
                  </a:moveTo>
                  <a:cubicBezTo>
                    <a:pt x="248402" y="8144"/>
                    <a:pt x="254311" y="15116"/>
                    <a:pt x="254311" y="26661"/>
                  </a:cubicBezTo>
                  <a:lnTo>
                    <a:pt x="222471" y="26661"/>
                  </a:lnTo>
                  <a:cubicBezTo>
                    <a:pt x="222471" y="15059"/>
                    <a:pt x="228552" y="8144"/>
                    <a:pt x="238639" y="8144"/>
                  </a:cubicBezTo>
                  <a:close/>
                  <a:moveTo>
                    <a:pt x="26207" y="262652"/>
                  </a:moveTo>
                  <a:cubicBezTo>
                    <a:pt x="42212" y="262652"/>
                    <a:pt x="52413" y="252222"/>
                    <a:pt x="52413" y="235879"/>
                  </a:cubicBezTo>
                  <a:lnTo>
                    <a:pt x="52413" y="226732"/>
                  </a:lnTo>
                  <a:cubicBezTo>
                    <a:pt x="52413" y="210389"/>
                    <a:pt x="42212" y="199958"/>
                    <a:pt x="26207" y="199958"/>
                  </a:cubicBezTo>
                  <a:cubicBezTo>
                    <a:pt x="10201" y="199958"/>
                    <a:pt x="0" y="210389"/>
                    <a:pt x="0" y="226732"/>
                  </a:cubicBezTo>
                  <a:lnTo>
                    <a:pt x="0" y="235879"/>
                  </a:lnTo>
                  <a:cubicBezTo>
                    <a:pt x="0" y="252222"/>
                    <a:pt x="10201" y="262652"/>
                    <a:pt x="26207" y="262652"/>
                  </a:cubicBezTo>
                  <a:close/>
                  <a:moveTo>
                    <a:pt x="26207" y="208326"/>
                  </a:moveTo>
                  <a:cubicBezTo>
                    <a:pt x="36579" y="208326"/>
                    <a:pt x="43050" y="215688"/>
                    <a:pt x="43050" y="227568"/>
                  </a:cubicBezTo>
                  <a:lnTo>
                    <a:pt x="43050" y="234986"/>
                  </a:lnTo>
                  <a:cubicBezTo>
                    <a:pt x="43050" y="246922"/>
                    <a:pt x="36579" y="254229"/>
                    <a:pt x="26207" y="254229"/>
                  </a:cubicBezTo>
                  <a:cubicBezTo>
                    <a:pt x="15834" y="254229"/>
                    <a:pt x="9364" y="246922"/>
                    <a:pt x="9364" y="234986"/>
                  </a:cubicBezTo>
                  <a:lnTo>
                    <a:pt x="9364" y="227568"/>
                  </a:lnTo>
                  <a:cubicBezTo>
                    <a:pt x="9364" y="215688"/>
                    <a:pt x="15834" y="208326"/>
                    <a:pt x="26207" y="208326"/>
                  </a:cubicBezTo>
                  <a:close/>
                  <a:moveTo>
                    <a:pt x="72035" y="261536"/>
                  </a:moveTo>
                  <a:lnTo>
                    <a:pt x="81513" y="261536"/>
                  </a:lnTo>
                  <a:lnTo>
                    <a:pt x="81513" y="225895"/>
                  </a:lnTo>
                  <a:cubicBezTo>
                    <a:pt x="81513" y="215576"/>
                    <a:pt x="88212" y="208605"/>
                    <a:pt x="98185" y="208605"/>
                  </a:cubicBezTo>
                  <a:cubicBezTo>
                    <a:pt x="107615" y="208605"/>
                    <a:pt x="112068" y="213735"/>
                    <a:pt x="112068" y="224668"/>
                  </a:cubicBezTo>
                  <a:lnTo>
                    <a:pt x="112068" y="261536"/>
                  </a:lnTo>
                  <a:lnTo>
                    <a:pt x="121555" y="261536"/>
                  </a:lnTo>
                  <a:lnTo>
                    <a:pt x="121555" y="222269"/>
                  </a:lnTo>
                  <a:cubicBezTo>
                    <a:pt x="121555" y="207768"/>
                    <a:pt x="114419" y="199903"/>
                    <a:pt x="101258" y="199903"/>
                  </a:cubicBezTo>
                  <a:cubicBezTo>
                    <a:pt x="92056" y="199903"/>
                    <a:pt x="85138" y="204142"/>
                    <a:pt x="81903" y="211672"/>
                  </a:cubicBezTo>
                  <a:lnTo>
                    <a:pt x="81123" y="211672"/>
                  </a:lnTo>
                  <a:lnTo>
                    <a:pt x="81123" y="201019"/>
                  </a:lnTo>
                  <a:lnTo>
                    <a:pt x="72035" y="201019"/>
                  </a:lnTo>
                  <a:lnTo>
                    <a:pt x="72035" y="261536"/>
                  </a:lnTo>
                  <a:close/>
                </a:path>
              </a:pathLst>
            </a:custGeom>
            <a:solidFill>
              <a:srgbClr val="6E7681"/>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2096" name="Google Shape;2096;p186"/>
            <p:cNvSpPr/>
            <p:nvPr/>
          </p:nvSpPr>
          <p:spPr>
            <a:xfrm>
              <a:off x="5419521" y="3454516"/>
              <a:ext cx="1798552" cy="291154"/>
            </a:xfrm>
            <a:custGeom>
              <a:avLst/>
              <a:gdLst/>
              <a:ahLst/>
              <a:cxnLst/>
              <a:rect l="l" t="t" r="r" b="b"/>
              <a:pathLst>
                <a:path w="1798552" h="291154" extrusionOk="0">
                  <a:moveTo>
                    <a:pt x="151274" y="48415"/>
                  </a:moveTo>
                  <a:cubicBezTo>
                    <a:pt x="156793" y="48415"/>
                    <a:pt x="161360" y="43729"/>
                    <a:pt x="161360" y="38096"/>
                  </a:cubicBezTo>
                  <a:cubicBezTo>
                    <a:pt x="161360" y="32462"/>
                    <a:pt x="156793" y="27777"/>
                    <a:pt x="151274" y="27777"/>
                  </a:cubicBezTo>
                  <a:cubicBezTo>
                    <a:pt x="145754" y="27777"/>
                    <a:pt x="141177" y="32462"/>
                    <a:pt x="141177" y="38096"/>
                  </a:cubicBezTo>
                  <a:cubicBezTo>
                    <a:pt x="141177" y="43729"/>
                    <a:pt x="145754" y="48415"/>
                    <a:pt x="151274" y="48415"/>
                  </a:cubicBezTo>
                  <a:close/>
                  <a:moveTo>
                    <a:pt x="151274" y="91251"/>
                  </a:moveTo>
                  <a:cubicBezTo>
                    <a:pt x="156793" y="91251"/>
                    <a:pt x="161360" y="86621"/>
                    <a:pt x="161360" y="80932"/>
                  </a:cubicBezTo>
                  <a:cubicBezTo>
                    <a:pt x="161360" y="75299"/>
                    <a:pt x="156793" y="70669"/>
                    <a:pt x="151274" y="70669"/>
                  </a:cubicBezTo>
                  <a:cubicBezTo>
                    <a:pt x="145754" y="70669"/>
                    <a:pt x="141177" y="75299"/>
                    <a:pt x="141177" y="80932"/>
                  </a:cubicBezTo>
                  <a:cubicBezTo>
                    <a:pt x="141177" y="86621"/>
                    <a:pt x="145754" y="91251"/>
                    <a:pt x="151274" y="91251"/>
                  </a:cubicBezTo>
                  <a:close/>
                  <a:moveTo>
                    <a:pt x="313243" y="90916"/>
                  </a:moveTo>
                  <a:lnTo>
                    <a:pt x="323615" y="90916"/>
                  </a:lnTo>
                  <a:lnTo>
                    <a:pt x="297694" y="10430"/>
                  </a:lnTo>
                  <a:lnTo>
                    <a:pt x="287207" y="10430"/>
                  </a:lnTo>
                  <a:lnTo>
                    <a:pt x="261277" y="90916"/>
                  </a:lnTo>
                  <a:lnTo>
                    <a:pt x="271259" y="90916"/>
                  </a:lnTo>
                  <a:lnTo>
                    <a:pt x="278291" y="67824"/>
                  </a:lnTo>
                  <a:lnTo>
                    <a:pt x="306277" y="67824"/>
                  </a:lnTo>
                  <a:lnTo>
                    <a:pt x="313243" y="90916"/>
                  </a:lnTo>
                  <a:close/>
                  <a:moveTo>
                    <a:pt x="292175" y="22255"/>
                  </a:moveTo>
                  <a:lnTo>
                    <a:pt x="292451" y="22255"/>
                  </a:lnTo>
                  <a:lnTo>
                    <a:pt x="303708" y="59403"/>
                  </a:lnTo>
                  <a:lnTo>
                    <a:pt x="280851" y="59403"/>
                  </a:lnTo>
                  <a:lnTo>
                    <a:pt x="292175" y="22255"/>
                  </a:lnTo>
                  <a:close/>
                  <a:moveTo>
                    <a:pt x="359242" y="91920"/>
                  </a:moveTo>
                  <a:cubicBezTo>
                    <a:pt x="367892" y="91920"/>
                    <a:pt x="374239" y="88350"/>
                    <a:pt x="377370" y="81657"/>
                  </a:cubicBezTo>
                  <a:lnTo>
                    <a:pt x="378426" y="81657"/>
                  </a:lnTo>
                  <a:lnTo>
                    <a:pt x="378426" y="90916"/>
                  </a:lnTo>
                  <a:lnTo>
                    <a:pt x="387733" y="90916"/>
                  </a:lnTo>
                  <a:lnTo>
                    <a:pt x="387733" y="6638"/>
                  </a:lnTo>
                  <a:lnTo>
                    <a:pt x="378093" y="6638"/>
                  </a:lnTo>
                  <a:lnTo>
                    <a:pt x="378093" y="39769"/>
                  </a:lnTo>
                  <a:lnTo>
                    <a:pt x="377085" y="39769"/>
                  </a:lnTo>
                  <a:cubicBezTo>
                    <a:pt x="374468" y="33132"/>
                    <a:pt x="367997" y="29394"/>
                    <a:pt x="359242" y="29394"/>
                  </a:cubicBezTo>
                  <a:cubicBezTo>
                    <a:pt x="345254" y="29394"/>
                    <a:pt x="336109" y="39490"/>
                    <a:pt x="336109" y="54996"/>
                  </a:cubicBezTo>
                  <a:lnTo>
                    <a:pt x="336109" y="66263"/>
                  </a:lnTo>
                  <a:cubicBezTo>
                    <a:pt x="336109" y="81824"/>
                    <a:pt x="345254" y="91920"/>
                    <a:pt x="359242" y="91920"/>
                  </a:cubicBezTo>
                  <a:close/>
                  <a:moveTo>
                    <a:pt x="362031" y="83275"/>
                  </a:moveTo>
                  <a:cubicBezTo>
                    <a:pt x="352048" y="83275"/>
                    <a:pt x="345644" y="76079"/>
                    <a:pt x="345644" y="64924"/>
                  </a:cubicBezTo>
                  <a:lnTo>
                    <a:pt x="345644" y="56223"/>
                  </a:lnTo>
                  <a:cubicBezTo>
                    <a:pt x="345644" y="45068"/>
                    <a:pt x="352048" y="37928"/>
                    <a:pt x="362031" y="37928"/>
                  </a:cubicBezTo>
                  <a:cubicBezTo>
                    <a:pt x="371956" y="37928"/>
                    <a:pt x="378369" y="45068"/>
                    <a:pt x="378369" y="56223"/>
                  </a:cubicBezTo>
                  <a:lnTo>
                    <a:pt x="378369" y="64924"/>
                  </a:lnTo>
                  <a:cubicBezTo>
                    <a:pt x="378369" y="76135"/>
                    <a:pt x="371956" y="83275"/>
                    <a:pt x="362031" y="83275"/>
                  </a:cubicBezTo>
                  <a:close/>
                  <a:moveTo>
                    <a:pt x="429831" y="91920"/>
                  </a:moveTo>
                  <a:cubicBezTo>
                    <a:pt x="438471" y="91920"/>
                    <a:pt x="444828" y="88350"/>
                    <a:pt x="447959" y="81657"/>
                  </a:cubicBezTo>
                  <a:lnTo>
                    <a:pt x="449015" y="81657"/>
                  </a:lnTo>
                  <a:lnTo>
                    <a:pt x="449015" y="90916"/>
                  </a:lnTo>
                  <a:lnTo>
                    <a:pt x="458321" y="90916"/>
                  </a:lnTo>
                  <a:lnTo>
                    <a:pt x="458321" y="6638"/>
                  </a:lnTo>
                  <a:lnTo>
                    <a:pt x="448682" y="6638"/>
                  </a:lnTo>
                  <a:lnTo>
                    <a:pt x="448682" y="39769"/>
                  </a:lnTo>
                  <a:lnTo>
                    <a:pt x="447673" y="39769"/>
                  </a:lnTo>
                  <a:cubicBezTo>
                    <a:pt x="445056" y="33132"/>
                    <a:pt x="438586" y="29394"/>
                    <a:pt x="429831" y="29394"/>
                  </a:cubicBezTo>
                  <a:cubicBezTo>
                    <a:pt x="415843" y="29394"/>
                    <a:pt x="406698" y="39490"/>
                    <a:pt x="406698" y="54996"/>
                  </a:cubicBezTo>
                  <a:lnTo>
                    <a:pt x="406698" y="66263"/>
                  </a:lnTo>
                  <a:cubicBezTo>
                    <a:pt x="406698" y="81824"/>
                    <a:pt x="415843" y="91920"/>
                    <a:pt x="429831" y="91920"/>
                  </a:cubicBezTo>
                  <a:close/>
                  <a:moveTo>
                    <a:pt x="432619" y="83275"/>
                  </a:moveTo>
                  <a:cubicBezTo>
                    <a:pt x="422637" y="83275"/>
                    <a:pt x="416233" y="76079"/>
                    <a:pt x="416233" y="64924"/>
                  </a:cubicBezTo>
                  <a:lnTo>
                    <a:pt x="416233" y="56223"/>
                  </a:lnTo>
                  <a:cubicBezTo>
                    <a:pt x="416233" y="45068"/>
                    <a:pt x="422637" y="37928"/>
                    <a:pt x="432619" y="37928"/>
                  </a:cubicBezTo>
                  <a:cubicBezTo>
                    <a:pt x="442544" y="37928"/>
                    <a:pt x="448958" y="45068"/>
                    <a:pt x="448958" y="56223"/>
                  </a:cubicBezTo>
                  <a:lnTo>
                    <a:pt x="448958" y="64924"/>
                  </a:lnTo>
                  <a:cubicBezTo>
                    <a:pt x="448958" y="76135"/>
                    <a:pt x="442544" y="83275"/>
                    <a:pt x="432619" y="83275"/>
                  </a:cubicBezTo>
                  <a:close/>
                  <a:moveTo>
                    <a:pt x="549988" y="90916"/>
                  </a:moveTo>
                  <a:lnTo>
                    <a:pt x="559465" y="90916"/>
                  </a:lnTo>
                  <a:lnTo>
                    <a:pt x="559465" y="55330"/>
                  </a:lnTo>
                  <a:cubicBezTo>
                    <a:pt x="559465" y="45011"/>
                    <a:pt x="566212" y="38040"/>
                    <a:pt x="576194" y="38040"/>
                  </a:cubicBezTo>
                  <a:cubicBezTo>
                    <a:pt x="585672" y="38040"/>
                    <a:pt x="590135" y="43227"/>
                    <a:pt x="590135" y="54103"/>
                  </a:cubicBezTo>
                  <a:lnTo>
                    <a:pt x="590135" y="90916"/>
                  </a:lnTo>
                  <a:lnTo>
                    <a:pt x="599613" y="90916"/>
                  </a:lnTo>
                  <a:lnTo>
                    <a:pt x="599613" y="51705"/>
                  </a:lnTo>
                  <a:cubicBezTo>
                    <a:pt x="599613" y="37259"/>
                    <a:pt x="592476" y="29338"/>
                    <a:pt x="579316" y="29338"/>
                  </a:cubicBezTo>
                  <a:cubicBezTo>
                    <a:pt x="570066" y="29338"/>
                    <a:pt x="563091" y="33578"/>
                    <a:pt x="559913" y="41108"/>
                  </a:cubicBezTo>
                  <a:lnTo>
                    <a:pt x="559132" y="41108"/>
                  </a:lnTo>
                  <a:lnTo>
                    <a:pt x="559132" y="6638"/>
                  </a:lnTo>
                  <a:lnTo>
                    <a:pt x="549988" y="6638"/>
                  </a:lnTo>
                  <a:lnTo>
                    <a:pt x="549988" y="90916"/>
                  </a:lnTo>
                  <a:close/>
                  <a:moveTo>
                    <a:pt x="646450" y="15562"/>
                  </a:moveTo>
                  <a:cubicBezTo>
                    <a:pt x="650913" y="15562"/>
                    <a:pt x="654310" y="12215"/>
                    <a:pt x="654310" y="7753"/>
                  </a:cubicBezTo>
                  <a:cubicBezTo>
                    <a:pt x="654310" y="3347"/>
                    <a:pt x="650913" y="0"/>
                    <a:pt x="646450" y="0"/>
                  </a:cubicBezTo>
                  <a:cubicBezTo>
                    <a:pt x="641987" y="0"/>
                    <a:pt x="638590" y="3347"/>
                    <a:pt x="638590" y="7753"/>
                  </a:cubicBezTo>
                  <a:cubicBezTo>
                    <a:pt x="638590" y="12215"/>
                    <a:pt x="641987" y="15562"/>
                    <a:pt x="646450" y="15562"/>
                  </a:cubicBezTo>
                  <a:close/>
                  <a:moveTo>
                    <a:pt x="671819" y="90916"/>
                  </a:moveTo>
                  <a:lnTo>
                    <a:pt x="671819" y="83051"/>
                  </a:lnTo>
                  <a:lnTo>
                    <a:pt x="651798" y="83051"/>
                  </a:lnTo>
                  <a:lnTo>
                    <a:pt x="651798" y="30399"/>
                  </a:lnTo>
                  <a:lnTo>
                    <a:pt x="621861" y="30399"/>
                  </a:lnTo>
                  <a:lnTo>
                    <a:pt x="621861" y="38263"/>
                  </a:lnTo>
                  <a:lnTo>
                    <a:pt x="642434" y="38263"/>
                  </a:lnTo>
                  <a:lnTo>
                    <a:pt x="642434" y="83051"/>
                  </a:lnTo>
                  <a:lnTo>
                    <a:pt x="621690" y="83051"/>
                  </a:lnTo>
                  <a:lnTo>
                    <a:pt x="621690" y="90916"/>
                  </a:lnTo>
                  <a:lnTo>
                    <a:pt x="671819" y="90916"/>
                  </a:lnTo>
                  <a:close/>
                  <a:moveTo>
                    <a:pt x="714193" y="113617"/>
                  </a:moveTo>
                  <a:cubicBezTo>
                    <a:pt x="730589" y="113617"/>
                    <a:pt x="740286" y="105139"/>
                    <a:pt x="740286" y="90916"/>
                  </a:cubicBezTo>
                  <a:lnTo>
                    <a:pt x="740286" y="30399"/>
                  </a:lnTo>
                  <a:lnTo>
                    <a:pt x="730922" y="30399"/>
                  </a:lnTo>
                  <a:lnTo>
                    <a:pt x="730922" y="39769"/>
                  </a:lnTo>
                  <a:lnTo>
                    <a:pt x="729866" y="39769"/>
                  </a:lnTo>
                  <a:cubicBezTo>
                    <a:pt x="727239" y="33243"/>
                    <a:pt x="720607" y="29394"/>
                    <a:pt x="711852" y="29394"/>
                  </a:cubicBezTo>
                  <a:cubicBezTo>
                    <a:pt x="697693" y="29394"/>
                    <a:pt x="688434" y="39434"/>
                    <a:pt x="688434" y="54996"/>
                  </a:cubicBezTo>
                  <a:lnTo>
                    <a:pt x="688434" y="65872"/>
                  </a:lnTo>
                  <a:cubicBezTo>
                    <a:pt x="688434" y="81378"/>
                    <a:pt x="697636" y="91474"/>
                    <a:pt x="711633" y="91474"/>
                  </a:cubicBezTo>
                  <a:cubicBezTo>
                    <a:pt x="720436" y="91474"/>
                    <a:pt x="727125" y="87625"/>
                    <a:pt x="729809" y="81266"/>
                  </a:cubicBezTo>
                  <a:lnTo>
                    <a:pt x="730808" y="81266"/>
                  </a:lnTo>
                  <a:lnTo>
                    <a:pt x="730808" y="90693"/>
                  </a:lnTo>
                  <a:cubicBezTo>
                    <a:pt x="730808" y="100398"/>
                    <a:pt x="724956" y="105753"/>
                    <a:pt x="714364" y="105753"/>
                  </a:cubicBezTo>
                  <a:cubicBezTo>
                    <a:pt x="706276" y="105753"/>
                    <a:pt x="700195" y="102462"/>
                    <a:pt x="698977" y="97441"/>
                  </a:cubicBezTo>
                  <a:lnTo>
                    <a:pt x="689604" y="97441"/>
                  </a:lnTo>
                  <a:cubicBezTo>
                    <a:pt x="690832" y="107481"/>
                    <a:pt x="700195" y="113617"/>
                    <a:pt x="714193" y="113617"/>
                  </a:cubicBezTo>
                  <a:close/>
                  <a:moveTo>
                    <a:pt x="697969" y="64533"/>
                  </a:moveTo>
                  <a:lnTo>
                    <a:pt x="697969" y="56223"/>
                  </a:lnTo>
                  <a:cubicBezTo>
                    <a:pt x="697969" y="45124"/>
                    <a:pt x="704439" y="37928"/>
                    <a:pt x="714469" y="37928"/>
                  </a:cubicBezTo>
                  <a:cubicBezTo>
                    <a:pt x="724451" y="37928"/>
                    <a:pt x="730865" y="45068"/>
                    <a:pt x="730865" y="56223"/>
                  </a:cubicBezTo>
                  <a:lnTo>
                    <a:pt x="730865" y="64533"/>
                  </a:lnTo>
                  <a:cubicBezTo>
                    <a:pt x="730865" y="75689"/>
                    <a:pt x="724451" y="82884"/>
                    <a:pt x="714469" y="82884"/>
                  </a:cubicBezTo>
                  <a:cubicBezTo>
                    <a:pt x="704439" y="82884"/>
                    <a:pt x="697969" y="75633"/>
                    <a:pt x="697969" y="64533"/>
                  </a:cubicBezTo>
                  <a:close/>
                  <a:moveTo>
                    <a:pt x="761753" y="90916"/>
                  </a:moveTo>
                  <a:lnTo>
                    <a:pt x="771231" y="90916"/>
                  </a:lnTo>
                  <a:lnTo>
                    <a:pt x="771231" y="55330"/>
                  </a:lnTo>
                  <a:cubicBezTo>
                    <a:pt x="771231" y="45011"/>
                    <a:pt x="777978" y="38040"/>
                    <a:pt x="787960" y="38040"/>
                  </a:cubicBezTo>
                  <a:cubicBezTo>
                    <a:pt x="797438" y="38040"/>
                    <a:pt x="801901" y="43227"/>
                    <a:pt x="801901" y="54103"/>
                  </a:cubicBezTo>
                  <a:lnTo>
                    <a:pt x="801901" y="90916"/>
                  </a:lnTo>
                  <a:lnTo>
                    <a:pt x="811379" y="90916"/>
                  </a:lnTo>
                  <a:lnTo>
                    <a:pt x="811379" y="51705"/>
                  </a:lnTo>
                  <a:cubicBezTo>
                    <a:pt x="811379" y="37259"/>
                    <a:pt x="804242" y="29338"/>
                    <a:pt x="791081" y="29338"/>
                  </a:cubicBezTo>
                  <a:cubicBezTo>
                    <a:pt x="781832" y="29338"/>
                    <a:pt x="774857" y="33578"/>
                    <a:pt x="771678" y="41108"/>
                  </a:cubicBezTo>
                  <a:lnTo>
                    <a:pt x="770898" y="41108"/>
                  </a:lnTo>
                  <a:lnTo>
                    <a:pt x="770898" y="6638"/>
                  </a:lnTo>
                  <a:lnTo>
                    <a:pt x="761753" y="6638"/>
                  </a:lnTo>
                  <a:lnTo>
                    <a:pt x="761753" y="90916"/>
                  </a:lnTo>
                  <a:close/>
                  <a:moveTo>
                    <a:pt x="931535" y="29394"/>
                  </a:moveTo>
                  <a:cubicBezTo>
                    <a:pt x="922895" y="29394"/>
                    <a:pt x="916595" y="32964"/>
                    <a:pt x="913417" y="39657"/>
                  </a:cubicBezTo>
                  <a:lnTo>
                    <a:pt x="912408" y="39657"/>
                  </a:lnTo>
                  <a:lnTo>
                    <a:pt x="912408" y="30399"/>
                  </a:lnTo>
                  <a:lnTo>
                    <a:pt x="903045" y="30399"/>
                  </a:lnTo>
                  <a:lnTo>
                    <a:pt x="903045" y="111330"/>
                  </a:lnTo>
                  <a:lnTo>
                    <a:pt x="912684" y="111330"/>
                  </a:lnTo>
                  <a:lnTo>
                    <a:pt x="912684" y="81545"/>
                  </a:lnTo>
                  <a:lnTo>
                    <a:pt x="913750" y="81545"/>
                  </a:lnTo>
                  <a:cubicBezTo>
                    <a:pt x="916367" y="88183"/>
                    <a:pt x="922781" y="91920"/>
                    <a:pt x="931535" y="91920"/>
                  </a:cubicBezTo>
                  <a:cubicBezTo>
                    <a:pt x="945533" y="91920"/>
                    <a:pt x="954678" y="81824"/>
                    <a:pt x="954678" y="66318"/>
                  </a:cubicBezTo>
                  <a:lnTo>
                    <a:pt x="954678" y="55051"/>
                  </a:lnTo>
                  <a:cubicBezTo>
                    <a:pt x="954678" y="39490"/>
                    <a:pt x="945533" y="29394"/>
                    <a:pt x="931535" y="29394"/>
                  </a:cubicBezTo>
                  <a:close/>
                  <a:moveTo>
                    <a:pt x="928804" y="38096"/>
                  </a:moveTo>
                  <a:cubicBezTo>
                    <a:pt x="938786" y="38096"/>
                    <a:pt x="945143" y="45235"/>
                    <a:pt x="945143" y="56390"/>
                  </a:cubicBezTo>
                  <a:lnTo>
                    <a:pt x="945143" y="65091"/>
                  </a:lnTo>
                  <a:cubicBezTo>
                    <a:pt x="945143" y="76247"/>
                    <a:pt x="938786" y="83441"/>
                    <a:pt x="928804" y="83441"/>
                  </a:cubicBezTo>
                  <a:cubicBezTo>
                    <a:pt x="918822" y="83441"/>
                    <a:pt x="912465" y="76302"/>
                    <a:pt x="912465" y="65091"/>
                  </a:cubicBezTo>
                  <a:lnTo>
                    <a:pt x="912465" y="56390"/>
                  </a:lnTo>
                  <a:cubicBezTo>
                    <a:pt x="912465" y="45235"/>
                    <a:pt x="918822" y="38096"/>
                    <a:pt x="928804" y="38096"/>
                  </a:cubicBezTo>
                  <a:close/>
                  <a:moveTo>
                    <a:pt x="995939" y="63808"/>
                  </a:moveTo>
                  <a:cubicBezTo>
                    <a:pt x="995939" y="48415"/>
                    <a:pt x="1003856" y="39155"/>
                    <a:pt x="1017235" y="39155"/>
                  </a:cubicBezTo>
                  <a:cubicBezTo>
                    <a:pt x="1020527" y="39155"/>
                    <a:pt x="1024429" y="39824"/>
                    <a:pt x="1027217" y="40829"/>
                  </a:cubicBezTo>
                  <a:lnTo>
                    <a:pt x="1027217" y="30175"/>
                  </a:lnTo>
                  <a:cubicBezTo>
                    <a:pt x="1025209" y="29338"/>
                    <a:pt x="1021917" y="28836"/>
                    <a:pt x="1018462" y="28836"/>
                  </a:cubicBezTo>
                  <a:cubicBezTo>
                    <a:pt x="1006806" y="28836"/>
                    <a:pt x="999279" y="34637"/>
                    <a:pt x="997052" y="45848"/>
                  </a:cubicBezTo>
                  <a:lnTo>
                    <a:pt x="995824" y="45848"/>
                  </a:lnTo>
                  <a:lnTo>
                    <a:pt x="995824" y="30399"/>
                  </a:lnTo>
                  <a:lnTo>
                    <a:pt x="973243" y="30399"/>
                  </a:lnTo>
                  <a:lnTo>
                    <a:pt x="973243" y="37984"/>
                  </a:lnTo>
                  <a:lnTo>
                    <a:pt x="986680" y="37984"/>
                  </a:lnTo>
                  <a:lnTo>
                    <a:pt x="986680" y="83330"/>
                  </a:lnTo>
                  <a:lnTo>
                    <a:pt x="974471" y="83330"/>
                  </a:lnTo>
                  <a:lnTo>
                    <a:pt x="974471" y="90916"/>
                  </a:lnTo>
                  <a:lnTo>
                    <a:pt x="1014666" y="90916"/>
                  </a:lnTo>
                  <a:lnTo>
                    <a:pt x="1014666" y="83330"/>
                  </a:lnTo>
                  <a:lnTo>
                    <a:pt x="995939" y="83330"/>
                  </a:lnTo>
                  <a:lnTo>
                    <a:pt x="995939" y="63808"/>
                  </a:lnTo>
                  <a:close/>
                  <a:moveTo>
                    <a:pt x="1069981" y="15562"/>
                  </a:moveTo>
                  <a:cubicBezTo>
                    <a:pt x="1074444" y="15562"/>
                    <a:pt x="1077841" y="12215"/>
                    <a:pt x="1077841" y="7753"/>
                  </a:cubicBezTo>
                  <a:cubicBezTo>
                    <a:pt x="1077841" y="3347"/>
                    <a:pt x="1074444" y="0"/>
                    <a:pt x="1069981" y="0"/>
                  </a:cubicBezTo>
                  <a:cubicBezTo>
                    <a:pt x="1065518" y="0"/>
                    <a:pt x="1062121" y="3347"/>
                    <a:pt x="1062121" y="7753"/>
                  </a:cubicBezTo>
                  <a:cubicBezTo>
                    <a:pt x="1062121" y="12215"/>
                    <a:pt x="1065518" y="15562"/>
                    <a:pt x="1069981" y="15562"/>
                  </a:cubicBezTo>
                  <a:close/>
                  <a:moveTo>
                    <a:pt x="1095351" y="90916"/>
                  </a:moveTo>
                  <a:lnTo>
                    <a:pt x="1095351" y="83051"/>
                  </a:lnTo>
                  <a:lnTo>
                    <a:pt x="1075329" y="83051"/>
                  </a:lnTo>
                  <a:lnTo>
                    <a:pt x="1075329" y="30399"/>
                  </a:lnTo>
                  <a:lnTo>
                    <a:pt x="1045392" y="30399"/>
                  </a:lnTo>
                  <a:lnTo>
                    <a:pt x="1045392" y="38263"/>
                  </a:lnTo>
                  <a:lnTo>
                    <a:pt x="1065966" y="38263"/>
                  </a:lnTo>
                  <a:lnTo>
                    <a:pt x="1065966" y="83051"/>
                  </a:lnTo>
                  <a:lnTo>
                    <a:pt x="1045221" y="83051"/>
                  </a:lnTo>
                  <a:lnTo>
                    <a:pt x="1045221" y="90916"/>
                  </a:lnTo>
                  <a:lnTo>
                    <a:pt x="1095351" y="90916"/>
                  </a:lnTo>
                  <a:close/>
                  <a:moveTo>
                    <a:pt x="1139504" y="92032"/>
                  </a:moveTo>
                  <a:cubicBezTo>
                    <a:pt x="1155510" y="92032"/>
                    <a:pt x="1165711" y="81601"/>
                    <a:pt x="1165711" y="65259"/>
                  </a:cubicBezTo>
                  <a:lnTo>
                    <a:pt x="1165711" y="56112"/>
                  </a:lnTo>
                  <a:cubicBezTo>
                    <a:pt x="1165711" y="39769"/>
                    <a:pt x="1155510" y="29338"/>
                    <a:pt x="1139504" y="29338"/>
                  </a:cubicBezTo>
                  <a:cubicBezTo>
                    <a:pt x="1123508" y="29338"/>
                    <a:pt x="1113307" y="39769"/>
                    <a:pt x="1113307" y="56112"/>
                  </a:cubicBezTo>
                  <a:lnTo>
                    <a:pt x="1113307" y="65259"/>
                  </a:lnTo>
                  <a:cubicBezTo>
                    <a:pt x="1113307" y="81601"/>
                    <a:pt x="1123508" y="92032"/>
                    <a:pt x="1139504" y="92032"/>
                  </a:cubicBezTo>
                  <a:close/>
                  <a:moveTo>
                    <a:pt x="1139504" y="37706"/>
                  </a:moveTo>
                  <a:cubicBezTo>
                    <a:pt x="1149876" y="37706"/>
                    <a:pt x="1156347" y="45068"/>
                    <a:pt x="1156347" y="56948"/>
                  </a:cubicBezTo>
                  <a:lnTo>
                    <a:pt x="1156347" y="64366"/>
                  </a:lnTo>
                  <a:cubicBezTo>
                    <a:pt x="1156347" y="76302"/>
                    <a:pt x="1149876" y="83609"/>
                    <a:pt x="1139504" y="83609"/>
                  </a:cubicBezTo>
                  <a:cubicBezTo>
                    <a:pt x="1129141" y="83609"/>
                    <a:pt x="1122671" y="76302"/>
                    <a:pt x="1122671" y="64366"/>
                  </a:cubicBezTo>
                  <a:lnTo>
                    <a:pt x="1122671" y="56948"/>
                  </a:lnTo>
                  <a:cubicBezTo>
                    <a:pt x="1122671" y="45068"/>
                    <a:pt x="1129141" y="37706"/>
                    <a:pt x="1139504" y="37706"/>
                  </a:cubicBezTo>
                  <a:close/>
                  <a:moveTo>
                    <a:pt x="1207695" y="63808"/>
                  </a:moveTo>
                  <a:cubicBezTo>
                    <a:pt x="1207695" y="48415"/>
                    <a:pt x="1215612" y="39155"/>
                    <a:pt x="1229001" y="39155"/>
                  </a:cubicBezTo>
                  <a:cubicBezTo>
                    <a:pt x="1232284" y="39155"/>
                    <a:pt x="1236195" y="39824"/>
                    <a:pt x="1238983" y="40829"/>
                  </a:cubicBezTo>
                  <a:lnTo>
                    <a:pt x="1238983" y="30175"/>
                  </a:lnTo>
                  <a:cubicBezTo>
                    <a:pt x="1236975" y="29338"/>
                    <a:pt x="1233682" y="28836"/>
                    <a:pt x="1230228" y="28836"/>
                  </a:cubicBezTo>
                  <a:cubicBezTo>
                    <a:pt x="1218571" y="28836"/>
                    <a:pt x="1211044" y="34637"/>
                    <a:pt x="1208818" y="45848"/>
                  </a:cubicBezTo>
                  <a:lnTo>
                    <a:pt x="1207590" y="45848"/>
                  </a:lnTo>
                  <a:lnTo>
                    <a:pt x="1207590" y="30399"/>
                  </a:lnTo>
                  <a:lnTo>
                    <a:pt x="1185009" y="30399"/>
                  </a:lnTo>
                  <a:lnTo>
                    <a:pt x="1185009" y="37984"/>
                  </a:lnTo>
                  <a:lnTo>
                    <a:pt x="1198445" y="37984"/>
                  </a:lnTo>
                  <a:lnTo>
                    <a:pt x="1198445" y="83330"/>
                  </a:lnTo>
                  <a:lnTo>
                    <a:pt x="1186237" y="83330"/>
                  </a:lnTo>
                  <a:lnTo>
                    <a:pt x="1186237" y="90916"/>
                  </a:lnTo>
                  <a:lnTo>
                    <a:pt x="1226431" y="90916"/>
                  </a:lnTo>
                  <a:lnTo>
                    <a:pt x="1226431" y="83330"/>
                  </a:lnTo>
                  <a:lnTo>
                    <a:pt x="1207695" y="83330"/>
                  </a:lnTo>
                  <a:lnTo>
                    <a:pt x="1207695" y="63808"/>
                  </a:lnTo>
                  <a:close/>
                  <a:moveTo>
                    <a:pt x="1281747" y="15562"/>
                  </a:moveTo>
                  <a:cubicBezTo>
                    <a:pt x="1286201" y="15562"/>
                    <a:pt x="1289607" y="12215"/>
                    <a:pt x="1289607" y="7753"/>
                  </a:cubicBezTo>
                  <a:cubicBezTo>
                    <a:pt x="1289607" y="3347"/>
                    <a:pt x="1286201" y="0"/>
                    <a:pt x="1281747" y="0"/>
                  </a:cubicBezTo>
                  <a:cubicBezTo>
                    <a:pt x="1277284" y="0"/>
                    <a:pt x="1273887" y="3347"/>
                    <a:pt x="1273887" y="7753"/>
                  </a:cubicBezTo>
                  <a:cubicBezTo>
                    <a:pt x="1273887" y="12215"/>
                    <a:pt x="1277284" y="15562"/>
                    <a:pt x="1281747" y="15562"/>
                  </a:cubicBezTo>
                  <a:close/>
                  <a:moveTo>
                    <a:pt x="1307116" y="90916"/>
                  </a:moveTo>
                  <a:lnTo>
                    <a:pt x="1307116" y="83051"/>
                  </a:lnTo>
                  <a:lnTo>
                    <a:pt x="1287095" y="83051"/>
                  </a:lnTo>
                  <a:lnTo>
                    <a:pt x="1287095" y="30399"/>
                  </a:lnTo>
                  <a:lnTo>
                    <a:pt x="1257158" y="30399"/>
                  </a:lnTo>
                  <a:lnTo>
                    <a:pt x="1257158" y="38263"/>
                  </a:lnTo>
                  <a:lnTo>
                    <a:pt x="1277731" y="38263"/>
                  </a:lnTo>
                  <a:lnTo>
                    <a:pt x="1277731" y="83051"/>
                  </a:lnTo>
                  <a:lnTo>
                    <a:pt x="1256987" y="83051"/>
                  </a:lnTo>
                  <a:lnTo>
                    <a:pt x="1256987" y="90916"/>
                  </a:lnTo>
                  <a:lnTo>
                    <a:pt x="1307116" y="90916"/>
                  </a:lnTo>
                  <a:close/>
                  <a:moveTo>
                    <a:pt x="1340955" y="14167"/>
                  </a:moveTo>
                  <a:lnTo>
                    <a:pt x="1340955" y="30566"/>
                  </a:lnTo>
                  <a:lnTo>
                    <a:pt x="1324845" y="30566"/>
                  </a:lnTo>
                  <a:lnTo>
                    <a:pt x="1324845" y="38654"/>
                  </a:lnTo>
                  <a:lnTo>
                    <a:pt x="1340955" y="38654"/>
                  </a:lnTo>
                  <a:lnTo>
                    <a:pt x="1340955" y="72900"/>
                  </a:lnTo>
                  <a:cubicBezTo>
                    <a:pt x="1340955" y="85505"/>
                    <a:pt x="1347930" y="91195"/>
                    <a:pt x="1362927" y="91195"/>
                  </a:cubicBezTo>
                  <a:cubicBezTo>
                    <a:pt x="1365829" y="91195"/>
                    <a:pt x="1373185" y="90916"/>
                    <a:pt x="1374688" y="90637"/>
                  </a:cubicBezTo>
                  <a:lnTo>
                    <a:pt x="1374688" y="82606"/>
                  </a:lnTo>
                  <a:cubicBezTo>
                    <a:pt x="1373071" y="82772"/>
                    <a:pt x="1367000" y="82940"/>
                    <a:pt x="1363593" y="82940"/>
                  </a:cubicBezTo>
                  <a:cubicBezTo>
                    <a:pt x="1355067" y="82940"/>
                    <a:pt x="1350433" y="79370"/>
                    <a:pt x="1350433" y="72789"/>
                  </a:cubicBezTo>
                  <a:lnTo>
                    <a:pt x="1350433" y="38654"/>
                  </a:lnTo>
                  <a:lnTo>
                    <a:pt x="1374860" y="38654"/>
                  </a:lnTo>
                  <a:lnTo>
                    <a:pt x="1374860" y="30566"/>
                  </a:lnTo>
                  <a:lnTo>
                    <a:pt x="1350328" y="30566"/>
                  </a:lnTo>
                  <a:lnTo>
                    <a:pt x="1350328" y="14167"/>
                  </a:lnTo>
                  <a:lnTo>
                    <a:pt x="1340955" y="14167"/>
                  </a:lnTo>
                  <a:close/>
                  <a:moveTo>
                    <a:pt x="1404911" y="112446"/>
                  </a:moveTo>
                  <a:cubicBezTo>
                    <a:pt x="1416120" y="112446"/>
                    <a:pt x="1421192" y="108039"/>
                    <a:pt x="1426493" y="93147"/>
                  </a:cubicBezTo>
                  <a:lnTo>
                    <a:pt x="1449293" y="30399"/>
                  </a:lnTo>
                  <a:lnTo>
                    <a:pt x="1439206" y="30399"/>
                  </a:lnTo>
                  <a:lnTo>
                    <a:pt x="1422306" y="81044"/>
                  </a:lnTo>
                  <a:lnTo>
                    <a:pt x="1421582" y="81044"/>
                  </a:lnTo>
                  <a:lnTo>
                    <a:pt x="1404635" y="30399"/>
                  </a:lnTo>
                  <a:lnTo>
                    <a:pt x="1394320" y="30399"/>
                  </a:lnTo>
                  <a:lnTo>
                    <a:pt x="1416568" y="91306"/>
                  </a:lnTo>
                  <a:lnTo>
                    <a:pt x="1415502" y="94597"/>
                  </a:lnTo>
                  <a:cubicBezTo>
                    <a:pt x="1412999" y="101625"/>
                    <a:pt x="1409878" y="104190"/>
                    <a:pt x="1404187" y="104190"/>
                  </a:cubicBezTo>
                  <a:cubicBezTo>
                    <a:pt x="1403293" y="104190"/>
                    <a:pt x="1401561" y="104135"/>
                    <a:pt x="1400838" y="103968"/>
                  </a:cubicBezTo>
                  <a:lnTo>
                    <a:pt x="1400838" y="112278"/>
                  </a:lnTo>
                  <a:cubicBezTo>
                    <a:pt x="1401675" y="112390"/>
                    <a:pt x="1403521" y="112446"/>
                    <a:pt x="1404911" y="112446"/>
                  </a:cubicBezTo>
                  <a:close/>
                  <a:moveTo>
                    <a:pt x="1566833" y="91920"/>
                  </a:moveTo>
                  <a:cubicBezTo>
                    <a:pt x="1580821" y="91920"/>
                    <a:pt x="1589966" y="81824"/>
                    <a:pt x="1589966" y="66263"/>
                  </a:cubicBezTo>
                  <a:lnTo>
                    <a:pt x="1589966" y="54996"/>
                  </a:lnTo>
                  <a:cubicBezTo>
                    <a:pt x="1589966" y="39490"/>
                    <a:pt x="1580821" y="29394"/>
                    <a:pt x="1566833" y="29394"/>
                  </a:cubicBezTo>
                  <a:cubicBezTo>
                    <a:pt x="1558078" y="29394"/>
                    <a:pt x="1551664" y="33132"/>
                    <a:pt x="1548990" y="39769"/>
                  </a:cubicBezTo>
                  <a:lnTo>
                    <a:pt x="1547981" y="39769"/>
                  </a:lnTo>
                  <a:lnTo>
                    <a:pt x="1547981" y="6638"/>
                  </a:lnTo>
                  <a:lnTo>
                    <a:pt x="1538342" y="6638"/>
                  </a:lnTo>
                  <a:lnTo>
                    <a:pt x="1538342" y="90916"/>
                  </a:lnTo>
                  <a:lnTo>
                    <a:pt x="1547648" y="90916"/>
                  </a:lnTo>
                  <a:lnTo>
                    <a:pt x="1547648" y="81657"/>
                  </a:lnTo>
                  <a:lnTo>
                    <a:pt x="1548705" y="81657"/>
                  </a:lnTo>
                  <a:cubicBezTo>
                    <a:pt x="1551826" y="88350"/>
                    <a:pt x="1558183" y="91920"/>
                    <a:pt x="1566833" y="91920"/>
                  </a:cubicBezTo>
                  <a:close/>
                  <a:moveTo>
                    <a:pt x="1564044" y="83275"/>
                  </a:moveTo>
                  <a:cubicBezTo>
                    <a:pt x="1554119" y="83275"/>
                    <a:pt x="1547763" y="76135"/>
                    <a:pt x="1547763" y="64924"/>
                  </a:cubicBezTo>
                  <a:lnTo>
                    <a:pt x="1547763" y="56223"/>
                  </a:lnTo>
                  <a:cubicBezTo>
                    <a:pt x="1547763" y="45068"/>
                    <a:pt x="1554119" y="37928"/>
                    <a:pt x="1564044" y="37928"/>
                  </a:cubicBezTo>
                  <a:cubicBezTo>
                    <a:pt x="1574074" y="37928"/>
                    <a:pt x="1580431" y="45068"/>
                    <a:pt x="1580431" y="56223"/>
                  </a:cubicBezTo>
                  <a:lnTo>
                    <a:pt x="1580431" y="64924"/>
                  </a:lnTo>
                  <a:cubicBezTo>
                    <a:pt x="1580431" y="76079"/>
                    <a:pt x="1574074" y="83275"/>
                    <a:pt x="1564044" y="83275"/>
                  </a:cubicBezTo>
                  <a:close/>
                  <a:moveTo>
                    <a:pt x="1658385" y="30399"/>
                  </a:moveTo>
                  <a:lnTo>
                    <a:pt x="1648907" y="30399"/>
                  </a:lnTo>
                  <a:lnTo>
                    <a:pt x="1648907" y="66039"/>
                  </a:lnTo>
                  <a:cubicBezTo>
                    <a:pt x="1648907" y="76358"/>
                    <a:pt x="1642217" y="83330"/>
                    <a:pt x="1632235" y="83330"/>
                  </a:cubicBezTo>
                  <a:cubicBezTo>
                    <a:pt x="1622805" y="83330"/>
                    <a:pt x="1618351" y="78199"/>
                    <a:pt x="1618351" y="67266"/>
                  </a:cubicBezTo>
                  <a:lnTo>
                    <a:pt x="1618351" y="30399"/>
                  </a:lnTo>
                  <a:lnTo>
                    <a:pt x="1608874" y="30399"/>
                  </a:lnTo>
                  <a:lnTo>
                    <a:pt x="1608874" y="69665"/>
                  </a:lnTo>
                  <a:cubicBezTo>
                    <a:pt x="1608874" y="84167"/>
                    <a:pt x="1616010" y="92032"/>
                    <a:pt x="1629161" y="92032"/>
                  </a:cubicBezTo>
                  <a:cubicBezTo>
                    <a:pt x="1638363" y="92032"/>
                    <a:pt x="1645281" y="87793"/>
                    <a:pt x="1648516" y="80263"/>
                  </a:cubicBezTo>
                  <a:lnTo>
                    <a:pt x="1649297" y="80263"/>
                  </a:lnTo>
                  <a:lnTo>
                    <a:pt x="1649297" y="90916"/>
                  </a:lnTo>
                  <a:lnTo>
                    <a:pt x="1658385" y="90916"/>
                  </a:lnTo>
                  <a:lnTo>
                    <a:pt x="1658385" y="30399"/>
                  </a:lnTo>
                  <a:close/>
                  <a:moveTo>
                    <a:pt x="1702433" y="113617"/>
                  </a:moveTo>
                  <a:cubicBezTo>
                    <a:pt x="1718820" y="113617"/>
                    <a:pt x="1728526" y="105139"/>
                    <a:pt x="1728526" y="90916"/>
                  </a:cubicBezTo>
                  <a:lnTo>
                    <a:pt x="1728526" y="30399"/>
                  </a:lnTo>
                  <a:lnTo>
                    <a:pt x="1719153" y="30399"/>
                  </a:lnTo>
                  <a:lnTo>
                    <a:pt x="1719153" y="39769"/>
                  </a:lnTo>
                  <a:lnTo>
                    <a:pt x="1718096" y="39769"/>
                  </a:lnTo>
                  <a:cubicBezTo>
                    <a:pt x="1715480" y="33243"/>
                    <a:pt x="1708838" y="29394"/>
                    <a:pt x="1700092" y="29394"/>
                  </a:cubicBezTo>
                  <a:cubicBezTo>
                    <a:pt x="1685923" y="29394"/>
                    <a:pt x="1676674" y="39434"/>
                    <a:pt x="1676674" y="54996"/>
                  </a:cubicBezTo>
                  <a:lnTo>
                    <a:pt x="1676674" y="65872"/>
                  </a:lnTo>
                  <a:cubicBezTo>
                    <a:pt x="1676674" y="81378"/>
                    <a:pt x="1685866" y="91474"/>
                    <a:pt x="1699864" y="91474"/>
                  </a:cubicBezTo>
                  <a:cubicBezTo>
                    <a:pt x="1708676" y="91474"/>
                    <a:pt x="1715365" y="87625"/>
                    <a:pt x="1718039" y="81266"/>
                  </a:cubicBezTo>
                  <a:lnTo>
                    <a:pt x="1719048" y="81266"/>
                  </a:lnTo>
                  <a:lnTo>
                    <a:pt x="1719048" y="90693"/>
                  </a:lnTo>
                  <a:cubicBezTo>
                    <a:pt x="1719048" y="100398"/>
                    <a:pt x="1713196" y="105753"/>
                    <a:pt x="1702595" y="105753"/>
                  </a:cubicBezTo>
                  <a:cubicBezTo>
                    <a:pt x="1694516" y="105753"/>
                    <a:pt x="1688435" y="102462"/>
                    <a:pt x="1687208" y="97441"/>
                  </a:cubicBezTo>
                  <a:lnTo>
                    <a:pt x="1677844" y="97441"/>
                  </a:lnTo>
                  <a:cubicBezTo>
                    <a:pt x="1679072" y="107481"/>
                    <a:pt x="1688435" y="113617"/>
                    <a:pt x="1702433" y="113617"/>
                  </a:cubicBezTo>
                  <a:close/>
                  <a:moveTo>
                    <a:pt x="1686209" y="64533"/>
                  </a:moveTo>
                  <a:lnTo>
                    <a:pt x="1686209" y="56223"/>
                  </a:lnTo>
                  <a:cubicBezTo>
                    <a:pt x="1686209" y="45124"/>
                    <a:pt x="1692670" y="37928"/>
                    <a:pt x="1702709" y="37928"/>
                  </a:cubicBezTo>
                  <a:cubicBezTo>
                    <a:pt x="1712691" y="37928"/>
                    <a:pt x="1719105" y="45068"/>
                    <a:pt x="1719105" y="56223"/>
                  </a:cubicBezTo>
                  <a:lnTo>
                    <a:pt x="1719105" y="64533"/>
                  </a:lnTo>
                  <a:cubicBezTo>
                    <a:pt x="1719105" y="75689"/>
                    <a:pt x="1712691" y="82884"/>
                    <a:pt x="1702709" y="82884"/>
                  </a:cubicBezTo>
                  <a:cubicBezTo>
                    <a:pt x="1692670" y="82884"/>
                    <a:pt x="1686209" y="75633"/>
                    <a:pt x="1686209" y="64533"/>
                  </a:cubicBezTo>
                  <a:close/>
                  <a:moveTo>
                    <a:pt x="1752782" y="46741"/>
                  </a:moveTo>
                  <a:cubicBezTo>
                    <a:pt x="1752782" y="55330"/>
                    <a:pt x="1758187" y="60852"/>
                    <a:pt x="1769111" y="63363"/>
                  </a:cubicBezTo>
                  <a:lnTo>
                    <a:pt x="1778094" y="65426"/>
                  </a:lnTo>
                  <a:cubicBezTo>
                    <a:pt x="1785783" y="67155"/>
                    <a:pt x="1788742" y="69720"/>
                    <a:pt x="1788742" y="74517"/>
                  </a:cubicBezTo>
                  <a:cubicBezTo>
                    <a:pt x="1788742" y="80318"/>
                    <a:pt x="1783499" y="84055"/>
                    <a:pt x="1775248" y="84055"/>
                  </a:cubicBezTo>
                  <a:cubicBezTo>
                    <a:pt x="1767446" y="84055"/>
                    <a:pt x="1762088" y="80821"/>
                    <a:pt x="1760699" y="75243"/>
                  </a:cubicBezTo>
                  <a:lnTo>
                    <a:pt x="1751050" y="75243"/>
                  </a:lnTo>
                  <a:cubicBezTo>
                    <a:pt x="1752106" y="85617"/>
                    <a:pt x="1761194" y="92032"/>
                    <a:pt x="1774916" y="92032"/>
                  </a:cubicBezTo>
                  <a:cubicBezTo>
                    <a:pt x="1789246" y="92032"/>
                    <a:pt x="1798553" y="84781"/>
                    <a:pt x="1798553" y="73625"/>
                  </a:cubicBezTo>
                  <a:cubicBezTo>
                    <a:pt x="1798553" y="64869"/>
                    <a:pt x="1793205" y="59737"/>
                    <a:pt x="1781434" y="57060"/>
                  </a:cubicBezTo>
                  <a:lnTo>
                    <a:pt x="1772908" y="55108"/>
                  </a:lnTo>
                  <a:cubicBezTo>
                    <a:pt x="1765323" y="53434"/>
                    <a:pt x="1762202" y="50812"/>
                    <a:pt x="1762202" y="46183"/>
                  </a:cubicBezTo>
                  <a:cubicBezTo>
                    <a:pt x="1762202" y="40661"/>
                    <a:pt x="1767160" y="37092"/>
                    <a:pt x="1774858" y="37092"/>
                  </a:cubicBezTo>
                  <a:cubicBezTo>
                    <a:pt x="1781938" y="37092"/>
                    <a:pt x="1787010" y="40326"/>
                    <a:pt x="1788133" y="45625"/>
                  </a:cubicBezTo>
                  <a:lnTo>
                    <a:pt x="1797268" y="45625"/>
                  </a:lnTo>
                  <a:cubicBezTo>
                    <a:pt x="1796155" y="35529"/>
                    <a:pt x="1787629" y="29227"/>
                    <a:pt x="1775030" y="29227"/>
                  </a:cubicBezTo>
                  <a:cubicBezTo>
                    <a:pt x="1761698" y="29227"/>
                    <a:pt x="1752782" y="36255"/>
                    <a:pt x="1752782" y="46741"/>
                  </a:cubicBezTo>
                  <a:close/>
                  <a:moveTo>
                    <a:pt x="10096" y="248318"/>
                  </a:moveTo>
                  <a:cubicBezTo>
                    <a:pt x="15616" y="248318"/>
                    <a:pt x="20183" y="243632"/>
                    <a:pt x="20183" y="237999"/>
                  </a:cubicBezTo>
                  <a:cubicBezTo>
                    <a:pt x="20183" y="232365"/>
                    <a:pt x="15616" y="227680"/>
                    <a:pt x="10096" y="227680"/>
                  </a:cubicBezTo>
                  <a:cubicBezTo>
                    <a:pt x="4577" y="227680"/>
                    <a:pt x="0" y="232365"/>
                    <a:pt x="0" y="237999"/>
                  </a:cubicBezTo>
                  <a:cubicBezTo>
                    <a:pt x="0" y="243632"/>
                    <a:pt x="4577" y="248318"/>
                    <a:pt x="10096" y="248318"/>
                  </a:cubicBezTo>
                  <a:close/>
                  <a:moveTo>
                    <a:pt x="10096" y="291154"/>
                  </a:moveTo>
                  <a:cubicBezTo>
                    <a:pt x="15616" y="291154"/>
                    <a:pt x="20183" y="286524"/>
                    <a:pt x="20183" y="280835"/>
                  </a:cubicBezTo>
                  <a:cubicBezTo>
                    <a:pt x="20183" y="275202"/>
                    <a:pt x="15616" y="270572"/>
                    <a:pt x="10096" y="270572"/>
                  </a:cubicBezTo>
                  <a:cubicBezTo>
                    <a:pt x="4577" y="270572"/>
                    <a:pt x="0" y="275202"/>
                    <a:pt x="0" y="280835"/>
                  </a:cubicBezTo>
                  <a:cubicBezTo>
                    <a:pt x="0" y="286524"/>
                    <a:pt x="4577" y="291154"/>
                    <a:pt x="10096" y="29115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2097" name="Google Shape;2097;p186"/>
            <p:cNvSpPr/>
            <p:nvPr/>
          </p:nvSpPr>
          <p:spPr>
            <a:xfrm>
              <a:off x="4796385" y="2821973"/>
              <a:ext cx="5385971" cy="3940946"/>
            </a:xfrm>
            <a:custGeom>
              <a:avLst/>
              <a:gdLst/>
              <a:ahLst/>
              <a:cxnLst/>
              <a:rect l="l" t="t" r="r" b="b"/>
              <a:pathLst>
                <a:path w="5385971" h="3940946" extrusionOk="0">
                  <a:moveTo>
                    <a:pt x="66611" y="19038"/>
                  </a:moveTo>
                  <a:lnTo>
                    <a:pt x="5319360" y="19038"/>
                  </a:lnTo>
                  <a:lnTo>
                    <a:pt x="5319360" y="0"/>
                  </a:lnTo>
                  <a:lnTo>
                    <a:pt x="66611" y="0"/>
                  </a:lnTo>
                  <a:lnTo>
                    <a:pt x="66611" y="19038"/>
                  </a:lnTo>
                  <a:close/>
                  <a:moveTo>
                    <a:pt x="5366940" y="66634"/>
                  </a:moveTo>
                  <a:lnTo>
                    <a:pt x="5366940" y="3874313"/>
                  </a:lnTo>
                  <a:lnTo>
                    <a:pt x="5385971" y="3874313"/>
                  </a:lnTo>
                  <a:lnTo>
                    <a:pt x="5385971" y="66634"/>
                  </a:lnTo>
                  <a:lnTo>
                    <a:pt x="5366940" y="66634"/>
                  </a:lnTo>
                  <a:close/>
                  <a:moveTo>
                    <a:pt x="5319360" y="3921909"/>
                  </a:moveTo>
                  <a:lnTo>
                    <a:pt x="66611" y="3921909"/>
                  </a:lnTo>
                  <a:lnTo>
                    <a:pt x="66611" y="3940947"/>
                  </a:lnTo>
                  <a:lnTo>
                    <a:pt x="5319360" y="3940947"/>
                  </a:lnTo>
                  <a:lnTo>
                    <a:pt x="5319360" y="3921909"/>
                  </a:lnTo>
                  <a:close/>
                  <a:moveTo>
                    <a:pt x="19032" y="3874313"/>
                  </a:moveTo>
                  <a:lnTo>
                    <a:pt x="19032" y="66634"/>
                  </a:lnTo>
                  <a:lnTo>
                    <a:pt x="0" y="66634"/>
                  </a:lnTo>
                  <a:lnTo>
                    <a:pt x="0" y="3874313"/>
                  </a:lnTo>
                  <a:lnTo>
                    <a:pt x="19032" y="3874313"/>
                  </a:lnTo>
                  <a:close/>
                  <a:moveTo>
                    <a:pt x="66611" y="3921909"/>
                  </a:moveTo>
                  <a:cubicBezTo>
                    <a:pt x="40334" y="3921909"/>
                    <a:pt x="19032" y="3900595"/>
                    <a:pt x="19032" y="3874313"/>
                  </a:cubicBezTo>
                  <a:lnTo>
                    <a:pt x="0" y="3874313"/>
                  </a:lnTo>
                  <a:cubicBezTo>
                    <a:pt x="0" y="3911114"/>
                    <a:pt x="29823" y="3940947"/>
                    <a:pt x="66611" y="3940947"/>
                  </a:cubicBezTo>
                  <a:lnTo>
                    <a:pt x="66611" y="3921909"/>
                  </a:lnTo>
                  <a:close/>
                  <a:moveTo>
                    <a:pt x="5366940" y="3874313"/>
                  </a:moveTo>
                  <a:cubicBezTo>
                    <a:pt x="5366940" y="3900595"/>
                    <a:pt x="5345634" y="3921909"/>
                    <a:pt x="5319360" y="3921909"/>
                  </a:cubicBezTo>
                  <a:lnTo>
                    <a:pt x="5319360" y="3940947"/>
                  </a:lnTo>
                  <a:cubicBezTo>
                    <a:pt x="5356149" y="3940947"/>
                    <a:pt x="5385971" y="3911114"/>
                    <a:pt x="5385971" y="3874313"/>
                  </a:cubicBezTo>
                  <a:lnTo>
                    <a:pt x="5366940" y="3874313"/>
                  </a:lnTo>
                  <a:close/>
                  <a:moveTo>
                    <a:pt x="5319360" y="19038"/>
                  </a:moveTo>
                  <a:cubicBezTo>
                    <a:pt x="5345634" y="19038"/>
                    <a:pt x="5366940" y="40348"/>
                    <a:pt x="5366940" y="66634"/>
                  </a:cubicBezTo>
                  <a:lnTo>
                    <a:pt x="5385971" y="66634"/>
                  </a:lnTo>
                  <a:cubicBezTo>
                    <a:pt x="5385971" y="29833"/>
                    <a:pt x="5356149" y="0"/>
                    <a:pt x="5319360" y="0"/>
                  </a:cubicBezTo>
                  <a:lnTo>
                    <a:pt x="5319360" y="19038"/>
                  </a:lnTo>
                  <a:close/>
                  <a:moveTo>
                    <a:pt x="66611" y="0"/>
                  </a:moveTo>
                  <a:cubicBezTo>
                    <a:pt x="29823" y="0"/>
                    <a:pt x="0" y="29833"/>
                    <a:pt x="0" y="66634"/>
                  </a:cubicBezTo>
                  <a:lnTo>
                    <a:pt x="19032" y="66634"/>
                  </a:lnTo>
                  <a:cubicBezTo>
                    <a:pt x="19032" y="40348"/>
                    <a:pt x="40334" y="19038"/>
                    <a:pt x="66611" y="19038"/>
                  </a:cubicBezTo>
                  <a:lnTo>
                    <a:pt x="66611" y="0"/>
                  </a:lnTo>
                  <a:close/>
                </a:path>
              </a:pathLst>
            </a:custGeom>
            <a:solidFill>
              <a:srgbClr val="000000">
                <a:alpha val="29409"/>
              </a:srgbClr>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grpSp>
      <p:sp>
        <p:nvSpPr>
          <p:cNvPr id="2098" name="Google Shape;2098;p186"/>
          <p:cNvSpPr/>
          <p:nvPr/>
        </p:nvSpPr>
        <p:spPr>
          <a:xfrm>
            <a:off x="324341" y="781773"/>
            <a:ext cx="4219500" cy="303900"/>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099" name="Google Shape;2099;p186"/>
          <p:cNvSpPr/>
          <p:nvPr/>
        </p:nvSpPr>
        <p:spPr>
          <a:xfrm>
            <a:off x="1012845" y="1126549"/>
            <a:ext cx="2819400" cy="224100"/>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100" name="Google Shape;2100;p186"/>
          <p:cNvSpPr txBox="1">
            <a:spLocks noGrp="1"/>
          </p:cNvSpPr>
          <p:nvPr>
            <p:ph type="subTitle" idx="1"/>
          </p:nvPr>
        </p:nvSpPr>
        <p:spPr>
          <a:xfrm>
            <a:off x="457200" y="832874"/>
            <a:ext cx="3072300" cy="247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200"/>
              <a:buFont typeface="Arial"/>
              <a:buNone/>
              <a:defRPr sz="12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Arial"/>
              <a:buNone/>
              <a:defRPr sz="1200" b="1">
                <a:solidFill>
                  <a:schemeClr val="dk1"/>
                </a:solidFill>
              </a:defRPr>
            </a:lvl2pPr>
            <a:lvl3pPr lvl="2" algn="l" rtl="0">
              <a:lnSpc>
                <a:spcPct val="90000"/>
              </a:lnSpc>
              <a:spcBef>
                <a:spcPts val="0"/>
              </a:spcBef>
              <a:spcAft>
                <a:spcPts val="0"/>
              </a:spcAft>
              <a:buClr>
                <a:schemeClr val="dk1"/>
              </a:buClr>
              <a:buSzPts val="1200"/>
              <a:buFont typeface="Arial"/>
              <a:buNone/>
              <a:defRPr sz="1200" b="1">
                <a:solidFill>
                  <a:schemeClr val="dk1"/>
                </a:solidFill>
              </a:defRPr>
            </a:lvl3pPr>
            <a:lvl4pPr lvl="3" algn="l" rtl="0">
              <a:lnSpc>
                <a:spcPct val="90000"/>
              </a:lnSpc>
              <a:spcBef>
                <a:spcPts val="0"/>
              </a:spcBef>
              <a:spcAft>
                <a:spcPts val="0"/>
              </a:spcAft>
              <a:buClr>
                <a:schemeClr val="dk1"/>
              </a:buClr>
              <a:buSzPts val="1200"/>
              <a:buFont typeface="Arial"/>
              <a:buNone/>
              <a:defRPr sz="1200" b="1">
                <a:solidFill>
                  <a:schemeClr val="dk1"/>
                </a:solidFill>
              </a:defRPr>
            </a:lvl4pPr>
            <a:lvl5pPr lvl="4" algn="l" rtl="0">
              <a:lnSpc>
                <a:spcPct val="90000"/>
              </a:lnSpc>
              <a:spcBef>
                <a:spcPts val="0"/>
              </a:spcBef>
              <a:spcAft>
                <a:spcPts val="0"/>
              </a:spcAft>
              <a:buClr>
                <a:schemeClr val="dk1"/>
              </a:buClr>
              <a:buSzPts val="1200"/>
              <a:buFont typeface="Arial"/>
              <a:buNone/>
              <a:defRPr sz="1200" b="1">
                <a:solidFill>
                  <a:schemeClr val="dk1"/>
                </a:solidFill>
              </a:defRPr>
            </a:lvl5pPr>
            <a:lvl6pPr lvl="5" algn="l" rtl="0">
              <a:lnSpc>
                <a:spcPct val="90000"/>
              </a:lnSpc>
              <a:spcBef>
                <a:spcPts val="0"/>
              </a:spcBef>
              <a:spcAft>
                <a:spcPts val="0"/>
              </a:spcAft>
              <a:buClr>
                <a:schemeClr val="dk1"/>
              </a:buClr>
              <a:buSzPts val="1200"/>
              <a:buNone/>
              <a:defRPr sz="1200" b="1">
                <a:solidFill>
                  <a:schemeClr val="dk1"/>
                </a:solidFill>
              </a:defRPr>
            </a:lvl6pPr>
            <a:lvl7pPr lvl="6" algn="l" rtl="0">
              <a:lnSpc>
                <a:spcPct val="90000"/>
              </a:lnSpc>
              <a:spcBef>
                <a:spcPts val="0"/>
              </a:spcBef>
              <a:spcAft>
                <a:spcPts val="0"/>
              </a:spcAft>
              <a:buClr>
                <a:schemeClr val="dk1"/>
              </a:buClr>
              <a:buSzPts val="1200"/>
              <a:buNone/>
              <a:defRPr sz="1200" b="1">
                <a:solidFill>
                  <a:schemeClr val="dk1"/>
                </a:solidFill>
              </a:defRPr>
            </a:lvl7pPr>
            <a:lvl8pPr lvl="7" algn="l" rtl="0">
              <a:lnSpc>
                <a:spcPct val="90000"/>
              </a:lnSpc>
              <a:spcBef>
                <a:spcPts val="0"/>
              </a:spcBef>
              <a:spcAft>
                <a:spcPts val="0"/>
              </a:spcAft>
              <a:buClr>
                <a:schemeClr val="dk1"/>
              </a:buClr>
              <a:buSzPts val="1200"/>
              <a:buNone/>
              <a:defRPr sz="1200" b="1">
                <a:solidFill>
                  <a:schemeClr val="dk1"/>
                </a:solidFill>
              </a:defRPr>
            </a:lvl8pPr>
            <a:lvl9pPr lvl="8" algn="l" rtl="0">
              <a:lnSpc>
                <a:spcPct val="90000"/>
              </a:lnSpc>
              <a:spcBef>
                <a:spcPts val="0"/>
              </a:spcBef>
              <a:spcAft>
                <a:spcPts val="0"/>
              </a:spcAft>
              <a:buClr>
                <a:schemeClr val="dk1"/>
              </a:buClr>
              <a:buSzPts val="1200"/>
              <a:buNone/>
              <a:defRPr sz="1200" b="1">
                <a:solidFill>
                  <a:schemeClr val="dk1"/>
                </a:solidFill>
              </a:defRPr>
            </a:lvl9pPr>
          </a:lstStyle>
          <a:p>
            <a:endParaRPr/>
          </a:p>
        </p:txBody>
      </p:sp>
      <p:sp>
        <p:nvSpPr>
          <p:cNvPr id="2101" name="Google Shape;2101;p186"/>
          <p:cNvSpPr txBox="1">
            <a:spLocks noGrp="1"/>
          </p:cNvSpPr>
          <p:nvPr>
            <p:ph type="subTitle" idx="2"/>
          </p:nvPr>
        </p:nvSpPr>
        <p:spPr>
          <a:xfrm>
            <a:off x="1014984" y="1171516"/>
            <a:ext cx="3977700" cy="247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000"/>
              <a:buFont typeface="Courier New"/>
              <a:buNone/>
              <a:defRPr sz="10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2pPr>
            <a:lvl3pPr lvl="2"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3pPr>
            <a:lvl4pPr lvl="3"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4pPr>
            <a:lvl5pPr lvl="4"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5pPr>
            <a:lvl6pPr lvl="5"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6pPr>
            <a:lvl7pPr lvl="6"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7pPr>
            <a:lvl8pPr lvl="7"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8pPr>
            <a:lvl9pPr lvl="8"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9pPr>
          </a:lstStyle>
          <a:p>
            <a:endParaRPr/>
          </a:p>
        </p:txBody>
      </p:sp>
      <p:sp>
        <p:nvSpPr>
          <p:cNvPr id="2102" name="Google Shape;2102;p186"/>
          <p:cNvSpPr txBox="1">
            <a:spLocks noGrp="1"/>
          </p:cNvSpPr>
          <p:nvPr>
            <p:ph type="subTitle" idx="3"/>
          </p:nvPr>
        </p:nvSpPr>
        <p:spPr>
          <a:xfrm>
            <a:off x="1014984" y="1391175"/>
            <a:ext cx="3977700" cy="2764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000"/>
              <a:buFont typeface="Courier New"/>
              <a:buNone/>
              <a:defRPr sz="10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2pPr>
            <a:lvl3pPr lvl="2"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3pPr>
            <a:lvl4pPr lvl="3"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4pPr>
            <a:lvl5pPr lvl="4"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5pPr>
            <a:lvl6pPr lvl="5"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6pPr>
            <a:lvl7pPr lvl="6"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7pPr>
            <a:lvl8pPr lvl="7"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8pPr>
            <a:lvl9pPr lvl="8"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9pPr>
          </a:lstStyle>
          <a:p>
            <a:endParaRPr/>
          </a:p>
        </p:txBody>
      </p:sp>
      <p:sp>
        <p:nvSpPr>
          <p:cNvPr id="2103" name="Google Shape;2103;p186"/>
          <p:cNvSpPr txBox="1">
            <a:spLocks noGrp="1"/>
          </p:cNvSpPr>
          <p:nvPr>
            <p:ph type="subTitle" idx="4"/>
          </p:nvPr>
        </p:nvSpPr>
        <p:spPr>
          <a:xfrm>
            <a:off x="5343150" y="2516929"/>
            <a:ext cx="34479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104" name="Google Shape;2104;p186"/>
          <p:cNvSpPr txBox="1">
            <a:spLocks noGrp="1"/>
          </p:cNvSpPr>
          <p:nvPr>
            <p:ph type="subTitle" idx="5"/>
          </p:nvPr>
        </p:nvSpPr>
        <p:spPr>
          <a:xfrm>
            <a:off x="5343150" y="2831545"/>
            <a:ext cx="34479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64. One quote">
  <p:cSld name="64. One quote">
    <p:spTree>
      <p:nvGrpSpPr>
        <p:cNvPr id="1" name="Shape 2105"/>
        <p:cNvGrpSpPr/>
        <p:nvPr/>
      </p:nvGrpSpPr>
      <p:grpSpPr>
        <a:xfrm>
          <a:off x="0" y="0"/>
          <a:ext cx="0" cy="0"/>
          <a:chOff x="0" y="0"/>
          <a:chExt cx="0" cy="0"/>
        </a:xfrm>
      </p:grpSpPr>
      <p:sp>
        <p:nvSpPr>
          <p:cNvPr id="2106" name="Google Shape;2106;p187"/>
          <p:cNvSpPr/>
          <p:nvPr/>
        </p:nvSpPr>
        <p:spPr>
          <a:xfrm>
            <a:off x="722158" y="641490"/>
            <a:ext cx="7699800" cy="3981300"/>
          </a:xfrm>
          <a:prstGeom prst="roundRect">
            <a:avLst>
              <a:gd name="adj" fmla="val 2079"/>
            </a:avLst>
          </a:prstGeom>
          <a:gradFill>
            <a:gsLst>
              <a:gs pos="0">
                <a:schemeClr val="accent6"/>
              </a:gs>
              <a:gs pos="100000">
                <a:schemeClr val="accent1"/>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107" name="Google Shape;2107;p187"/>
          <p:cNvSpPr>
            <a:spLocks noGrp="1"/>
          </p:cNvSpPr>
          <p:nvPr>
            <p:ph type="pic" idx="2"/>
          </p:nvPr>
        </p:nvSpPr>
        <p:spPr>
          <a:xfrm>
            <a:off x="4143373" y="2702972"/>
            <a:ext cx="857400" cy="858000"/>
          </a:xfrm>
          <a:prstGeom prst="ellipse">
            <a:avLst/>
          </a:prstGeom>
          <a:noFill/>
          <a:ln w="19050" cap="flat" cmpd="sng">
            <a:solidFill>
              <a:schemeClr val="dk1"/>
            </a:solidFill>
            <a:prstDash val="solid"/>
            <a:round/>
            <a:headEnd type="none" w="sm" len="sm"/>
            <a:tailEnd type="none" w="sm" len="sm"/>
          </a:ln>
          <a:effectLst>
            <a:reflection stA="20000" endPos="16000" dist="28575" dir="5400000" fadeDir="5400012" sy="-100000" algn="bl" rotWithShape="0"/>
          </a:effectLst>
        </p:spPr>
      </p:sp>
      <p:sp>
        <p:nvSpPr>
          <p:cNvPr id="2108" name="Google Shape;2108;p187"/>
          <p:cNvSpPr txBox="1"/>
          <p:nvPr/>
        </p:nvSpPr>
        <p:spPr>
          <a:xfrm>
            <a:off x="4271971" y="694879"/>
            <a:ext cx="600000" cy="13122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8300"/>
              <a:buFont typeface="Arial"/>
              <a:buNone/>
            </a:pPr>
            <a:r>
              <a:rPr lang="en-US" sz="8300" b="1" i="0" u="none" strike="noStrike" cap="none">
                <a:solidFill>
                  <a:schemeClr val="dk1"/>
                </a:solidFill>
                <a:latin typeface="Arial"/>
                <a:ea typeface="Arial"/>
                <a:cs typeface="Arial"/>
                <a:sym typeface="Arial"/>
              </a:rPr>
              <a:t>“</a:t>
            </a:r>
            <a:endParaRPr sz="8300" b="1" i="0" u="none" strike="noStrike" cap="none">
              <a:solidFill>
                <a:schemeClr val="dk1"/>
              </a:solidFill>
              <a:latin typeface="Arial"/>
              <a:ea typeface="Arial"/>
              <a:cs typeface="Arial"/>
              <a:sym typeface="Arial"/>
            </a:endParaRPr>
          </a:p>
        </p:txBody>
      </p:sp>
      <p:sp>
        <p:nvSpPr>
          <p:cNvPr id="2109" name="Google Shape;2109;p187"/>
          <p:cNvSpPr txBox="1">
            <a:spLocks noGrp="1"/>
          </p:cNvSpPr>
          <p:nvPr>
            <p:ph type="subTitle" idx="1"/>
          </p:nvPr>
        </p:nvSpPr>
        <p:spPr>
          <a:xfrm>
            <a:off x="2807208" y="3980955"/>
            <a:ext cx="3538800" cy="3387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2110" name="Google Shape;2110;p187"/>
          <p:cNvSpPr txBox="1">
            <a:spLocks noGrp="1"/>
          </p:cNvSpPr>
          <p:nvPr>
            <p:ph type="subTitle" idx="3"/>
          </p:nvPr>
        </p:nvSpPr>
        <p:spPr>
          <a:xfrm>
            <a:off x="2807208" y="3706381"/>
            <a:ext cx="3538800" cy="2472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200"/>
              <a:buFont typeface="Arial"/>
              <a:buNone/>
              <a:defRPr sz="14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200"/>
              <a:buFont typeface="Arial"/>
              <a:buNone/>
              <a:defRPr sz="1200">
                <a:solidFill>
                  <a:schemeClr val="dk1"/>
                </a:solidFill>
              </a:defRPr>
            </a:lvl2pPr>
            <a:lvl3pPr lvl="2" algn="ctr" rtl="0">
              <a:lnSpc>
                <a:spcPct val="90000"/>
              </a:lnSpc>
              <a:spcBef>
                <a:spcPts val="0"/>
              </a:spcBef>
              <a:spcAft>
                <a:spcPts val="0"/>
              </a:spcAft>
              <a:buClr>
                <a:schemeClr val="dk1"/>
              </a:buClr>
              <a:buSzPts val="1200"/>
              <a:buFont typeface="Arial"/>
              <a:buNone/>
              <a:defRPr sz="1200">
                <a:solidFill>
                  <a:schemeClr val="dk1"/>
                </a:solidFill>
              </a:defRPr>
            </a:lvl3pPr>
            <a:lvl4pPr lvl="3" algn="ctr" rtl="0">
              <a:lnSpc>
                <a:spcPct val="90000"/>
              </a:lnSpc>
              <a:spcBef>
                <a:spcPts val="0"/>
              </a:spcBef>
              <a:spcAft>
                <a:spcPts val="0"/>
              </a:spcAft>
              <a:buClr>
                <a:schemeClr val="dk1"/>
              </a:buClr>
              <a:buSzPts val="1200"/>
              <a:buFont typeface="Arial"/>
              <a:buNone/>
              <a:defRPr sz="1200">
                <a:solidFill>
                  <a:schemeClr val="dk1"/>
                </a:solidFill>
              </a:defRPr>
            </a:lvl4pPr>
            <a:lvl5pPr lvl="4" algn="ctr" rtl="0">
              <a:lnSpc>
                <a:spcPct val="90000"/>
              </a:lnSpc>
              <a:spcBef>
                <a:spcPts val="0"/>
              </a:spcBef>
              <a:spcAft>
                <a:spcPts val="0"/>
              </a:spcAft>
              <a:buClr>
                <a:schemeClr val="dk1"/>
              </a:buClr>
              <a:buSzPts val="1200"/>
              <a:buFont typeface="Arial"/>
              <a:buNone/>
              <a:defRPr sz="1200">
                <a:solidFill>
                  <a:schemeClr val="dk1"/>
                </a:solidFill>
              </a:defRPr>
            </a:lvl5pPr>
            <a:lvl6pPr lvl="5" algn="ctr" rtl="0">
              <a:lnSpc>
                <a:spcPct val="90000"/>
              </a:lnSpc>
              <a:spcBef>
                <a:spcPts val="0"/>
              </a:spcBef>
              <a:spcAft>
                <a:spcPts val="0"/>
              </a:spcAft>
              <a:buClr>
                <a:schemeClr val="dk1"/>
              </a:buClr>
              <a:buSzPts val="1200"/>
              <a:buNone/>
              <a:defRPr sz="1200">
                <a:solidFill>
                  <a:schemeClr val="dk1"/>
                </a:solidFill>
              </a:defRPr>
            </a:lvl6pPr>
            <a:lvl7pPr lvl="6" algn="ctr" rtl="0">
              <a:lnSpc>
                <a:spcPct val="90000"/>
              </a:lnSpc>
              <a:spcBef>
                <a:spcPts val="0"/>
              </a:spcBef>
              <a:spcAft>
                <a:spcPts val="0"/>
              </a:spcAft>
              <a:buClr>
                <a:schemeClr val="dk1"/>
              </a:buClr>
              <a:buSzPts val="1200"/>
              <a:buNone/>
              <a:defRPr sz="1200">
                <a:solidFill>
                  <a:schemeClr val="dk1"/>
                </a:solidFill>
              </a:defRPr>
            </a:lvl7pPr>
            <a:lvl8pPr lvl="7" algn="ctr" rtl="0">
              <a:lnSpc>
                <a:spcPct val="90000"/>
              </a:lnSpc>
              <a:spcBef>
                <a:spcPts val="0"/>
              </a:spcBef>
              <a:spcAft>
                <a:spcPts val="0"/>
              </a:spcAft>
              <a:buClr>
                <a:schemeClr val="dk1"/>
              </a:buClr>
              <a:buSzPts val="1200"/>
              <a:buNone/>
              <a:defRPr sz="1200">
                <a:solidFill>
                  <a:schemeClr val="dk1"/>
                </a:solidFill>
              </a:defRPr>
            </a:lvl8pPr>
            <a:lvl9pPr lvl="8" algn="ctr" rtl="0">
              <a:lnSpc>
                <a:spcPct val="90000"/>
              </a:lnSpc>
              <a:spcBef>
                <a:spcPts val="0"/>
              </a:spcBef>
              <a:spcAft>
                <a:spcPts val="0"/>
              </a:spcAft>
              <a:buClr>
                <a:schemeClr val="dk1"/>
              </a:buClr>
              <a:buSzPts val="1200"/>
              <a:buNone/>
              <a:defRPr sz="1200">
                <a:solidFill>
                  <a:schemeClr val="dk1"/>
                </a:solidFill>
              </a:defRPr>
            </a:lvl9pPr>
          </a:lstStyle>
          <a:p>
            <a:endParaRPr/>
          </a:p>
        </p:txBody>
      </p:sp>
      <p:sp>
        <p:nvSpPr>
          <p:cNvPr id="2111" name="Google Shape;2111;p187"/>
          <p:cNvSpPr txBox="1">
            <a:spLocks noGrp="1"/>
          </p:cNvSpPr>
          <p:nvPr>
            <p:ph type="body" idx="4"/>
          </p:nvPr>
        </p:nvSpPr>
        <p:spPr>
          <a:xfrm>
            <a:off x="1995459" y="1322653"/>
            <a:ext cx="5153100" cy="1353000"/>
          </a:xfrm>
          <a:prstGeom prst="rect">
            <a:avLst/>
          </a:prstGeom>
          <a:noFill/>
          <a:ln>
            <a:noFill/>
          </a:ln>
        </p:spPr>
        <p:txBody>
          <a:bodyPr spcFirstLastPara="1" wrap="square" lIns="91425" tIns="45700" rIns="91425" bIns="45700" anchor="ctr" anchorCtr="0">
            <a:normAutofit/>
          </a:bodyPr>
          <a:lstStyle>
            <a:lvl1pPr marL="457200" lvl="0" indent="-228600" algn="ctr"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65. One quote">
  <p:cSld name="65. One quote">
    <p:spTree>
      <p:nvGrpSpPr>
        <p:cNvPr id="1" name="Shape 2112"/>
        <p:cNvGrpSpPr/>
        <p:nvPr/>
      </p:nvGrpSpPr>
      <p:grpSpPr>
        <a:xfrm>
          <a:off x="0" y="0"/>
          <a:ext cx="0" cy="0"/>
          <a:chOff x="0" y="0"/>
          <a:chExt cx="0" cy="0"/>
        </a:xfrm>
      </p:grpSpPr>
      <p:sp>
        <p:nvSpPr>
          <p:cNvPr id="2113" name="Google Shape;2113;p188"/>
          <p:cNvSpPr/>
          <p:nvPr/>
        </p:nvSpPr>
        <p:spPr>
          <a:xfrm>
            <a:off x="722157" y="641489"/>
            <a:ext cx="7699800" cy="3865200"/>
          </a:xfrm>
          <a:prstGeom prst="roundRect">
            <a:avLst>
              <a:gd name="adj" fmla="val 2079"/>
            </a:avLst>
          </a:prstGeom>
          <a:gradFill>
            <a:gsLst>
              <a:gs pos="0">
                <a:srgbClr val="A371F7"/>
              </a:gs>
              <a:gs pos="55000">
                <a:schemeClr val="accent4"/>
              </a:gs>
              <a:gs pos="100000">
                <a:srgbClr val="388BFD"/>
              </a:gs>
            </a:gsLst>
            <a:lin ang="3600008"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114" name="Google Shape;2114;p188"/>
          <p:cNvSpPr>
            <a:spLocks noGrp="1"/>
          </p:cNvSpPr>
          <p:nvPr>
            <p:ph type="pic" idx="2"/>
          </p:nvPr>
        </p:nvSpPr>
        <p:spPr>
          <a:xfrm>
            <a:off x="4143373" y="2702972"/>
            <a:ext cx="857400" cy="858000"/>
          </a:xfrm>
          <a:prstGeom prst="ellipse">
            <a:avLst/>
          </a:prstGeom>
          <a:noFill/>
          <a:ln w="19050" cap="flat" cmpd="sng">
            <a:solidFill>
              <a:schemeClr val="dk1"/>
            </a:solidFill>
            <a:prstDash val="solid"/>
            <a:round/>
            <a:headEnd type="none" w="sm" len="sm"/>
            <a:tailEnd type="none" w="sm" len="sm"/>
          </a:ln>
          <a:effectLst>
            <a:reflection stA="20000" endPos="16000" dist="28575" dir="5400000" fadeDir="5400012" sy="-100000" algn="bl" rotWithShape="0"/>
          </a:effectLst>
        </p:spPr>
      </p:sp>
      <p:sp>
        <p:nvSpPr>
          <p:cNvPr id="2115" name="Google Shape;2115;p188"/>
          <p:cNvSpPr txBox="1"/>
          <p:nvPr/>
        </p:nvSpPr>
        <p:spPr>
          <a:xfrm>
            <a:off x="4271971" y="694879"/>
            <a:ext cx="600000" cy="13122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8300"/>
              <a:buFont typeface="Arial"/>
              <a:buNone/>
            </a:pPr>
            <a:r>
              <a:rPr lang="en-US" sz="8300" b="1" i="0" u="none" strike="noStrike" cap="none">
                <a:solidFill>
                  <a:schemeClr val="dk1"/>
                </a:solidFill>
                <a:latin typeface="Arial"/>
                <a:ea typeface="Arial"/>
                <a:cs typeface="Arial"/>
                <a:sym typeface="Arial"/>
              </a:rPr>
              <a:t>“</a:t>
            </a:r>
            <a:endParaRPr sz="8300" b="1" i="0" u="none" strike="noStrike" cap="none">
              <a:solidFill>
                <a:schemeClr val="dk1"/>
              </a:solidFill>
              <a:latin typeface="Arial"/>
              <a:ea typeface="Arial"/>
              <a:cs typeface="Arial"/>
              <a:sym typeface="Arial"/>
            </a:endParaRPr>
          </a:p>
        </p:txBody>
      </p:sp>
      <p:sp>
        <p:nvSpPr>
          <p:cNvPr id="2116" name="Google Shape;2116;p188"/>
          <p:cNvSpPr txBox="1">
            <a:spLocks noGrp="1"/>
          </p:cNvSpPr>
          <p:nvPr>
            <p:ph type="subTitle" idx="1"/>
          </p:nvPr>
        </p:nvSpPr>
        <p:spPr>
          <a:xfrm>
            <a:off x="2807208" y="3980955"/>
            <a:ext cx="3538800" cy="3387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2117" name="Google Shape;2117;p188"/>
          <p:cNvSpPr txBox="1">
            <a:spLocks noGrp="1"/>
          </p:cNvSpPr>
          <p:nvPr>
            <p:ph type="body" idx="3"/>
          </p:nvPr>
        </p:nvSpPr>
        <p:spPr>
          <a:xfrm>
            <a:off x="1995459" y="1322653"/>
            <a:ext cx="5153100" cy="1353000"/>
          </a:xfrm>
          <a:prstGeom prst="rect">
            <a:avLst/>
          </a:prstGeom>
          <a:noFill/>
          <a:ln>
            <a:noFill/>
          </a:ln>
        </p:spPr>
        <p:txBody>
          <a:bodyPr spcFirstLastPara="1" wrap="square" lIns="91425" tIns="45700" rIns="91425" bIns="45700" anchor="ctr" anchorCtr="0">
            <a:normAutofit/>
          </a:bodyPr>
          <a:lstStyle>
            <a:lvl1pPr marL="457200" lvl="0" indent="-228600" algn="ctr"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118" name="Google Shape;2118;p188"/>
          <p:cNvSpPr txBox="1">
            <a:spLocks noGrp="1"/>
          </p:cNvSpPr>
          <p:nvPr>
            <p:ph type="body" idx="4"/>
          </p:nvPr>
        </p:nvSpPr>
        <p:spPr>
          <a:xfrm>
            <a:off x="2807209" y="3688465"/>
            <a:ext cx="3538800" cy="338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800"/>
              <a:buNone/>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ctr" rtl="0">
              <a:lnSpc>
                <a:spcPct val="90000"/>
              </a:lnSpc>
              <a:spcBef>
                <a:spcPts val="375"/>
              </a:spcBef>
              <a:spcAft>
                <a:spcPts val="0"/>
              </a:spcAft>
              <a:buClr>
                <a:schemeClr val="dk1"/>
              </a:buClr>
              <a:buSzPts val="1400"/>
              <a:buFont typeface="Arial"/>
              <a:buNone/>
              <a:defRPr sz="14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66. One quote">
  <p:cSld name="66. One quote">
    <p:spTree>
      <p:nvGrpSpPr>
        <p:cNvPr id="1" name="Shape 2119"/>
        <p:cNvGrpSpPr/>
        <p:nvPr/>
      </p:nvGrpSpPr>
      <p:grpSpPr>
        <a:xfrm>
          <a:off x="0" y="0"/>
          <a:ext cx="0" cy="0"/>
          <a:chOff x="0" y="0"/>
          <a:chExt cx="0" cy="0"/>
        </a:xfrm>
      </p:grpSpPr>
      <p:sp>
        <p:nvSpPr>
          <p:cNvPr id="2120" name="Google Shape;2120;p189"/>
          <p:cNvSpPr/>
          <p:nvPr/>
        </p:nvSpPr>
        <p:spPr>
          <a:xfrm>
            <a:off x="722157" y="641489"/>
            <a:ext cx="7699800" cy="3865200"/>
          </a:xfrm>
          <a:prstGeom prst="roundRect">
            <a:avLst>
              <a:gd name="adj" fmla="val 2079"/>
            </a:avLst>
          </a:prstGeom>
          <a:gradFill>
            <a:gsLst>
              <a:gs pos="0">
                <a:srgbClr val="388BFD"/>
              </a:gs>
              <a:gs pos="100000">
                <a:schemeClr val="accent5"/>
              </a:gs>
            </a:gsLst>
            <a:lin ang="3600008"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121" name="Google Shape;2121;p189"/>
          <p:cNvSpPr>
            <a:spLocks noGrp="1"/>
          </p:cNvSpPr>
          <p:nvPr>
            <p:ph type="pic" idx="2"/>
          </p:nvPr>
        </p:nvSpPr>
        <p:spPr>
          <a:xfrm>
            <a:off x="4143373" y="2702972"/>
            <a:ext cx="857400" cy="858000"/>
          </a:xfrm>
          <a:prstGeom prst="ellipse">
            <a:avLst/>
          </a:prstGeom>
          <a:noFill/>
          <a:ln w="19050" cap="flat" cmpd="sng">
            <a:solidFill>
              <a:schemeClr val="dk1"/>
            </a:solidFill>
            <a:prstDash val="solid"/>
            <a:round/>
            <a:headEnd type="none" w="sm" len="sm"/>
            <a:tailEnd type="none" w="sm" len="sm"/>
          </a:ln>
          <a:effectLst>
            <a:reflection stA="20000" endPos="16000" dist="28575" dir="5400000" fadeDir="5400012" sy="-100000" algn="bl" rotWithShape="0"/>
          </a:effectLst>
        </p:spPr>
      </p:sp>
      <p:sp>
        <p:nvSpPr>
          <p:cNvPr id="2122" name="Google Shape;2122;p189"/>
          <p:cNvSpPr txBox="1"/>
          <p:nvPr/>
        </p:nvSpPr>
        <p:spPr>
          <a:xfrm>
            <a:off x="4271971" y="694879"/>
            <a:ext cx="600000" cy="13122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8300"/>
              <a:buFont typeface="Arial"/>
              <a:buNone/>
            </a:pPr>
            <a:r>
              <a:rPr lang="en-US" sz="8300" b="1" i="0" u="none" strike="noStrike" cap="none">
                <a:solidFill>
                  <a:schemeClr val="dk1"/>
                </a:solidFill>
                <a:latin typeface="Arial"/>
                <a:ea typeface="Arial"/>
                <a:cs typeface="Arial"/>
                <a:sym typeface="Arial"/>
              </a:rPr>
              <a:t>“</a:t>
            </a:r>
            <a:endParaRPr sz="8300" b="1" i="0" u="none" strike="noStrike" cap="none">
              <a:solidFill>
                <a:schemeClr val="dk1"/>
              </a:solidFill>
              <a:latin typeface="Arial"/>
              <a:ea typeface="Arial"/>
              <a:cs typeface="Arial"/>
              <a:sym typeface="Arial"/>
            </a:endParaRPr>
          </a:p>
        </p:txBody>
      </p:sp>
      <p:sp>
        <p:nvSpPr>
          <p:cNvPr id="2123" name="Google Shape;2123;p189"/>
          <p:cNvSpPr txBox="1">
            <a:spLocks noGrp="1"/>
          </p:cNvSpPr>
          <p:nvPr>
            <p:ph type="subTitle" idx="1"/>
          </p:nvPr>
        </p:nvSpPr>
        <p:spPr>
          <a:xfrm>
            <a:off x="2807208" y="3980955"/>
            <a:ext cx="3538800" cy="3387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2124" name="Google Shape;2124;p189"/>
          <p:cNvSpPr txBox="1">
            <a:spLocks noGrp="1"/>
          </p:cNvSpPr>
          <p:nvPr>
            <p:ph type="body" idx="3"/>
          </p:nvPr>
        </p:nvSpPr>
        <p:spPr>
          <a:xfrm>
            <a:off x="1995459" y="1322653"/>
            <a:ext cx="5153100" cy="1353000"/>
          </a:xfrm>
          <a:prstGeom prst="rect">
            <a:avLst/>
          </a:prstGeom>
          <a:noFill/>
          <a:ln>
            <a:noFill/>
          </a:ln>
        </p:spPr>
        <p:txBody>
          <a:bodyPr spcFirstLastPara="1" wrap="square" lIns="91425" tIns="45700" rIns="91425" bIns="45700" anchor="ctr" anchorCtr="0">
            <a:normAutofit/>
          </a:bodyPr>
          <a:lstStyle>
            <a:lvl1pPr marL="457200" lvl="0" indent="-228600" algn="ctr"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125" name="Google Shape;2125;p189"/>
          <p:cNvSpPr txBox="1">
            <a:spLocks noGrp="1"/>
          </p:cNvSpPr>
          <p:nvPr>
            <p:ph type="body" idx="4"/>
          </p:nvPr>
        </p:nvSpPr>
        <p:spPr>
          <a:xfrm>
            <a:off x="2807209" y="3688465"/>
            <a:ext cx="3538800" cy="338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800"/>
              <a:buNone/>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ctr" rtl="0">
              <a:lnSpc>
                <a:spcPct val="90000"/>
              </a:lnSpc>
              <a:spcBef>
                <a:spcPts val="375"/>
              </a:spcBef>
              <a:spcAft>
                <a:spcPts val="0"/>
              </a:spcAft>
              <a:buClr>
                <a:schemeClr val="dk1"/>
              </a:buClr>
              <a:buSzPts val="1400"/>
              <a:buFont typeface="Arial"/>
              <a:buNone/>
              <a:defRPr sz="14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67. Two quotes">
  <p:cSld name="67. Two quotes">
    <p:spTree>
      <p:nvGrpSpPr>
        <p:cNvPr id="1" name="Shape 2126"/>
        <p:cNvGrpSpPr/>
        <p:nvPr/>
      </p:nvGrpSpPr>
      <p:grpSpPr>
        <a:xfrm>
          <a:off x="0" y="0"/>
          <a:ext cx="0" cy="0"/>
          <a:chOff x="0" y="0"/>
          <a:chExt cx="0" cy="0"/>
        </a:xfrm>
      </p:grpSpPr>
      <p:sp>
        <p:nvSpPr>
          <p:cNvPr id="2127" name="Google Shape;2127;p190"/>
          <p:cNvSpPr/>
          <p:nvPr/>
        </p:nvSpPr>
        <p:spPr>
          <a:xfrm>
            <a:off x="4660600" y="743638"/>
            <a:ext cx="3657600" cy="3660900"/>
          </a:xfrm>
          <a:prstGeom prst="roundRect">
            <a:avLst>
              <a:gd name="adj" fmla="val 2079"/>
            </a:avLst>
          </a:prstGeom>
          <a:gradFill>
            <a:gsLst>
              <a:gs pos="0">
                <a:schemeClr val="accent4"/>
              </a:gs>
              <a:gs pos="62000">
                <a:schemeClr val="accent1"/>
              </a:gs>
              <a:gs pos="100000">
                <a:schemeClr val="accent1"/>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128" name="Google Shape;2128;p190"/>
          <p:cNvSpPr txBox="1"/>
          <p:nvPr/>
        </p:nvSpPr>
        <p:spPr>
          <a:xfrm>
            <a:off x="4858455" y="778717"/>
            <a:ext cx="1001400" cy="13161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US" sz="8300" b="1" i="0" u="none" strike="noStrike" cap="none">
                <a:solidFill>
                  <a:schemeClr val="dk1"/>
                </a:solidFill>
                <a:latin typeface="Arial"/>
                <a:ea typeface="Arial"/>
                <a:cs typeface="Arial"/>
                <a:sym typeface="Arial"/>
              </a:rPr>
              <a:t>“</a:t>
            </a:r>
            <a:endParaRPr sz="500">
              <a:solidFill>
                <a:schemeClr val="dk1"/>
              </a:solidFill>
              <a:latin typeface="Calibri"/>
              <a:ea typeface="Calibri"/>
              <a:cs typeface="Calibri"/>
              <a:sym typeface="Calibri"/>
            </a:endParaRPr>
          </a:p>
        </p:txBody>
      </p:sp>
      <p:sp>
        <p:nvSpPr>
          <p:cNvPr id="2129" name="Google Shape;2129;p190"/>
          <p:cNvSpPr txBox="1">
            <a:spLocks noGrp="1"/>
          </p:cNvSpPr>
          <p:nvPr>
            <p:ph type="subTitle" idx="1"/>
          </p:nvPr>
        </p:nvSpPr>
        <p:spPr>
          <a:xfrm>
            <a:off x="4823501" y="1690714"/>
            <a:ext cx="3337500" cy="14919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130" name="Google Shape;2130;p190"/>
          <p:cNvSpPr txBox="1">
            <a:spLocks noGrp="1"/>
          </p:cNvSpPr>
          <p:nvPr>
            <p:ph type="subTitle" idx="2"/>
          </p:nvPr>
        </p:nvSpPr>
        <p:spPr>
          <a:xfrm>
            <a:off x="4832737" y="3888433"/>
            <a:ext cx="3337500" cy="24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2131" name="Google Shape;2131;p190"/>
          <p:cNvSpPr/>
          <p:nvPr/>
        </p:nvSpPr>
        <p:spPr>
          <a:xfrm>
            <a:off x="825800" y="743638"/>
            <a:ext cx="3657600" cy="3660900"/>
          </a:xfrm>
          <a:prstGeom prst="roundRect">
            <a:avLst>
              <a:gd name="adj" fmla="val 2079"/>
            </a:avLst>
          </a:prstGeom>
          <a:gradFill>
            <a:gsLst>
              <a:gs pos="0">
                <a:schemeClr val="accent1"/>
              </a:gs>
              <a:gs pos="16000">
                <a:schemeClr val="accent1"/>
              </a:gs>
              <a:gs pos="100000">
                <a:schemeClr val="accent6"/>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132" name="Google Shape;2132;p190"/>
          <p:cNvSpPr txBox="1"/>
          <p:nvPr/>
        </p:nvSpPr>
        <p:spPr>
          <a:xfrm>
            <a:off x="1023655" y="778717"/>
            <a:ext cx="1001400" cy="13161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US" sz="8300" b="1" i="0" u="none" strike="noStrike" cap="none">
                <a:solidFill>
                  <a:schemeClr val="dk1"/>
                </a:solidFill>
                <a:latin typeface="Arial"/>
                <a:ea typeface="Arial"/>
                <a:cs typeface="Arial"/>
                <a:sym typeface="Arial"/>
              </a:rPr>
              <a:t>“</a:t>
            </a:r>
            <a:endParaRPr sz="500">
              <a:solidFill>
                <a:schemeClr val="dk1"/>
              </a:solidFill>
              <a:latin typeface="Calibri"/>
              <a:ea typeface="Calibri"/>
              <a:cs typeface="Calibri"/>
              <a:sym typeface="Calibri"/>
            </a:endParaRPr>
          </a:p>
        </p:txBody>
      </p:sp>
      <p:sp>
        <p:nvSpPr>
          <p:cNvPr id="2133" name="Google Shape;2133;p190"/>
          <p:cNvSpPr txBox="1">
            <a:spLocks noGrp="1"/>
          </p:cNvSpPr>
          <p:nvPr>
            <p:ph type="subTitle" idx="3"/>
          </p:nvPr>
        </p:nvSpPr>
        <p:spPr>
          <a:xfrm>
            <a:off x="988701" y="1690714"/>
            <a:ext cx="3337500" cy="14919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134" name="Google Shape;2134;p190"/>
          <p:cNvSpPr txBox="1">
            <a:spLocks noGrp="1"/>
          </p:cNvSpPr>
          <p:nvPr>
            <p:ph type="subTitle" idx="4"/>
          </p:nvPr>
        </p:nvSpPr>
        <p:spPr>
          <a:xfrm>
            <a:off x="997937" y="3888433"/>
            <a:ext cx="3337500" cy="24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2135" name="Google Shape;2135;p190"/>
          <p:cNvSpPr txBox="1">
            <a:spLocks noGrp="1"/>
          </p:cNvSpPr>
          <p:nvPr>
            <p:ph type="body" idx="5"/>
          </p:nvPr>
        </p:nvSpPr>
        <p:spPr>
          <a:xfrm>
            <a:off x="988703" y="3643219"/>
            <a:ext cx="3346800" cy="3558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600"/>
              <a:buFont typeface="Arial"/>
              <a:buNone/>
              <a:defRPr>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136" name="Google Shape;2136;p190"/>
          <p:cNvSpPr txBox="1">
            <a:spLocks noGrp="1"/>
          </p:cNvSpPr>
          <p:nvPr>
            <p:ph type="body" idx="6"/>
          </p:nvPr>
        </p:nvSpPr>
        <p:spPr>
          <a:xfrm>
            <a:off x="4828120" y="3643219"/>
            <a:ext cx="3346800" cy="3558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600"/>
              <a:buFont typeface="Arial"/>
              <a:buNone/>
              <a:defRPr>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67. Two quotes">
  <p:cSld name="1_67. Two quotes">
    <p:spTree>
      <p:nvGrpSpPr>
        <p:cNvPr id="1" name="Shape 2137"/>
        <p:cNvGrpSpPr/>
        <p:nvPr/>
      </p:nvGrpSpPr>
      <p:grpSpPr>
        <a:xfrm>
          <a:off x="0" y="0"/>
          <a:ext cx="0" cy="0"/>
          <a:chOff x="0" y="0"/>
          <a:chExt cx="0" cy="0"/>
        </a:xfrm>
      </p:grpSpPr>
      <p:sp>
        <p:nvSpPr>
          <p:cNvPr id="2138" name="Google Shape;2138;p191"/>
          <p:cNvSpPr/>
          <p:nvPr/>
        </p:nvSpPr>
        <p:spPr>
          <a:xfrm>
            <a:off x="4660600" y="743638"/>
            <a:ext cx="3657600" cy="3660900"/>
          </a:xfrm>
          <a:prstGeom prst="roundRect">
            <a:avLst>
              <a:gd name="adj" fmla="val 2079"/>
            </a:avLst>
          </a:prstGeom>
          <a:gradFill>
            <a:gsLst>
              <a:gs pos="0">
                <a:schemeClr val="accent3"/>
              </a:gs>
              <a:gs pos="71000">
                <a:schemeClr val="accent5"/>
              </a:gs>
              <a:gs pos="100000">
                <a:schemeClr val="accent5"/>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139" name="Google Shape;2139;p191"/>
          <p:cNvSpPr/>
          <p:nvPr/>
        </p:nvSpPr>
        <p:spPr>
          <a:xfrm>
            <a:off x="825800" y="743638"/>
            <a:ext cx="3657600" cy="3660900"/>
          </a:xfrm>
          <a:prstGeom prst="roundRect">
            <a:avLst>
              <a:gd name="adj" fmla="val 2079"/>
            </a:avLst>
          </a:prstGeom>
          <a:gradFill>
            <a:gsLst>
              <a:gs pos="0">
                <a:schemeClr val="accent5"/>
              </a:gs>
              <a:gs pos="10000">
                <a:schemeClr val="accent5"/>
              </a:gs>
              <a:gs pos="100000">
                <a:schemeClr val="accent2"/>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140" name="Google Shape;2140;p191"/>
          <p:cNvSpPr txBox="1"/>
          <p:nvPr/>
        </p:nvSpPr>
        <p:spPr>
          <a:xfrm>
            <a:off x="4858455" y="778717"/>
            <a:ext cx="1001400" cy="13161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US" sz="8300" b="1" i="0" u="none" strike="noStrike" cap="none">
                <a:solidFill>
                  <a:schemeClr val="dk1"/>
                </a:solidFill>
                <a:latin typeface="Arial"/>
                <a:ea typeface="Arial"/>
                <a:cs typeface="Arial"/>
                <a:sym typeface="Arial"/>
              </a:rPr>
              <a:t>“</a:t>
            </a:r>
            <a:endParaRPr sz="500">
              <a:solidFill>
                <a:schemeClr val="dk1"/>
              </a:solidFill>
              <a:latin typeface="Calibri"/>
              <a:ea typeface="Calibri"/>
              <a:cs typeface="Calibri"/>
              <a:sym typeface="Calibri"/>
            </a:endParaRPr>
          </a:p>
        </p:txBody>
      </p:sp>
      <p:sp>
        <p:nvSpPr>
          <p:cNvPr id="2141" name="Google Shape;2141;p191"/>
          <p:cNvSpPr txBox="1">
            <a:spLocks noGrp="1"/>
          </p:cNvSpPr>
          <p:nvPr>
            <p:ph type="subTitle" idx="1"/>
          </p:nvPr>
        </p:nvSpPr>
        <p:spPr>
          <a:xfrm>
            <a:off x="4823501" y="1690714"/>
            <a:ext cx="3337500" cy="14919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142" name="Google Shape;2142;p191"/>
          <p:cNvSpPr txBox="1">
            <a:spLocks noGrp="1"/>
          </p:cNvSpPr>
          <p:nvPr>
            <p:ph type="subTitle" idx="2"/>
          </p:nvPr>
        </p:nvSpPr>
        <p:spPr>
          <a:xfrm>
            <a:off x="4832737" y="3888433"/>
            <a:ext cx="3337500" cy="24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2143" name="Google Shape;2143;p191"/>
          <p:cNvSpPr txBox="1"/>
          <p:nvPr/>
        </p:nvSpPr>
        <p:spPr>
          <a:xfrm>
            <a:off x="1023655" y="778717"/>
            <a:ext cx="1001400" cy="13161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US" sz="8300" b="1" i="0" u="none" strike="noStrike" cap="none">
                <a:solidFill>
                  <a:schemeClr val="dk1"/>
                </a:solidFill>
                <a:latin typeface="Arial"/>
                <a:ea typeface="Arial"/>
                <a:cs typeface="Arial"/>
                <a:sym typeface="Arial"/>
              </a:rPr>
              <a:t>“</a:t>
            </a:r>
            <a:endParaRPr sz="500">
              <a:solidFill>
                <a:schemeClr val="dk1"/>
              </a:solidFill>
              <a:latin typeface="Calibri"/>
              <a:ea typeface="Calibri"/>
              <a:cs typeface="Calibri"/>
              <a:sym typeface="Calibri"/>
            </a:endParaRPr>
          </a:p>
        </p:txBody>
      </p:sp>
      <p:sp>
        <p:nvSpPr>
          <p:cNvPr id="2144" name="Google Shape;2144;p191"/>
          <p:cNvSpPr txBox="1">
            <a:spLocks noGrp="1"/>
          </p:cNvSpPr>
          <p:nvPr>
            <p:ph type="subTitle" idx="3"/>
          </p:nvPr>
        </p:nvSpPr>
        <p:spPr>
          <a:xfrm>
            <a:off x="988701" y="1690714"/>
            <a:ext cx="3337500" cy="14919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145" name="Google Shape;2145;p191"/>
          <p:cNvSpPr txBox="1">
            <a:spLocks noGrp="1"/>
          </p:cNvSpPr>
          <p:nvPr>
            <p:ph type="subTitle" idx="4"/>
          </p:nvPr>
        </p:nvSpPr>
        <p:spPr>
          <a:xfrm>
            <a:off x="997937" y="3888433"/>
            <a:ext cx="3337500" cy="24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2146" name="Google Shape;2146;p191"/>
          <p:cNvSpPr txBox="1">
            <a:spLocks noGrp="1"/>
          </p:cNvSpPr>
          <p:nvPr>
            <p:ph type="body" idx="5"/>
          </p:nvPr>
        </p:nvSpPr>
        <p:spPr>
          <a:xfrm>
            <a:off x="988703" y="3643219"/>
            <a:ext cx="3346800" cy="3558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600"/>
              <a:buFont typeface="Arial"/>
              <a:buNone/>
              <a:defRPr>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147" name="Google Shape;2147;p191"/>
          <p:cNvSpPr txBox="1">
            <a:spLocks noGrp="1"/>
          </p:cNvSpPr>
          <p:nvPr>
            <p:ph type="body" idx="6"/>
          </p:nvPr>
        </p:nvSpPr>
        <p:spPr>
          <a:xfrm>
            <a:off x="4828120" y="3643219"/>
            <a:ext cx="3346800" cy="3558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600"/>
              <a:buFont typeface="Arial"/>
              <a:buNone/>
              <a:defRPr>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1. Speaker card  (1 person)">
  <p:cSld name="1_11. Speaker card  (1 person)">
    <p:bg>
      <p:bgPr>
        <a:gradFill>
          <a:gsLst>
            <a:gs pos="0">
              <a:schemeClr val="accent2"/>
            </a:gs>
            <a:gs pos="8000">
              <a:schemeClr val="accent2"/>
            </a:gs>
            <a:gs pos="100000">
              <a:srgbClr val="A371F7"/>
            </a:gs>
          </a:gsLst>
          <a:lin ang="18900044" scaled="0"/>
        </a:gradFill>
        <a:effectLst/>
      </p:bgPr>
    </p:bg>
    <p:spTree>
      <p:nvGrpSpPr>
        <p:cNvPr id="1" name="Shape 131"/>
        <p:cNvGrpSpPr/>
        <p:nvPr/>
      </p:nvGrpSpPr>
      <p:grpSpPr>
        <a:xfrm>
          <a:off x="0" y="0"/>
          <a:ext cx="0" cy="0"/>
          <a:chOff x="0" y="0"/>
          <a:chExt cx="0" cy="0"/>
        </a:xfrm>
      </p:grpSpPr>
      <p:sp>
        <p:nvSpPr>
          <p:cNvPr id="132" name="Google Shape;132;p20"/>
          <p:cNvSpPr>
            <a:spLocks noGrp="1"/>
          </p:cNvSpPr>
          <p:nvPr>
            <p:ph type="pic" idx="2"/>
          </p:nvPr>
        </p:nvSpPr>
        <p:spPr>
          <a:xfrm>
            <a:off x="1378078" y="1716088"/>
            <a:ext cx="1714500" cy="1716088"/>
          </a:xfrm>
          <a:prstGeom prst="ellipse">
            <a:avLst/>
          </a:prstGeom>
          <a:noFill/>
          <a:ln w="19050" cap="flat" cmpd="sng">
            <a:solidFill>
              <a:schemeClr val="accent1"/>
            </a:solidFill>
            <a:prstDash val="solid"/>
            <a:round/>
            <a:headEnd type="none" w="sm" len="sm"/>
            <a:tailEnd type="none" w="sm" len="sm"/>
          </a:ln>
          <a:effectLst>
            <a:reflection stA="20000" endPos="15000" dist="19050" dir="5400000" sy="-100000" algn="bl" rotWithShape="0"/>
          </a:effectLst>
        </p:spPr>
      </p:sp>
      <p:sp>
        <p:nvSpPr>
          <p:cNvPr id="133" name="Google Shape;133;p20"/>
          <p:cNvSpPr txBox="1">
            <a:spLocks noGrp="1"/>
          </p:cNvSpPr>
          <p:nvPr>
            <p:ph type="title"/>
          </p:nvPr>
        </p:nvSpPr>
        <p:spPr>
          <a:xfrm>
            <a:off x="3334512" y="1915916"/>
            <a:ext cx="4729625" cy="741386"/>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34" name="Google Shape;134;p20"/>
          <p:cNvSpPr txBox="1">
            <a:spLocks noGrp="1"/>
          </p:cNvSpPr>
          <p:nvPr>
            <p:ph type="subTitle" idx="1"/>
          </p:nvPr>
        </p:nvSpPr>
        <p:spPr>
          <a:xfrm>
            <a:off x="3334512" y="2510827"/>
            <a:ext cx="4729625" cy="338713"/>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400"/>
              <a:buFont typeface="Roboto Mono"/>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400"/>
              <a:buFont typeface="Arial"/>
              <a:buNone/>
              <a:defRPr>
                <a:solidFill>
                  <a:schemeClr val="dk1"/>
                </a:solidFill>
              </a:defRPr>
            </a:lvl2pPr>
            <a:lvl3pPr lvl="2" algn="l">
              <a:lnSpc>
                <a:spcPct val="90000"/>
              </a:lnSpc>
              <a:spcBef>
                <a:spcPts val="0"/>
              </a:spcBef>
              <a:spcAft>
                <a:spcPts val="0"/>
              </a:spcAft>
              <a:buClr>
                <a:schemeClr val="dk1"/>
              </a:buClr>
              <a:buSzPts val="1400"/>
              <a:buFont typeface="Arial"/>
              <a:buNone/>
              <a:defRPr>
                <a:solidFill>
                  <a:schemeClr val="dk1"/>
                </a:solidFill>
              </a:defRPr>
            </a:lvl3pPr>
            <a:lvl4pPr lvl="3" algn="l">
              <a:lnSpc>
                <a:spcPct val="90000"/>
              </a:lnSpc>
              <a:spcBef>
                <a:spcPts val="0"/>
              </a:spcBef>
              <a:spcAft>
                <a:spcPts val="0"/>
              </a:spcAft>
              <a:buClr>
                <a:schemeClr val="dk1"/>
              </a:buClr>
              <a:buSzPts val="1400"/>
              <a:buFont typeface="Arial"/>
              <a:buNone/>
              <a:defRPr>
                <a:solidFill>
                  <a:schemeClr val="dk1"/>
                </a:solidFill>
              </a:defRPr>
            </a:lvl4pPr>
            <a:lvl5pPr lvl="4" algn="l">
              <a:lnSpc>
                <a:spcPct val="90000"/>
              </a:lnSpc>
              <a:spcBef>
                <a:spcPts val="0"/>
              </a:spcBef>
              <a:spcAft>
                <a:spcPts val="0"/>
              </a:spcAft>
              <a:buClr>
                <a:schemeClr val="dk1"/>
              </a:buClr>
              <a:buSzPts val="1400"/>
              <a:buFont typeface="Arial"/>
              <a:buNone/>
              <a:defRPr>
                <a:solidFill>
                  <a:schemeClr val="dk1"/>
                </a:solidFill>
              </a:defRPr>
            </a:lvl5pPr>
            <a:lvl6pPr lvl="5" algn="l">
              <a:lnSpc>
                <a:spcPct val="90000"/>
              </a:lnSpc>
              <a:spcBef>
                <a:spcPts val="0"/>
              </a:spcBef>
              <a:spcAft>
                <a:spcPts val="0"/>
              </a:spcAft>
              <a:buClr>
                <a:schemeClr val="dk1"/>
              </a:buClr>
              <a:buSzPts val="1400"/>
              <a:buNone/>
              <a:defRPr>
                <a:solidFill>
                  <a:schemeClr val="dk1"/>
                </a:solidFill>
              </a:defRPr>
            </a:lvl6pPr>
            <a:lvl7pPr lvl="6" algn="l">
              <a:lnSpc>
                <a:spcPct val="90000"/>
              </a:lnSpc>
              <a:spcBef>
                <a:spcPts val="0"/>
              </a:spcBef>
              <a:spcAft>
                <a:spcPts val="0"/>
              </a:spcAft>
              <a:buClr>
                <a:schemeClr val="dk1"/>
              </a:buClr>
              <a:buSzPts val="1400"/>
              <a:buNone/>
              <a:defRPr>
                <a:solidFill>
                  <a:schemeClr val="dk1"/>
                </a:solidFill>
              </a:defRPr>
            </a:lvl7pPr>
            <a:lvl8pPr lvl="7" algn="l">
              <a:lnSpc>
                <a:spcPct val="90000"/>
              </a:lnSpc>
              <a:spcBef>
                <a:spcPts val="0"/>
              </a:spcBef>
              <a:spcAft>
                <a:spcPts val="0"/>
              </a:spcAft>
              <a:buClr>
                <a:schemeClr val="dk1"/>
              </a:buClr>
              <a:buSzPts val="1400"/>
              <a:buNone/>
              <a:defRPr>
                <a:solidFill>
                  <a:schemeClr val="dk1"/>
                </a:solidFill>
              </a:defRPr>
            </a:lvl8pPr>
            <a:lvl9pPr lvl="8" algn="l">
              <a:lnSpc>
                <a:spcPct val="90000"/>
              </a:lnSpc>
              <a:spcBef>
                <a:spcPts val="0"/>
              </a:spcBef>
              <a:spcAft>
                <a:spcPts val="0"/>
              </a:spcAft>
              <a:buClr>
                <a:schemeClr val="dk1"/>
              </a:buClr>
              <a:buSzPts val="1400"/>
              <a:buNone/>
              <a:defRPr>
                <a:solidFill>
                  <a:schemeClr val="dk1"/>
                </a:solidFill>
              </a:defRPr>
            </a:lvl9pPr>
          </a:lstStyle>
          <a:p>
            <a:endParaRPr/>
          </a:p>
        </p:txBody>
      </p:sp>
      <p:sp>
        <p:nvSpPr>
          <p:cNvPr id="135" name="Google Shape;135;p20"/>
          <p:cNvSpPr txBox="1">
            <a:spLocks noGrp="1"/>
          </p:cNvSpPr>
          <p:nvPr>
            <p:ph type="body" idx="3"/>
          </p:nvPr>
        </p:nvSpPr>
        <p:spPr>
          <a:xfrm>
            <a:off x="3334512" y="2849541"/>
            <a:ext cx="4729625" cy="30588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Font typeface="Arial"/>
              <a:buNone/>
              <a:defRPr sz="120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1"/>
              </a:buClr>
              <a:buSzPts val="1400"/>
              <a:buFont typeface="Arial"/>
              <a:buNone/>
              <a:defRPr>
                <a:solidFill>
                  <a:schemeClr val="dk1"/>
                </a:solidFill>
              </a:defRPr>
            </a:lvl2pPr>
            <a:lvl3pPr marL="1371600" lvl="2" indent="-228600" algn="l">
              <a:lnSpc>
                <a:spcPct val="90000"/>
              </a:lnSpc>
              <a:spcBef>
                <a:spcPts val="375"/>
              </a:spcBef>
              <a:spcAft>
                <a:spcPts val="0"/>
              </a:spcAft>
              <a:buClr>
                <a:schemeClr val="dk1"/>
              </a:buClr>
              <a:buSzPts val="1200"/>
              <a:buFont typeface="Arial"/>
              <a:buNone/>
              <a:defRPr>
                <a:solidFill>
                  <a:schemeClr val="dk1"/>
                </a:solidFill>
              </a:defRPr>
            </a:lvl3pPr>
            <a:lvl4pPr marL="1828800" lvl="3" indent="-228600" algn="l">
              <a:lnSpc>
                <a:spcPct val="90000"/>
              </a:lnSpc>
              <a:spcBef>
                <a:spcPts val="375"/>
              </a:spcBef>
              <a:spcAft>
                <a:spcPts val="0"/>
              </a:spcAft>
              <a:buClr>
                <a:schemeClr val="dk1"/>
              </a:buClr>
              <a:buSzPts val="1000"/>
              <a:buFont typeface="Arial"/>
              <a:buNone/>
              <a:defRPr>
                <a:solidFill>
                  <a:schemeClr val="dk1"/>
                </a:solidFill>
              </a:defRPr>
            </a:lvl4pPr>
            <a:lvl5pPr marL="2286000" lvl="4" indent="-228600" algn="l">
              <a:lnSpc>
                <a:spcPct val="90000"/>
              </a:lnSpc>
              <a:spcBef>
                <a:spcPts val="375"/>
              </a:spcBef>
              <a:spcAft>
                <a:spcPts val="0"/>
              </a:spcAft>
              <a:buClr>
                <a:schemeClr val="dk1"/>
              </a:buClr>
              <a:buSzPts val="1000"/>
              <a:buFont typeface="Arial"/>
              <a:buNone/>
              <a:defRPr>
                <a:solidFill>
                  <a:schemeClr val="dk1"/>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69. One tweet">
  <p:cSld name="69. One tweet">
    <p:spTree>
      <p:nvGrpSpPr>
        <p:cNvPr id="1" name="Shape 2148"/>
        <p:cNvGrpSpPr/>
        <p:nvPr/>
      </p:nvGrpSpPr>
      <p:grpSpPr>
        <a:xfrm>
          <a:off x="0" y="0"/>
          <a:ext cx="0" cy="0"/>
          <a:chOff x="0" y="0"/>
          <a:chExt cx="0" cy="0"/>
        </a:xfrm>
      </p:grpSpPr>
      <p:pic>
        <p:nvPicPr>
          <p:cNvPr id="2149" name="Google Shape;2149;p192" descr="twitter-seeklogo.com 1.png"/>
          <p:cNvPicPr preferRelativeResize="0"/>
          <p:nvPr/>
        </p:nvPicPr>
        <p:blipFill rotWithShape="1">
          <a:blip r:embed="rId2">
            <a:alphaModFix/>
          </a:blip>
          <a:srcRect/>
          <a:stretch/>
        </p:blipFill>
        <p:spPr>
          <a:xfrm>
            <a:off x="2361342" y="1931854"/>
            <a:ext cx="276860" cy="226264"/>
          </a:xfrm>
          <a:prstGeom prst="rect">
            <a:avLst/>
          </a:prstGeom>
          <a:noFill/>
          <a:ln>
            <a:noFill/>
          </a:ln>
        </p:spPr>
      </p:pic>
      <p:sp>
        <p:nvSpPr>
          <p:cNvPr id="2150" name="Google Shape;2150;p192"/>
          <p:cNvSpPr txBox="1">
            <a:spLocks noGrp="1"/>
          </p:cNvSpPr>
          <p:nvPr>
            <p:ph type="subTitle" idx="1"/>
          </p:nvPr>
        </p:nvSpPr>
        <p:spPr>
          <a:xfrm>
            <a:off x="2359150" y="2288117"/>
            <a:ext cx="4416600" cy="7413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b="1">
                <a:solidFill>
                  <a:schemeClr val="dk1"/>
                </a:solidFill>
              </a:defRPr>
            </a:lvl2pPr>
            <a:lvl3pPr lvl="2" algn="l" rtl="0">
              <a:lnSpc>
                <a:spcPct val="90000"/>
              </a:lnSpc>
              <a:spcBef>
                <a:spcPts val="0"/>
              </a:spcBef>
              <a:spcAft>
                <a:spcPts val="0"/>
              </a:spcAft>
              <a:buClr>
                <a:schemeClr val="dk1"/>
              </a:buClr>
              <a:buSzPts val="1600"/>
              <a:buFont typeface="Arial"/>
              <a:buNone/>
              <a:defRPr sz="1600" b="1">
                <a:solidFill>
                  <a:schemeClr val="dk1"/>
                </a:solidFill>
              </a:defRPr>
            </a:lvl3pPr>
            <a:lvl4pPr lvl="3" algn="l" rtl="0">
              <a:lnSpc>
                <a:spcPct val="90000"/>
              </a:lnSpc>
              <a:spcBef>
                <a:spcPts val="0"/>
              </a:spcBef>
              <a:spcAft>
                <a:spcPts val="0"/>
              </a:spcAft>
              <a:buClr>
                <a:schemeClr val="dk1"/>
              </a:buClr>
              <a:buSzPts val="1600"/>
              <a:buFont typeface="Arial"/>
              <a:buNone/>
              <a:defRPr sz="1600" b="1">
                <a:solidFill>
                  <a:schemeClr val="dk1"/>
                </a:solidFill>
              </a:defRPr>
            </a:lvl4pPr>
            <a:lvl5pPr lvl="4" algn="l" rtl="0">
              <a:lnSpc>
                <a:spcPct val="90000"/>
              </a:lnSpc>
              <a:spcBef>
                <a:spcPts val="0"/>
              </a:spcBef>
              <a:spcAft>
                <a:spcPts val="0"/>
              </a:spcAft>
              <a:buClr>
                <a:schemeClr val="dk1"/>
              </a:buClr>
              <a:buSzPts val="1600"/>
              <a:buFont typeface="Arial"/>
              <a:buNone/>
              <a:defRPr sz="1600" b="1">
                <a:solidFill>
                  <a:schemeClr val="dk1"/>
                </a:solidFill>
              </a:defRPr>
            </a:lvl5pPr>
            <a:lvl6pPr lvl="5" algn="l" rtl="0">
              <a:lnSpc>
                <a:spcPct val="90000"/>
              </a:lnSpc>
              <a:spcBef>
                <a:spcPts val="0"/>
              </a:spcBef>
              <a:spcAft>
                <a:spcPts val="0"/>
              </a:spcAft>
              <a:buClr>
                <a:schemeClr val="dk1"/>
              </a:buClr>
              <a:buSzPts val="1600"/>
              <a:buNone/>
              <a:defRPr sz="1600" b="1">
                <a:solidFill>
                  <a:schemeClr val="dk1"/>
                </a:solidFill>
              </a:defRPr>
            </a:lvl6pPr>
            <a:lvl7pPr lvl="6" algn="l" rtl="0">
              <a:lnSpc>
                <a:spcPct val="90000"/>
              </a:lnSpc>
              <a:spcBef>
                <a:spcPts val="0"/>
              </a:spcBef>
              <a:spcAft>
                <a:spcPts val="0"/>
              </a:spcAft>
              <a:buClr>
                <a:schemeClr val="dk1"/>
              </a:buClr>
              <a:buSzPts val="1600"/>
              <a:buNone/>
              <a:defRPr sz="1600" b="1">
                <a:solidFill>
                  <a:schemeClr val="dk1"/>
                </a:solidFill>
              </a:defRPr>
            </a:lvl7pPr>
            <a:lvl8pPr lvl="7" algn="l" rtl="0">
              <a:lnSpc>
                <a:spcPct val="90000"/>
              </a:lnSpc>
              <a:spcBef>
                <a:spcPts val="0"/>
              </a:spcBef>
              <a:spcAft>
                <a:spcPts val="0"/>
              </a:spcAft>
              <a:buClr>
                <a:schemeClr val="dk1"/>
              </a:buClr>
              <a:buSzPts val="1600"/>
              <a:buNone/>
              <a:defRPr sz="1600" b="1">
                <a:solidFill>
                  <a:schemeClr val="dk1"/>
                </a:solidFill>
              </a:defRPr>
            </a:lvl8pPr>
            <a:lvl9pPr lvl="8" algn="l" rtl="0">
              <a:lnSpc>
                <a:spcPct val="90000"/>
              </a:lnSpc>
              <a:spcBef>
                <a:spcPts val="0"/>
              </a:spcBef>
              <a:spcAft>
                <a:spcPts val="0"/>
              </a:spcAft>
              <a:buClr>
                <a:schemeClr val="dk1"/>
              </a:buClr>
              <a:buSzPts val="1600"/>
              <a:buNone/>
              <a:defRPr sz="1600" b="1">
                <a:solidFill>
                  <a:schemeClr val="dk1"/>
                </a:solidFill>
              </a:defRPr>
            </a:lvl9pPr>
          </a:lstStyle>
          <a:p>
            <a:endParaRPr/>
          </a:p>
        </p:txBody>
      </p:sp>
      <p:sp>
        <p:nvSpPr>
          <p:cNvPr id="2151" name="Google Shape;2151;p192"/>
          <p:cNvSpPr txBox="1">
            <a:spLocks noGrp="1"/>
          </p:cNvSpPr>
          <p:nvPr>
            <p:ph type="subTitle" idx="2"/>
          </p:nvPr>
        </p:nvSpPr>
        <p:spPr>
          <a:xfrm>
            <a:off x="2734050" y="1894553"/>
            <a:ext cx="4416600" cy="3111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600"/>
              <a:buFont typeface="Roboto Mono"/>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2pPr>
            <a:lvl3pPr lvl="2" algn="l" rtl="0">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3pPr>
            <a:lvl4pPr lvl="3" algn="l" rtl="0">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4pPr>
            <a:lvl5pPr lvl="4" algn="l" rtl="0">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5pPr>
            <a:lvl6pPr lvl="5" algn="l" rtl="0">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6pPr>
            <a:lvl7pPr lvl="6" algn="l" rtl="0">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7pPr>
            <a:lvl8pPr lvl="7" algn="l" rtl="0">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8pPr>
            <a:lvl9pPr lvl="8" algn="l" rtl="0">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9pPr>
          </a:lstStyle>
          <a:p>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70. One tweet with photo">
  <p:cSld name="70. One tweet with photo">
    <p:spTree>
      <p:nvGrpSpPr>
        <p:cNvPr id="1" name="Shape 2152"/>
        <p:cNvGrpSpPr/>
        <p:nvPr/>
      </p:nvGrpSpPr>
      <p:grpSpPr>
        <a:xfrm>
          <a:off x="0" y="0"/>
          <a:ext cx="0" cy="0"/>
          <a:chOff x="0" y="0"/>
          <a:chExt cx="0" cy="0"/>
        </a:xfrm>
      </p:grpSpPr>
      <p:sp>
        <p:nvSpPr>
          <p:cNvPr id="2153" name="Google Shape;2153;p193"/>
          <p:cNvSpPr>
            <a:spLocks noGrp="1"/>
          </p:cNvSpPr>
          <p:nvPr>
            <p:ph type="pic" idx="2"/>
          </p:nvPr>
        </p:nvSpPr>
        <p:spPr>
          <a:xfrm>
            <a:off x="1161493" y="1647355"/>
            <a:ext cx="1714500" cy="1716000"/>
          </a:xfrm>
          <a:prstGeom prst="roundRect">
            <a:avLst>
              <a:gd name="adj" fmla="val 50000"/>
            </a:avLst>
          </a:prstGeom>
          <a:noFill/>
          <a:ln w="19050" cap="flat" cmpd="sng">
            <a:solidFill>
              <a:srgbClr val="A371F7"/>
            </a:solidFill>
            <a:prstDash val="solid"/>
            <a:round/>
            <a:headEnd type="none" w="sm" len="sm"/>
            <a:tailEnd type="none" w="sm" len="sm"/>
          </a:ln>
          <a:effectLst>
            <a:reflection stA="15000" endPos="25000" fadeDir="5400012" sy="-100000" algn="bl" rotWithShape="0"/>
          </a:effectLst>
        </p:spPr>
      </p:sp>
      <p:pic>
        <p:nvPicPr>
          <p:cNvPr id="2154" name="Google Shape;2154;p193" descr="twitter-seeklogo.com 1.png"/>
          <p:cNvPicPr preferRelativeResize="0"/>
          <p:nvPr/>
        </p:nvPicPr>
        <p:blipFill rotWithShape="1">
          <a:blip r:embed="rId2">
            <a:alphaModFix/>
          </a:blip>
          <a:srcRect/>
          <a:stretch/>
        </p:blipFill>
        <p:spPr>
          <a:xfrm>
            <a:off x="3347689" y="1891086"/>
            <a:ext cx="276860" cy="226264"/>
          </a:xfrm>
          <a:prstGeom prst="rect">
            <a:avLst/>
          </a:prstGeom>
          <a:noFill/>
          <a:ln>
            <a:noFill/>
          </a:ln>
        </p:spPr>
      </p:pic>
      <p:sp>
        <p:nvSpPr>
          <p:cNvPr id="2155" name="Google Shape;2155;p193"/>
          <p:cNvSpPr txBox="1">
            <a:spLocks noGrp="1"/>
          </p:cNvSpPr>
          <p:nvPr>
            <p:ph type="subTitle" idx="1"/>
          </p:nvPr>
        </p:nvSpPr>
        <p:spPr>
          <a:xfrm>
            <a:off x="3346704" y="2242355"/>
            <a:ext cx="4743600" cy="723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b="1">
                <a:solidFill>
                  <a:schemeClr val="dk1"/>
                </a:solidFill>
              </a:defRPr>
            </a:lvl2pPr>
            <a:lvl3pPr lvl="2" algn="l" rtl="0">
              <a:lnSpc>
                <a:spcPct val="90000"/>
              </a:lnSpc>
              <a:spcBef>
                <a:spcPts val="0"/>
              </a:spcBef>
              <a:spcAft>
                <a:spcPts val="0"/>
              </a:spcAft>
              <a:buClr>
                <a:schemeClr val="dk1"/>
              </a:buClr>
              <a:buSzPts val="1600"/>
              <a:buFont typeface="Arial"/>
              <a:buNone/>
              <a:defRPr sz="1600" b="1">
                <a:solidFill>
                  <a:schemeClr val="dk1"/>
                </a:solidFill>
              </a:defRPr>
            </a:lvl3pPr>
            <a:lvl4pPr lvl="3" algn="l" rtl="0">
              <a:lnSpc>
                <a:spcPct val="90000"/>
              </a:lnSpc>
              <a:spcBef>
                <a:spcPts val="0"/>
              </a:spcBef>
              <a:spcAft>
                <a:spcPts val="0"/>
              </a:spcAft>
              <a:buClr>
                <a:schemeClr val="dk1"/>
              </a:buClr>
              <a:buSzPts val="1600"/>
              <a:buFont typeface="Arial"/>
              <a:buNone/>
              <a:defRPr sz="1600" b="1">
                <a:solidFill>
                  <a:schemeClr val="dk1"/>
                </a:solidFill>
              </a:defRPr>
            </a:lvl4pPr>
            <a:lvl5pPr lvl="4" algn="l" rtl="0">
              <a:lnSpc>
                <a:spcPct val="90000"/>
              </a:lnSpc>
              <a:spcBef>
                <a:spcPts val="0"/>
              </a:spcBef>
              <a:spcAft>
                <a:spcPts val="0"/>
              </a:spcAft>
              <a:buClr>
                <a:schemeClr val="dk1"/>
              </a:buClr>
              <a:buSzPts val="1600"/>
              <a:buFont typeface="Arial"/>
              <a:buNone/>
              <a:defRPr sz="1600" b="1">
                <a:solidFill>
                  <a:schemeClr val="dk1"/>
                </a:solidFill>
              </a:defRPr>
            </a:lvl5pPr>
            <a:lvl6pPr lvl="5" algn="l" rtl="0">
              <a:lnSpc>
                <a:spcPct val="90000"/>
              </a:lnSpc>
              <a:spcBef>
                <a:spcPts val="0"/>
              </a:spcBef>
              <a:spcAft>
                <a:spcPts val="0"/>
              </a:spcAft>
              <a:buClr>
                <a:schemeClr val="dk1"/>
              </a:buClr>
              <a:buSzPts val="1600"/>
              <a:buNone/>
              <a:defRPr sz="1600" b="1">
                <a:solidFill>
                  <a:schemeClr val="dk1"/>
                </a:solidFill>
              </a:defRPr>
            </a:lvl6pPr>
            <a:lvl7pPr lvl="6" algn="l" rtl="0">
              <a:lnSpc>
                <a:spcPct val="90000"/>
              </a:lnSpc>
              <a:spcBef>
                <a:spcPts val="0"/>
              </a:spcBef>
              <a:spcAft>
                <a:spcPts val="0"/>
              </a:spcAft>
              <a:buClr>
                <a:schemeClr val="dk1"/>
              </a:buClr>
              <a:buSzPts val="1600"/>
              <a:buNone/>
              <a:defRPr sz="1600" b="1">
                <a:solidFill>
                  <a:schemeClr val="dk1"/>
                </a:solidFill>
              </a:defRPr>
            </a:lvl7pPr>
            <a:lvl8pPr lvl="7" algn="l" rtl="0">
              <a:lnSpc>
                <a:spcPct val="90000"/>
              </a:lnSpc>
              <a:spcBef>
                <a:spcPts val="0"/>
              </a:spcBef>
              <a:spcAft>
                <a:spcPts val="0"/>
              </a:spcAft>
              <a:buClr>
                <a:schemeClr val="dk1"/>
              </a:buClr>
              <a:buSzPts val="1600"/>
              <a:buNone/>
              <a:defRPr sz="1600" b="1">
                <a:solidFill>
                  <a:schemeClr val="dk1"/>
                </a:solidFill>
              </a:defRPr>
            </a:lvl8pPr>
            <a:lvl9pPr lvl="8" algn="l" rtl="0">
              <a:lnSpc>
                <a:spcPct val="90000"/>
              </a:lnSpc>
              <a:spcBef>
                <a:spcPts val="0"/>
              </a:spcBef>
              <a:spcAft>
                <a:spcPts val="0"/>
              </a:spcAft>
              <a:buClr>
                <a:schemeClr val="dk1"/>
              </a:buClr>
              <a:buSzPts val="1600"/>
              <a:buNone/>
              <a:defRPr sz="1600" b="1">
                <a:solidFill>
                  <a:schemeClr val="dk1"/>
                </a:solidFill>
              </a:defRPr>
            </a:lvl9pPr>
          </a:lstStyle>
          <a:p>
            <a:endParaRPr/>
          </a:p>
        </p:txBody>
      </p:sp>
      <p:sp>
        <p:nvSpPr>
          <p:cNvPr id="2156" name="Google Shape;2156;p193"/>
          <p:cNvSpPr txBox="1">
            <a:spLocks noGrp="1"/>
          </p:cNvSpPr>
          <p:nvPr>
            <p:ph type="subTitle" idx="3"/>
          </p:nvPr>
        </p:nvSpPr>
        <p:spPr>
          <a:xfrm>
            <a:off x="3721599" y="1830594"/>
            <a:ext cx="4368600" cy="3111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600"/>
              <a:buFont typeface="Roboto Mono"/>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71. Two tweets">
  <p:cSld name="71. Two tweets">
    <p:spTree>
      <p:nvGrpSpPr>
        <p:cNvPr id="1" name="Shape 2157"/>
        <p:cNvGrpSpPr/>
        <p:nvPr/>
      </p:nvGrpSpPr>
      <p:grpSpPr>
        <a:xfrm>
          <a:off x="0" y="0"/>
          <a:ext cx="0" cy="0"/>
          <a:chOff x="0" y="0"/>
          <a:chExt cx="0" cy="0"/>
        </a:xfrm>
      </p:grpSpPr>
      <p:sp>
        <p:nvSpPr>
          <p:cNvPr id="2158" name="Google Shape;2158;p194"/>
          <p:cNvSpPr/>
          <p:nvPr/>
        </p:nvSpPr>
        <p:spPr>
          <a:xfrm>
            <a:off x="4700297" y="1203166"/>
            <a:ext cx="3657600" cy="27456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2159" name="Google Shape;2159;p194"/>
          <p:cNvSpPr/>
          <p:nvPr/>
        </p:nvSpPr>
        <p:spPr>
          <a:xfrm>
            <a:off x="795047" y="1199363"/>
            <a:ext cx="3657600" cy="27456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pic>
        <p:nvPicPr>
          <p:cNvPr id="2160" name="Google Shape;2160;p194" descr="twitter-seeklogo.com 1.png"/>
          <p:cNvPicPr preferRelativeResize="0"/>
          <p:nvPr/>
        </p:nvPicPr>
        <p:blipFill rotWithShape="1">
          <a:blip r:embed="rId2">
            <a:alphaModFix/>
          </a:blip>
          <a:srcRect/>
          <a:stretch/>
        </p:blipFill>
        <p:spPr>
          <a:xfrm>
            <a:off x="1091351" y="1618546"/>
            <a:ext cx="276860" cy="226264"/>
          </a:xfrm>
          <a:prstGeom prst="rect">
            <a:avLst/>
          </a:prstGeom>
          <a:noFill/>
          <a:ln>
            <a:noFill/>
          </a:ln>
        </p:spPr>
      </p:pic>
      <p:sp>
        <p:nvSpPr>
          <p:cNvPr id="2161" name="Google Shape;2161;p194"/>
          <p:cNvSpPr txBox="1">
            <a:spLocks noGrp="1"/>
          </p:cNvSpPr>
          <p:nvPr>
            <p:ph type="subTitle" idx="1"/>
          </p:nvPr>
        </p:nvSpPr>
        <p:spPr>
          <a:xfrm>
            <a:off x="997688" y="2118410"/>
            <a:ext cx="3180900" cy="1588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162" name="Google Shape;2162;p194"/>
          <p:cNvSpPr txBox="1">
            <a:spLocks noGrp="1"/>
          </p:cNvSpPr>
          <p:nvPr>
            <p:ph type="subTitle" idx="2"/>
          </p:nvPr>
        </p:nvSpPr>
        <p:spPr>
          <a:xfrm>
            <a:off x="1457938" y="1572330"/>
            <a:ext cx="2720700" cy="3111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600"/>
              <a:buFont typeface="Roboto Mono"/>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2163" name="Google Shape;2163;p194"/>
          <p:cNvSpPr/>
          <p:nvPr/>
        </p:nvSpPr>
        <p:spPr>
          <a:xfrm rot="-5400000" flipH="1">
            <a:off x="452064" y="1824711"/>
            <a:ext cx="686400"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164" name="Google Shape;2164;p194"/>
          <p:cNvSpPr/>
          <p:nvPr/>
        </p:nvSpPr>
        <p:spPr>
          <a:xfrm rot="5400000">
            <a:off x="4357889" y="1824697"/>
            <a:ext cx="686400"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165" name="Google Shape;2165;p194"/>
          <p:cNvSpPr txBox="1">
            <a:spLocks noGrp="1"/>
          </p:cNvSpPr>
          <p:nvPr>
            <p:ph type="subTitle" idx="3"/>
          </p:nvPr>
        </p:nvSpPr>
        <p:spPr>
          <a:xfrm>
            <a:off x="4902938" y="2122213"/>
            <a:ext cx="3180900" cy="1588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166" name="Google Shape;2166;p194"/>
          <p:cNvSpPr txBox="1">
            <a:spLocks noGrp="1"/>
          </p:cNvSpPr>
          <p:nvPr>
            <p:ph type="subTitle" idx="4"/>
          </p:nvPr>
        </p:nvSpPr>
        <p:spPr>
          <a:xfrm>
            <a:off x="5363188" y="1576133"/>
            <a:ext cx="2720700" cy="3111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600"/>
              <a:buFont typeface="Roboto Mono"/>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pic>
        <p:nvPicPr>
          <p:cNvPr id="2167" name="Google Shape;2167;p194" descr="twitter-seeklogo.com 1.png"/>
          <p:cNvPicPr preferRelativeResize="0"/>
          <p:nvPr/>
        </p:nvPicPr>
        <p:blipFill rotWithShape="1">
          <a:blip r:embed="rId2">
            <a:alphaModFix/>
          </a:blip>
          <a:srcRect/>
          <a:stretch/>
        </p:blipFill>
        <p:spPr>
          <a:xfrm>
            <a:off x="4966226" y="1614742"/>
            <a:ext cx="276860" cy="226264"/>
          </a:xfrm>
          <a:prstGeom prst="rect">
            <a:avLst/>
          </a:prstGeom>
          <a:noFill/>
          <a:ln>
            <a:noFill/>
          </a:ln>
        </p:spPr>
      </p:pic>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72. Product x ROI">
  <p:cSld name="72. Product x ROI">
    <p:spTree>
      <p:nvGrpSpPr>
        <p:cNvPr id="1" name="Shape 2168"/>
        <p:cNvGrpSpPr/>
        <p:nvPr/>
      </p:nvGrpSpPr>
      <p:grpSpPr>
        <a:xfrm>
          <a:off x="0" y="0"/>
          <a:ext cx="0" cy="0"/>
          <a:chOff x="0" y="0"/>
          <a:chExt cx="0" cy="0"/>
        </a:xfrm>
      </p:grpSpPr>
      <p:sp>
        <p:nvSpPr>
          <p:cNvPr id="2169" name="Google Shape;2169;p195"/>
          <p:cNvSpPr txBox="1">
            <a:spLocks noGrp="1"/>
          </p:cNvSpPr>
          <p:nvPr>
            <p:ph type="title"/>
          </p:nvPr>
        </p:nvSpPr>
        <p:spPr>
          <a:xfrm>
            <a:off x="338328" y="384404"/>
            <a:ext cx="8568000" cy="6681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2170" name="Google Shape;2170;p195"/>
          <p:cNvSpPr txBox="1">
            <a:spLocks noGrp="1"/>
          </p:cNvSpPr>
          <p:nvPr>
            <p:ph type="subTitle" idx="1"/>
          </p:nvPr>
        </p:nvSpPr>
        <p:spPr>
          <a:xfrm>
            <a:off x="338328" y="2013543"/>
            <a:ext cx="24597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171" name="Google Shape;2171;p195"/>
          <p:cNvSpPr txBox="1">
            <a:spLocks noGrp="1"/>
          </p:cNvSpPr>
          <p:nvPr>
            <p:ph type="subTitle" idx="2"/>
          </p:nvPr>
        </p:nvSpPr>
        <p:spPr>
          <a:xfrm>
            <a:off x="338328" y="2486420"/>
            <a:ext cx="24597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172" name="Google Shape;2172;p195"/>
          <p:cNvSpPr txBox="1"/>
          <p:nvPr/>
        </p:nvSpPr>
        <p:spPr>
          <a:xfrm>
            <a:off x="2999232" y="2013543"/>
            <a:ext cx="274200" cy="2472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2000"/>
              <a:buFont typeface="Arial"/>
              <a:buNone/>
            </a:pPr>
            <a:r>
              <a:rPr lang="en-US" sz="2000" b="1" i="0">
                <a:solidFill>
                  <a:schemeClr val="dk1"/>
                </a:solidFill>
                <a:latin typeface="Arial"/>
                <a:ea typeface="Arial"/>
                <a:cs typeface="Arial"/>
                <a:sym typeface="Arial"/>
              </a:rPr>
              <a:t>-</a:t>
            </a:r>
            <a:endParaRPr sz="2000" b="1" i="0">
              <a:solidFill>
                <a:schemeClr val="dk1"/>
              </a:solidFill>
              <a:latin typeface="Arial"/>
              <a:ea typeface="Arial"/>
              <a:cs typeface="Arial"/>
              <a:sym typeface="Arial"/>
            </a:endParaRPr>
          </a:p>
        </p:txBody>
      </p:sp>
      <p:sp>
        <p:nvSpPr>
          <p:cNvPr id="2173" name="Google Shape;2173;p195"/>
          <p:cNvSpPr txBox="1"/>
          <p:nvPr/>
        </p:nvSpPr>
        <p:spPr>
          <a:xfrm>
            <a:off x="338328" y="1693206"/>
            <a:ext cx="2459700" cy="292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accent1"/>
              </a:buClr>
              <a:buSzPts val="1800"/>
              <a:buFont typeface="Arial"/>
              <a:buNone/>
            </a:pPr>
            <a:r>
              <a:rPr lang="en-US" sz="1800">
                <a:solidFill>
                  <a:schemeClr val="accent1"/>
                </a:solidFill>
                <a:latin typeface="Arial"/>
                <a:ea typeface="Arial"/>
                <a:cs typeface="Arial"/>
                <a:sym typeface="Arial"/>
              </a:rPr>
              <a:t>Benefits</a:t>
            </a:r>
            <a:endParaRPr sz="1800">
              <a:solidFill>
                <a:schemeClr val="accent1"/>
              </a:solidFill>
              <a:latin typeface="Arial"/>
              <a:ea typeface="Arial"/>
              <a:cs typeface="Arial"/>
              <a:sym typeface="Arial"/>
            </a:endParaRPr>
          </a:p>
        </p:txBody>
      </p:sp>
      <p:sp>
        <p:nvSpPr>
          <p:cNvPr id="2174" name="Google Shape;2174;p195"/>
          <p:cNvSpPr txBox="1">
            <a:spLocks noGrp="1"/>
          </p:cNvSpPr>
          <p:nvPr>
            <p:ph type="subTitle" idx="3"/>
          </p:nvPr>
        </p:nvSpPr>
        <p:spPr>
          <a:xfrm>
            <a:off x="3474720" y="2004390"/>
            <a:ext cx="24597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175" name="Google Shape;2175;p195"/>
          <p:cNvSpPr txBox="1">
            <a:spLocks noGrp="1"/>
          </p:cNvSpPr>
          <p:nvPr>
            <p:ph type="subTitle" idx="4"/>
          </p:nvPr>
        </p:nvSpPr>
        <p:spPr>
          <a:xfrm>
            <a:off x="3474720" y="2477268"/>
            <a:ext cx="24597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176" name="Google Shape;2176;p195"/>
          <p:cNvSpPr txBox="1"/>
          <p:nvPr/>
        </p:nvSpPr>
        <p:spPr>
          <a:xfrm>
            <a:off x="3474720" y="1684054"/>
            <a:ext cx="2459700" cy="292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accent3"/>
              </a:buClr>
              <a:buSzPts val="1800"/>
              <a:buFont typeface="Arial"/>
              <a:buNone/>
            </a:pPr>
            <a:r>
              <a:rPr lang="en-US" sz="1800">
                <a:solidFill>
                  <a:schemeClr val="accent3"/>
                </a:solidFill>
                <a:latin typeface="Arial"/>
                <a:ea typeface="Arial"/>
                <a:cs typeface="Arial"/>
                <a:sym typeface="Arial"/>
              </a:rPr>
              <a:t>Cost</a:t>
            </a:r>
            <a:endParaRPr sz="1800">
              <a:solidFill>
                <a:schemeClr val="accent3"/>
              </a:solidFill>
              <a:latin typeface="Arial"/>
              <a:ea typeface="Arial"/>
              <a:cs typeface="Arial"/>
              <a:sym typeface="Arial"/>
            </a:endParaRPr>
          </a:p>
        </p:txBody>
      </p:sp>
      <p:sp>
        <p:nvSpPr>
          <p:cNvPr id="2177" name="Google Shape;2177;p195"/>
          <p:cNvSpPr txBox="1"/>
          <p:nvPr/>
        </p:nvSpPr>
        <p:spPr>
          <a:xfrm>
            <a:off x="6181344" y="2041000"/>
            <a:ext cx="274200" cy="2472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2000"/>
              <a:buFont typeface="Arial"/>
              <a:buNone/>
            </a:pPr>
            <a:r>
              <a:rPr lang="en-US" sz="2000" b="1" i="0">
                <a:solidFill>
                  <a:schemeClr val="dk1"/>
                </a:solidFill>
                <a:latin typeface="Arial"/>
                <a:ea typeface="Arial"/>
                <a:cs typeface="Arial"/>
                <a:sym typeface="Arial"/>
              </a:rPr>
              <a:t>=</a:t>
            </a:r>
            <a:endParaRPr sz="2000" b="1" i="0">
              <a:solidFill>
                <a:schemeClr val="dk1"/>
              </a:solidFill>
              <a:latin typeface="Arial"/>
              <a:ea typeface="Arial"/>
              <a:cs typeface="Arial"/>
              <a:sym typeface="Arial"/>
            </a:endParaRPr>
          </a:p>
        </p:txBody>
      </p:sp>
      <p:sp>
        <p:nvSpPr>
          <p:cNvPr id="2178" name="Google Shape;2178;p195"/>
          <p:cNvSpPr txBox="1">
            <a:spLocks noGrp="1"/>
          </p:cNvSpPr>
          <p:nvPr>
            <p:ph type="subTitle" idx="5"/>
          </p:nvPr>
        </p:nvSpPr>
        <p:spPr>
          <a:xfrm>
            <a:off x="6858000" y="2022695"/>
            <a:ext cx="19476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73. Product x ROI x 2">
  <p:cSld name="73. Product x ROI x 2">
    <p:spTree>
      <p:nvGrpSpPr>
        <p:cNvPr id="1" name="Shape 2179"/>
        <p:cNvGrpSpPr/>
        <p:nvPr/>
      </p:nvGrpSpPr>
      <p:grpSpPr>
        <a:xfrm>
          <a:off x="0" y="0"/>
          <a:ext cx="0" cy="0"/>
          <a:chOff x="0" y="0"/>
          <a:chExt cx="0" cy="0"/>
        </a:xfrm>
      </p:grpSpPr>
      <p:cxnSp>
        <p:nvCxnSpPr>
          <p:cNvPr id="2180" name="Google Shape;2180;p196"/>
          <p:cNvCxnSpPr/>
          <p:nvPr/>
        </p:nvCxnSpPr>
        <p:spPr>
          <a:xfrm>
            <a:off x="334089" y="3722983"/>
            <a:ext cx="2457600" cy="0"/>
          </a:xfrm>
          <a:prstGeom prst="straightConnector1">
            <a:avLst/>
          </a:prstGeom>
          <a:noFill/>
          <a:ln w="19050" cap="rnd" cmpd="sng">
            <a:solidFill>
              <a:schemeClr val="dk2"/>
            </a:solidFill>
            <a:prstDash val="solid"/>
            <a:round/>
            <a:headEnd type="none" w="sm" len="sm"/>
            <a:tailEnd type="none" w="sm" len="sm"/>
          </a:ln>
        </p:spPr>
      </p:cxnSp>
      <p:cxnSp>
        <p:nvCxnSpPr>
          <p:cNvPr id="2181" name="Google Shape;2181;p196"/>
          <p:cNvCxnSpPr/>
          <p:nvPr/>
        </p:nvCxnSpPr>
        <p:spPr>
          <a:xfrm>
            <a:off x="3472651" y="3727776"/>
            <a:ext cx="2457600" cy="0"/>
          </a:xfrm>
          <a:prstGeom prst="straightConnector1">
            <a:avLst/>
          </a:prstGeom>
          <a:noFill/>
          <a:ln w="19050" cap="rnd" cmpd="sng">
            <a:solidFill>
              <a:schemeClr val="dk2"/>
            </a:solidFill>
            <a:prstDash val="solid"/>
            <a:round/>
            <a:headEnd type="none" w="sm" len="sm"/>
            <a:tailEnd type="none" w="sm" len="sm"/>
          </a:ln>
        </p:spPr>
      </p:cxnSp>
      <p:sp>
        <p:nvSpPr>
          <p:cNvPr id="2182" name="Google Shape;2182;p196"/>
          <p:cNvSpPr txBox="1">
            <a:spLocks noGrp="1"/>
          </p:cNvSpPr>
          <p:nvPr>
            <p:ph type="title"/>
          </p:nvPr>
        </p:nvSpPr>
        <p:spPr>
          <a:xfrm>
            <a:off x="338328" y="384404"/>
            <a:ext cx="8568000" cy="6681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2183" name="Google Shape;2183;p196"/>
          <p:cNvSpPr txBox="1">
            <a:spLocks noGrp="1"/>
          </p:cNvSpPr>
          <p:nvPr>
            <p:ph type="subTitle" idx="1"/>
          </p:nvPr>
        </p:nvSpPr>
        <p:spPr>
          <a:xfrm>
            <a:off x="338328" y="2013543"/>
            <a:ext cx="24597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184" name="Google Shape;2184;p196"/>
          <p:cNvSpPr txBox="1">
            <a:spLocks noGrp="1"/>
          </p:cNvSpPr>
          <p:nvPr>
            <p:ph type="subTitle" idx="2"/>
          </p:nvPr>
        </p:nvSpPr>
        <p:spPr>
          <a:xfrm>
            <a:off x="338328" y="2257609"/>
            <a:ext cx="24597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185" name="Google Shape;2185;p196"/>
          <p:cNvSpPr txBox="1"/>
          <p:nvPr/>
        </p:nvSpPr>
        <p:spPr>
          <a:xfrm>
            <a:off x="338328" y="1693206"/>
            <a:ext cx="2459700" cy="292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accent1"/>
              </a:buClr>
              <a:buSzPts val="1800"/>
              <a:buFont typeface="Arial"/>
              <a:buNone/>
            </a:pPr>
            <a:r>
              <a:rPr lang="en-US" sz="1800">
                <a:solidFill>
                  <a:schemeClr val="accent1"/>
                </a:solidFill>
                <a:latin typeface="Arial"/>
                <a:ea typeface="Arial"/>
                <a:cs typeface="Arial"/>
                <a:sym typeface="Arial"/>
              </a:rPr>
              <a:t>Benefits</a:t>
            </a:r>
            <a:endParaRPr sz="1800">
              <a:solidFill>
                <a:schemeClr val="accent1"/>
              </a:solidFill>
              <a:latin typeface="Arial"/>
              <a:ea typeface="Arial"/>
              <a:cs typeface="Arial"/>
              <a:sym typeface="Arial"/>
            </a:endParaRPr>
          </a:p>
        </p:txBody>
      </p:sp>
      <p:sp>
        <p:nvSpPr>
          <p:cNvPr id="2186" name="Google Shape;2186;p196"/>
          <p:cNvSpPr txBox="1">
            <a:spLocks noGrp="1"/>
          </p:cNvSpPr>
          <p:nvPr>
            <p:ph type="subTitle" idx="3"/>
          </p:nvPr>
        </p:nvSpPr>
        <p:spPr>
          <a:xfrm>
            <a:off x="3474720" y="2004390"/>
            <a:ext cx="24597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187" name="Google Shape;2187;p196"/>
          <p:cNvSpPr txBox="1">
            <a:spLocks noGrp="1"/>
          </p:cNvSpPr>
          <p:nvPr>
            <p:ph type="subTitle" idx="4"/>
          </p:nvPr>
        </p:nvSpPr>
        <p:spPr>
          <a:xfrm>
            <a:off x="3474720" y="2248456"/>
            <a:ext cx="24597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188" name="Google Shape;2188;p196"/>
          <p:cNvSpPr txBox="1"/>
          <p:nvPr/>
        </p:nvSpPr>
        <p:spPr>
          <a:xfrm>
            <a:off x="3474720" y="1684054"/>
            <a:ext cx="2459700" cy="292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accent3"/>
              </a:buClr>
              <a:buSzPts val="1800"/>
              <a:buFont typeface="Arial"/>
              <a:buNone/>
            </a:pPr>
            <a:r>
              <a:rPr lang="en-US" sz="1800">
                <a:solidFill>
                  <a:schemeClr val="accent3"/>
                </a:solidFill>
                <a:latin typeface="Arial"/>
                <a:ea typeface="Arial"/>
                <a:cs typeface="Arial"/>
                <a:sym typeface="Arial"/>
              </a:rPr>
              <a:t>Cost</a:t>
            </a:r>
            <a:endParaRPr sz="1800">
              <a:solidFill>
                <a:schemeClr val="accent3"/>
              </a:solidFill>
              <a:latin typeface="Arial"/>
              <a:ea typeface="Arial"/>
              <a:cs typeface="Arial"/>
              <a:sym typeface="Arial"/>
            </a:endParaRPr>
          </a:p>
        </p:txBody>
      </p:sp>
      <p:sp>
        <p:nvSpPr>
          <p:cNvPr id="2189" name="Google Shape;2189;p196"/>
          <p:cNvSpPr txBox="1">
            <a:spLocks noGrp="1"/>
          </p:cNvSpPr>
          <p:nvPr>
            <p:ph type="subTitle" idx="5"/>
          </p:nvPr>
        </p:nvSpPr>
        <p:spPr>
          <a:xfrm>
            <a:off x="6858000" y="3862341"/>
            <a:ext cx="19476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190" name="Google Shape;2190;p196"/>
          <p:cNvSpPr txBox="1">
            <a:spLocks noGrp="1"/>
          </p:cNvSpPr>
          <p:nvPr>
            <p:ph type="subTitle" idx="6"/>
          </p:nvPr>
        </p:nvSpPr>
        <p:spPr>
          <a:xfrm>
            <a:off x="338328" y="2956247"/>
            <a:ext cx="24597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191" name="Google Shape;2191;p196"/>
          <p:cNvSpPr txBox="1">
            <a:spLocks noGrp="1"/>
          </p:cNvSpPr>
          <p:nvPr>
            <p:ph type="subTitle" idx="7"/>
          </p:nvPr>
        </p:nvSpPr>
        <p:spPr>
          <a:xfrm>
            <a:off x="338328" y="3200313"/>
            <a:ext cx="24597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192" name="Google Shape;2192;p196"/>
          <p:cNvSpPr txBox="1">
            <a:spLocks noGrp="1"/>
          </p:cNvSpPr>
          <p:nvPr>
            <p:ph type="subTitle" idx="8"/>
          </p:nvPr>
        </p:nvSpPr>
        <p:spPr>
          <a:xfrm>
            <a:off x="3474720" y="2947094"/>
            <a:ext cx="24597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193" name="Google Shape;2193;p196"/>
          <p:cNvSpPr txBox="1">
            <a:spLocks noGrp="1"/>
          </p:cNvSpPr>
          <p:nvPr>
            <p:ph type="subTitle" idx="9"/>
          </p:nvPr>
        </p:nvSpPr>
        <p:spPr>
          <a:xfrm>
            <a:off x="3474720" y="3191160"/>
            <a:ext cx="24597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194" name="Google Shape;2194;p196"/>
          <p:cNvSpPr txBox="1">
            <a:spLocks noGrp="1"/>
          </p:cNvSpPr>
          <p:nvPr>
            <p:ph type="subTitle" idx="13"/>
          </p:nvPr>
        </p:nvSpPr>
        <p:spPr>
          <a:xfrm>
            <a:off x="338328" y="3880646"/>
            <a:ext cx="24597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195" name="Google Shape;2195;p196"/>
          <p:cNvSpPr txBox="1">
            <a:spLocks noGrp="1"/>
          </p:cNvSpPr>
          <p:nvPr>
            <p:ph type="subTitle" idx="14"/>
          </p:nvPr>
        </p:nvSpPr>
        <p:spPr>
          <a:xfrm>
            <a:off x="3474720" y="3871494"/>
            <a:ext cx="24597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196" name="Google Shape;2196;p196"/>
          <p:cNvSpPr txBox="1"/>
          <p:nvPr/>
        </p:nvSpPr>
        <p:spPr>
          <a:xfrm>
            <a:off x="2999232" y="2013543"/>
            <a:ext cx="274200" cy="2472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2000"/>
              <a:buFont typeface="Arial"/>
              <a:buNone/>
            </a:pPr>
            <a:r>
              <a:rPr lang="en-US" sz="2000" b="1" i="0">
                <a:solidFill>
                  <a:schemeClr val="dk1"/>
                </a:solidFill>
                <a:latin typeface="Arial"/>
                <a:ea typeface="Arial"/>
                <a:cs typeface="Arial"/>
                <a:sym typeface="Arial"/>
              </a:rPr>
              <a:t>-</a:t>
            </a:r>
            <a:endParaRPr sz="2000" b="1" i="0">
              <a:solidFill>
                <a:schemeClr val="dk1"/>
              </a:solidFill>
              <a:latin typeface="Arial"/>
              <a:ea typeface="Arial"/>
              <a:cs typeface="Arial"/>
              <a:sym typeface="Arial"/>
            </a:endParaRPr>
          </a:p>
        </p:txBody>
      </p:sp>
      <p:sp>
        <p:nvSpPr>
          <p:cNvPr id="2197" name="Google Shape;2197;p196"/>
          <p:cNvSpPr txBox="1"/>
          <p:nvPr/>
        </p:nvSpPr>
        <p:spPr>
          <a:xfrm>
            <a:off x="6181344" y="3880646"/>
            <a:ext cx="274200" cy="2472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2000"/>
              <a:buFont typeface="Arial"/>
              <a:buNone/>
            </a:pPr>
            <a:r>
              <a:rPr lang="en-US" sz="2000" b="1" i="0">
                <a:solidFill>
                  <a:schemeClr val="dk1"/>
                </a:solidFill>
                <a:latin typeface="Arial"/>
                <a:ea typeface="Arial"/>
                <a:cs typeface="Arial"/>
                <a:sym typeface="Arial"/>
              </a:rPr>
              <a:t>=</a:t>
            </a:r>
            <a:endParaRPr sz="2000" b="1" i="0">
              <a:solidFill>
                <a:schemeClr val="dk1"/>
              </a:solidFill>
              <a:latin typeface="Arial"/>
              <a:ea typeface="Arial"/>
              <a:cs typeface="Arial"/>
              <a:sym typeface="Arial"/>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74. One large number">
  <p:cSld name="74. One large number">
    <p:spTree>
      <p:nvGrpSpPr>
        <p:cNvPr id="1" name="Shape 2198"/>
        <p:cNvGrpSpPr/>
        <p:nvPr/>
      </p:nvGrpSpPr>
      <p:grpSpPr>
        <a:xfrm>
          <a:off x="0" y="0"/>
          <a:ext cx="0" cy="0"/>
          <a:chOff x="0" y="0"/>
          <a:chExt cx="0" cy="0"/>
        </a:xfrm>
      </p:grpSpPr>
      <p:sp>
        <p:nvSpPr>
          <p:cNvPr id="2199" name="Google Shape;2199;p197"/>
          <p:cNvSpPr txBox="1">
            <a:spLocks noGrp="1"/>
          </p:cNvSpPr>
          <p:nvPr>
            <p:ph type="subTitle" idx="1"/>
          </p:nvPr>
        </p:nvSpPr>
        <p:spPr>
          <a:xfrm>
            <a:off x="2898648" y="1912866"/>
            <a:ext cx="3346800" cy="13089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1"/>
              </a:buClr>
              <a:buSzPts val="6000"/>
              <a:buFont typeface="Arial"/>
              <a:buNone/>
              <a:defRPr sz="6000" b="1" i="0">
                <a:solidFill>
                  <a:schemeClr val="accent6"/>
                </a:solidFill>
                <a:latin typeface="Arial"/>
                <a:ea typeface="Arial"/>
                <a:cs typeface="Arial"/>
                <a:sym typeface="Arial"/>
              </a:defRPr>
            </a:lvl1pPr>
            <a:lvl2pPr lvl="1" algn="ctr" rtl="0">
              <a:lnSpc>
                <a:spcPct val="90000"/>
              </a:lnSpc>
              <a:spcBef>
                <a:spcPts val="0"/>
              </a:spcBef>
              <a:spcAft>
                <a:spcPts val="0"/>
              </a:spcAft>
              <a:buClr>
                <a:schemeClr val="accent1"/>
              </a:buClr>
              <a:buSzPts val="6000"/>
              <a:buFont typeface="Arial"/>
              <a:buNone/>
              <a:defRPr sz="6000" b="1">
                <a:solidFill>
                  <a:schemeClr val="accent1"/>
                </a:solidFill>
              </a:defRPr>
            </a:lvl2pPr>
            <a:lvl3pPr lvl="2" algn="ctr" rtl="0">
              <a:lnSpc>
                <a:spcPct val="90000"/>
              </a:lnSpc>
              <a:spcBef>
                <a:spcPts val="0"/>
              </a:spcBef>
              <a:spcAft>
                <a:spcPts val="0"/>
              </a:spcAft>
              <a:buClr>
                <a:schemeClr val="accent1"/>
              </a:buClr>
              <a:buSzPts val="6000"/>
              <a:buFont typeface="Arial"/>
              <a:buNone/>
              <a:defRPr sz="6000" b="1">
                <a:solidFill>
                  <a:schemeClr val="accent1"/>
                </a:solidFill>
              </a:defRPr>
            </a:lvl3pPr>
            <a:lvl4pPr lvl="3" algn="ctr" rtl="0">
              <a:lnSpc>
                <a:spcPct val="90000"/>
              </a:lnSpc>
              <a:spcBef>
                <a:spcPts val="0"/>
              </a:spcBef>
              <a:spcAft>
                <a:spcPts val="0"/>
              </a:spcAft>
              <a:buClr>
                <a:schemeClr val="accent1"/>
              </a:buClr>
              <a:buSzPts val="6000"/>
              <a:buFont typeface="Arial"/>
              <a:buNone/>
              <a:defRPr sz="6000" b="1">
                <a:solidFill>
                  <a:schemeClr val="accent1"/>
                </a:solidFill>
              </a:defRPr>
            </a:lvl4pPr>
            <a:lvl5pPr lvl="4" algn="ctr" rtl="0">
              <a:lnSpc>
                <a:spcPct val="90000"/>
              </a:lnSpc>
              <a:spcBef>
                <a:spcPts val="0"/>
              </a:spcBef>
              <a:spcAft>
                <a:spcPts val="0"/>
              </a:spcAft>
              <a:buClr>
                <a:schemeClr val="accent1"/>
              </a:buClr>
              <a:buSzPts val="6000"/>
              <a:buFont typeface="Arial"/>
              <a:buNone/>
              <a:defRPr sz="6000" b="1">
                <a:solidFill>
                  <a:schemeClr val="accent1"/>
                </a:solidFill>
              </a:defRPr>
            </a:lvl5pPr>
            <a:lvl6pPr lvl="5" algn="ctr" rtl="0">
              <a:lnSpc>
                <a:spcPct val="90000"/>
              </a:lnSpc>
              <a:spcBef>
                <a:spcPts val="0"/>
              </a:spcBef>
              <a:spcAft>
                <a:spcPts val="0"/>
              </a:spcAft>
              <a:buClr>
                <a:schemeClr val="accent1"/>
              </a:buClr>
              <a:buSzPts val="6000"/>
              <a:buNone/>
              <a:defRPr sz="6000" b="1">
                <a:solidFill>
                  <a:schemeClr val="accent1"/>
                </a:solidFill>
              </a:defRPr>
            </a:lvl6pPr>
            <a:lvl7pPr lvl="6" algn="ctr" rtl="0">
              <a:lnSpc>
                <a:spcPct val="90000"/>
              </a:lnSpc>
              <a:spcBef>
                <a:spcPts val="0"/>
              </a:spcBef>
              <a:spcAft>
                <a:spcPts val="0"/>
              </a:spcAft>
              <a:buClr>
                <a:schemeClr val="accent1"/>
              </a:buClr>
              <a:buSzPts val="6000"/>
              <a:buNone/>
              <a:defRPr sz="6000" b="1">
                <a:solidFill>
                  <a:schemeClr val="accent1"/>
                </a:solidFill>
              </a:defRPr>
            </a:lvl7pPr>
            <a:lvl8pPr lvl="7" algn="ctr" rtl="0">
              <a:lnSpc>
                <a:spcPct val="90000"/>
              </a:lnSpc>
              <a:spcBef>
                <a:spcPts val="0"/>
              </a:spcBef>
              <a:spcAft>
                <a:spcPts val="0"/>
              </a:spcAft>
              <a:buClr>
                <a:schemeClr val="accent1"/>
              </a:buClr>
              <a:buSzPts val="6000"/>
              <a:buNone/>
              <a:defRPr sz="6000" b="1">
                <a:solidFill>
                  <a:schemeClr val="accent1"/>
                </a:solidFill>
              </a:defRPr>
            </a:lvl8pPr>
            <a:lvl9pPr lvl="8" algn="ctr" rtl="0">
              <a:lnSpc>
                <a:spcPct val="90000"/>
              </a:lnSpc>
              <a:spcBef>
                <a:spcPts val="0"/>
              </a:spcBef>
              <a:spcAft>
                <a:spcPts val="0"/>
              </a:spcAft>
              <a:buClr>
                <a:schemeClr val="accent1"/>
              </a:buClr>
              <a:buSzPts val="6000"/>
              <a:buNone/>
              <a:defRPr sz="6000" b="1">
                <a:solidFill>
                  <a:schemeClr val="accent1"/>
                </a:solidFill>
              </a:defRPr>
            </a:lvl9pPr>
          </a:lstStyle>
          <a:p>
            <a:endParaRPr/>
          </a:p>
        </p:txBody>
      </p:sp>
      <p:sp>
        <p:nvSpPr>
          <p:cNvPr id="2200" name="Google Shape;2200;p197"/>
          <p:cNvSpPr txBox="1">
            <a:spLocks noGrp="1"/>
          </p:cNvSpPr>
          <p:nvPr>
            <p:ph type="subTitle" idx="2"/>
          </p:nvPr>
        </p:nvSpPr>
        <p:spPr>
          <a:xfrm>
            <a:off x="2898648" y="3249126"/>
            <a:ext cx="3346800" cy="247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01" name="Google Shape;2201;p197"/>
          <p:cNvSpPr txBox="1">
            <a:spLocks noGrp="1"/>
          </p:cNvSpPr>
          <p:nvPr>
            <p:ph type="subTitle" idx="3"/>
          </p:nvPr>
        </p:nvSpPr>
        <p:spPr>
          <a:xfrm>
            <a:off x="2898648" y="1583377"/>
            <a:ext cx="3346800" cy="2928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lt1"/>
              </a:buClr>
              <a:buSzPts val="1600"/>
              <a:buFont typeface="Arial"/>
              <a:buNone/>
              <a:defRPr sz="1600">
                <a:solidFill>
                  <a:schemeClr val="lt1"/>
                </a:solidFill>
              </a:defRPr>
            </a:lvl2pPr>
            <a:lvl3pPr lvl="2" algn="ctr" rtl="0">
              <a:lnSpc>
                <a:spcPct val="90000"/>
              </a:lnSpc>
              <a:spcBef>
                <a:spcPts val="0"/>
              </a:spcBef>
              <a:spcAft>
                <a:spcPts val="0"/>
              </a:spcAft>
              <a:buClr>
                <a:schemeClr val="lt1"/>
              </a:buClr>
              <a:buSzPts val="1600"/>
              <a:buFont typeface="Arial"/>
              <a:buNone/>
              <a:defRPr sz="1600">
                <a:solidFill>
                  <a:schemeClr val="lt1"/>
                </a:solidFill>
              </a:defRPr>
            </a:lvl3pPr>
            <a:lvl4pPr lvl="3" algn="ctr" rtl="0">
              <a:lnSpc>
                <a:spcPct val="90000"/>
              </a:lnSpc>
              <a:spcBef>
                <a:spcPts val="0"/>
              </a:spcBef>
              <a:spcAft>
                <a:spcPts val="0"/>
              </a:spcAft>
              <a:buClr>
                <a:schemeClr val="lt1"/>
              </a:buClr>
              <a:buSzPts val="1600"/>
              <a:buFont typeface="Arial"/>
              <a:buNone/>
              <a:defRPr sz="1600">
                <a:solidFill>
                  <a:schemeClr val="lt1"/>
                </a:solidFill>
              </a:defRPr>
            </a:lvl4pPr>
            <a:lvl5pPr lvl="4" algn="ctr" rtl="0">
              <a:lnSpc>
                <a:spcPct val="90000"/>
              </a:lnSpc>
              <a:spcBef>
                <a:spcPts val="0"/>
              </a:spcBef>
              <a:spcAft>
                <a:spcPts val="0"/>
              </a:spcAft>
              <a:buClr>
                <a:schemeClr val="lt1"/>
              </a:buClr>
              <a:buSzPts val="1600"/>
              <a:buFont typeface="Arial"/>
              <a:buNone/>
              <a:defRPr sz="1600">
                <a:solidFill>
                  <a:schemeClr val="lt1"/>
                </a:solidFill>
              </a:defRPr>
            </a:lvl5pPr>
            <a:lvl6pPr lvl="5" algn="ctr" rtl="0">
              <a:lnSpc>
                <a:spcPct val="90000"/>
              </a:lnSpc>
              <a:spcBef>
                <a:spcPts val="0"/>
              </a:spcBef>
              <a:spcAft>
                <a:spcPts val="0"/>
              </a:spcAft>
              <a:buClr>
                <a:schemeClr val="lt1"/>
              </a:buClr>
              <a:buSzPts val="1600"/>
              <a:buNone/>
              <a:defRPr sz="1600">
                <a:solidFill>
                  <a:schemeClr val="lt1"/>
                </a:solidFill>
              </a:defRPr>
            </a:lvl6pPr>
            <a:lvl7pPr lvl="6" algn="ctr" rtl="0">
              <a:lnSpc>
                <a:spcPct val="90000"/>
              </a:lnSpc>
              <a:spcBef>
                <a:spcPts val="0"/>
              </a:spcBef>
              <a:spcAft>
                <a:spcPts val="0"/>
              </a:spcAft>
              <a:buClr>
                <a:schemeClr val="lt1"/>
              </a:buClr>
              <a:buSzPts val="1600"/>
              <a:buNone/>
              <a:defRPr sz="1600">
                <a:solidFill>
                  <a:schemeClr val="lt1"/>
                </a:solidFill>
              </a:defRPr>
            </a:lvl7pPr>
            <a:lvl8pPr lvl="7" algn="ctr" rtl="0">
              <a:lnSpc>
                <a:spcPct val="90000"/>
              </a:lnSpc>
              <a:spcBef>
                <a:spcPts val="0"/>
              </a:spcBef>
              <a:spcAft>
                <a:spcPts val="0"/>
              </a:spcAft>
              <a:buClr>
                <a:schemeClr val="lt1"/>
              </a:buClr>
              <a:buSzPts val="1600"/>
              <a:buNone/>
              <a:defRPr sz="1600">
                <a:solidFill>
                  <a:schemeClr val="lt1"/>
                </a:solidFill>
              </a:defRPr>
            </a:lvl8pPr>
            <a:lvl9pPr lvl="8" algn="ctr" rtl="0">
              <a:lnSpc>
                <a:spcPct val="9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75. Three large numbers">
  <p:cSld name="75. Three large numbers">
    <p:spTree>
      <p:nvGrpSpPr>
        <p:cNvPr id="1" name="Shape 2202"/>
        <p:cNvGrpSpPr/>
        <p:nvPr/>
      </p:nvGrpSpPr>
      <p:grpSpPr>
        <a:xfrm>
          <a:off x="0" y="0"/>
          <a:ext cx="0" cy="0"/>
          <a:chOff x="0" y="0"/>
          <a:chExt cx="0" cy="0"/>
        </a:xfrm>
      </p:grpSpPr>
      <p:sp>
        <p:nvSpPr>
          <p:cNvPr id="2203" name="Google Shape;2203;p198"/>
          <p:cNvSpPr txBox="1">
            <a:spLocks noGrp="1"/>
          </p:cNvSpPr>
          <p:nvPr>
            <p:ph type="subTitle" idx="1"/>
          </p:nvPr>
        </p:nvSpPr>
        <p:spPr>
          <a:xfrm>
            <a:off x="182880" y="2095915"/>
            <a:ext cx="2734200" cy="9609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1"/>
              </a:buClr>
              <a:buSzPts val="6000"/>
              <a:buFont typeface="Arial"/>
              <a:buNone/>
              <a:defRPr sz="6000" b="1" i="0">
                <a:solidFill>
                  <a:srgbClr val="A371F7"/>
                </a:solidFill>
                <a:latin typeface="Arial"/>
                <a:ea typeface="Arial"/>
                <a:cs typeface="Arial"/>
                <a:sym typeface="Arial"/>
              </a:defRPr>
            </a:lvl1pPr>
            <a:lvl2pPr lvl="1" algn="ctr" rtl="0">
              <a:lnSpc>
                <a:spcPct val="90000"/>
              </a:lnSpc>
              <a:spcBef>
                <a:spcPts val="0"/>
              </a:spcBef>
              <a:spcAft>
                <a:spcPts val="0"/>
              </a:spcAft>
              <a:buClr>
                <a:schemeClr val="accent1"/>
              </a:buClr>
              <a:buSzPts val="6000"/>
              <a:buFont typeface="Arial"/>
              <a:buNone/>
              <a:defRPr sz="6000" b="1">
                <a:solidFill>
                  <a:schemeClr val="accent1"/>
                </a:solidFill>
              </a:defRPr>
            </a:lvl2pPr>
            <a:lvl3pPr lvl="2" algn="ctr" rtl="0">
              <a:lnSpc>
                <a:spcPct val="90000"/>
              </a:lnSpc>
              <a:spcBef>
                <a:spcPts val="0"/>
              </a:spcBef>
              <a:spcAft>
                <a:spcPts val="0"/>
              </a:spcAft>
              <a:buClr>
                <a:schemeClr val="accent1"/>
              </a:buClr>
              <a:buSzPts val="6000"/>
              <a:buFont typeface="Arial"/>
              <a:buNone/>
              <a:defRPr sz="6000" b="1">
                <a:solidFill>
                  <a:schemeClr val="accent1"/>
                </a:solidFill>
              </a:defRPr>
            </a:lvl3pPr>
            <a:lvl4pPr lvl="3" algn="ctr" rtl="0">
              <a:lnSpc>
                <a:spcPct val="90000"/>
              </a:lnSpc>
              <a:spcBef>
                <a:spcPts val="0"/>
              </a:spcBef>
              <a:spcAft>
                <a:spcPts val="0"/>
              </a:spcAft>
              <a:buClr>
                <a:schemeClr val="accent1"/>
              </a:buClr>
              <a:buSzPts val="6000"/>
              <a:buFont typeface="Arial"/>
              <a:buNone/>
              <a:defRPr sz="6000" b="1">
                <a:solidFill>
                  <a:schemeClr val="accent1"/>
                </a:solidFill>
              </a:defRPr>
            </a:lvl4pPr>
            <a:lvl5pPr lvl="4" algn="ctr" rtl="0">
              <a:lnSpc>
                <a:spcPct val="90000"/>
              </a:lnSpc>
              <a:spcBef>
                <a:spcPts val="0"/>
              </a:spcBef>
              <a:spcAft>
                <a:spcPts val="0"/>
              </a:spcAft>
              <a:buClr>
                <a:schemeClr val="accent1"/>
              </a:buClr>
              <a:buSzPts val="6000"/>
              <a:buFont typeface="Arial"/>
              <a:buNone/>
              <a:defRPr sz="6000" b="1">
                <a:solidFill>
                  <a:schemeClr val="accent1"/>
                </a:solidFill>
              </a:defRPr>
            </a:lvl5pPr>
            <a:lvl6pPr lvl="5" algn="ctr" rtl="0">
              <a:lnSpc>
                <a:spcPct val="90000"/>
              </a:lnSpc>
              <a:spcBef>
                <a:spcPts val="0"/>
              </a:spcBef>
              <a:spcAft>
                <a:spcPts val="0"/>
              </a:spcAft>
              <a:buClr>
                <a:schemeClr val="accent1"/>
              </a:buClr>
              <a:buSzPts val="6000"/>
              <a:buNone/>
              <a:defRPr sz="6000" b="1">
                <a:solidFill>
                  <a:schemeClr val="accent1"/>
                </a:solidFill>
              </a:defRPr>
            </a:lvl6pPr>
            <a:lvl7pPr lvl="6" algn="ctr" rtl="0">
              <a:lnSpc>
                <a:spcPct val="90000"/>
              </a:lnSpc>
              <a:spcBef>
                <a:spcPts val="0"/>
              </a:spcBef>
              <a:spcAft>
                <a:spcPts val="0"/>
              </a:spcAft>
              <a:buClr>
                <a:schemeClr val="accent1"/>
              </a:buClr>
              <a:buSzPts val="6000"/>
              <a:buNone/>
              <a:defRPr sz="6000" b="1">
                <a:solidFill>
                  <a:schemeClr val="accent1"/>
                </a:solidFill>
              </a:defRPr>
            </a:lvl7pPr>
            <a:lvl8pPr lvl="7" algn="ctr" rtl="0">
              <a:lnSpc>
                <a:spcPct val="90000"/>
              </a:lnSpc>
              <a:spcBef>
                <a:spcPts val="0"/>
              </a:spcBef>
              <a:spcAft>
                <a:spcPts val="0"/>
              </a:spcAft>
              <a:buClr>
                <a:schemeClr val="accent1"/>
              </a:buClr>
              <a:buSzPts val="6000"/>
              <a:buNone/>
              <a:defRPr sz="6000" b="1">
                <a:solidFill>
                  <a:schemeClr val="accent1"/>
                </a:solidFill>
              </a:defRPr>
            </a:lvl8pPr>
            <a:lvl9pPr lvl="8" algn="ctr" rtl="0">
              <a:lnSpc>
                <a:spcPct val="90000"/>
              </a:lnSpc>
              <a:spcBef>
                <a:spcPts val="0"/>
              </a:spcBef>
              <a:spcAft>
                <a:spcPts val="0"/>
              </a:spcAft>
              <a:buClr>
                <a:schemeClr val="accent1"/>
              </a:buClr>
              <a:buSzPts val="6000"/>
              <a:buNone/>
              <a:defRPr sz="6000" b="1">
                <a:solidFill>
                  <a:schemeClr val="accent1"/>
                </a:solidFill>
              </a:defRPr>
            </a:lvl9pPr>
          </a:lstStyle>
          <a:p>
            <a:endParaRPr/>
          </a:p>
        </p:txBody>
      </p:sp>
      <p:sp>
        <p:nvSpPr>
          <p:cNvPr id="2204" name="Google Shape;2204;p198"/>
          <p:cNvSpPr txBox="1">
            <a:spLocks noGrp="1"/>
          </p:cNvSpPr>
          <p:nvPr>
            <p:ph type="subTitle" idx="2"/>
          </p:nvPr>
        </p:nvSpPr>
        <p:spPr>
          <a:xfrm>
            <a:off x="182880" y="3084381"/>
            <a:ext cx="2734200" cy="247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05" name="Google Shape;2205;p198"/>
          <p:cNvSpPr txBox="1">
            <a:spLocks noGrp="1"/>
          </p:cNvSpPr>
          <p:nvPr>
            <p:ph type="subTitle" idx="3"/>
          </p:nvPr>
        </p:nvSpPr>
        <p:spPr>
          <a:xfrm>
            <a:off x="182880" y="1793884"/>
            <a:ext cx="2734200" cy="2928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206" name="Google Shape;2206;p198"/>
          <p:cNvSpPr txBox="1">
            <a:spLocks noGrp="1"/>
          </p:cNvSpPr>
          <p:nvPr>
            <p:ph type="subTitle" idx="4"/>
          </p:nvPr>
        </p:nvSpPr>
        <p:spPr>
          <a:xfrm>
            <a:off x="3204900" y="2109578"/>
            <a:ext cx="2734200" cy="9609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2"/>
              </a:buClr>
              <a:buSzPts val="6000"/>
              <a:buFont typeface="Arial"/>
              <a:buNone/>
              <a:defRPr sz="6000" b="1" i="0">
                <a:solidFill>
                  <a:srgbClr val="A371F7"/>
                </a:solidFill>
                <a:latin typeface="Arial"/>
                <a:ea typeface="Arial"/>
                <a:cs typeface="Arial"/>
                <a:sym typeface="Arial"/>
              </a:defRPr>
            </a:lvl1pPr>
            <a:lvl2pPr lvl="1" algn="ctr" rtl="0">
              <a:lnSpc>
                <a:spcPct val="90000"/>
              </a:lnSpc>
              <a:spcBef>
                <a:spcPts val="0"/>
              </a:spcBef>
              <a:spcAft>
                <a:spcPts val="0"/>
              </a:spcAft>
              <a:buClr>
                <a:schemeClr val="accent2"/>
              </a:buClr>
              <a:buSzPts val="6000"/>
              <a:buFont typeface="Arial"/>
              <a:buNone/>
              <a:defRPr sz="6000" b="1">
                <a:solidFill>
                  <a:schemeClr val="accent2"/>
                </a:solidFill>
              </a:defRPr>
            </a:lvl2pPr>
            <a:lvl3pPr lvl="2" algn="ctr" rtl="0">
              <a:lnSpc>
                <a:spcPct val="90000"/>
              </a:lnSpc>
              <a:spcBef>
                <a:spcPts val="0"/>
              </a:spcBef>
              <a:spcAft>
                <a:spcPts val="0"/>
              </a:spcAft>
              <a:buClr>
                <a:schemeClr val="accent2"/>
              </a:buClr>
              <a:buSzPts val="6000"/>
              <a:buFont typeface="Arial"/>
              <a:buNone/>
              <a:defRPr sz="6000" b="1">
                <a:solidFill>
                  <a:schemeClr val="accent2"/>
                </a:solidFill>
              </a:defRPr>
            </a:lvl3pPr>
            <a:lvl4pPr lvl="3" algn="ctr" rtl="0">
              <a:lnSpc>
                <a:spcPct val="90000"/>
              </a:lnSpc>
              <a:spcBef>
                <a:spcPts val="0"/>
              </a:spcBef>
              <a:spcAft>
                <a:spcPts val="0"/>
              </a:spcAft>
              <a:buClr>
                <a:schemeClr val="accent2"/>
              </a:buClr>
              <a:buSzPts val="6000"/>
              <a:buFont typeface="Arial"/>
              <a:buNone/>
              <a:defRPr sz="6000" b="1">
                <a:solidFill>
                  <a:schemeClr val="accent2"/>
                </a:solidFill>
              </a:defRPr>
            </a:lvl4pPr>
            <a:lvl5pPr lvl="4" algn="ctr" rtl="0">
              <a:lnSpc>
                <a:spcPct val="90000"/>
              </a:lnSpc>
              <a:spcBef>
                <a:spcPts val="0"/>
              </a:spcBef>
              <a:spcAft>
                <a:spcPts val="0"/>
              </a:spcAft>
              <a:buClr>
                <a:schemeClr val="accent2"/>
              </a:buClr>
              <a:buSzPts val="6000"/>
              <a:buFont typeface="Arial"/>
              <a:buNone/>
              <a:defRPr sz="6000" b="1">
                <a:solidFill>
                  <a:schemeClr val="accent2"/>
                </a:solidFill>
              </a:defRPr>
            </a:lvl5pPr>
            <a:lvl6pPr lvl="5" algn="ctr" rtl="0">
              <a:lnSpc>
                <a:spcPct val="90000"/>
              </a:lnSpc>
              <a:spcBef>
                <a:spcPts val="0"/>
              </a:spcBef>
              <a:spcAft>
                <a:spcPts val="0"/>
              </a:spcAft>
              <a:buClr>
                <a:schemeClr val="accent2"/>
              </a:buClr>
              <a:buSzPts val="6000"/>
              <a:buNone/>
              <a:defRPr sz="6000" b="1">
                <a:solidFill>
                  <a:schemeClr val="accent2"/>
                </a:solidFill>
              </a:defRPr>
            </a:lvl6pPr>
            <a:lvl7pPr lvl="6" algn="ctr" rtl="0">
              <a:lnSpc>
                <a:spcPct val="90000"/>
              </a:lnSpc>
              <a:spcBef>
                <a:spcPts val="0"/>
              </a:spcBef>
              <a:spcAft>
                <a:spcPts val="0"/>
              </a:spcAft>
              <a:buClr>
                <a:schemeClr val="accent2"/>
              </a:buClr>
              <a:buSzPts val="6000"/>
              <a:buNone/>
              <a:defRPr sz="6000" b="1">
                <a:solidFill>
                  <a:schemeClr val="accent2"/>
                </a:solidFill>
              </a:defRPr>
            </a:lvl7pPr>
            <a:lvl8pPr lvl="7" algn="ctr" rtl="0">
              <a:lnSpc>
                <a:spcPct val="90000"/>
              </a:lnSpc>
              <a:spcBef>
                <a:spcPts val="0"/>
              </a:spcBef>
              <a:spcAft>
                <a:spcPts val="0"/>
              </a:spcAft>
              <a:buClr>
                <a:schemeClr val="accent2"/>
              </a:buClr>
              <a:buSzPts val="6000"/>
              <a:buNone/>
              <a:defRPr sz="6000" b="1">
                <a:solidFill>
                  <a:schemeClr val="accent2"/>
                </a:solidFill>
              </a:defRPr>
            </a:lvl8pPr>
            <a:lvl9pPr lvl="8" algn="ctr" rtl="0">
              <a:lnSpc>
                <a:spcPct val="90000"/>
              </a:lnSpc>
              <a:spcBef>
                <a:spcPts val="0"/>
              </a:spcBef>
              <a:spcAft>
                <a:spcPts val="0"/>
              </a:spcAft>
              <a:buClr>
                <a:schemeClr val="accent2"/>
              </a:buClr>
              <a:buSzPts val="6000"/>
              <a:buNone/>
              <a:defRPr sz="6000" b="1">
                <a:solidFill>
                  <a:schemeClr val="accent2"/>
                </a:solidFill>
              </a:defRPr>
            </a:lvl9pPr>
          </a:lstStyle>
          <a:p>
            <a:endParaRPr/>
          </a:p>
        </p:txBody>
      </p:sp>
      <p:sp>
        <p:nvSpPr>
          <p:cNvPr id="2207" name="Google Shape;2207;p198"/>
          <p:cNvSpPr txBox="1">
            <a:spLocks noGrp="1"/>
          </p:cNvSpPr>
          <p:nvPr>
            <p:ph type="subTitle" idx="5"/>
          </p:nvPr>
        </p:nvSpPr>
        <p:spPr>
          <a:xfrm>
            <a:off x="3204900" y="3098044"/>
            <a:ext cx="2734200" cy="247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08" name="Google Shape;2208;p198"/>
          <p:cNvSpPr txBox="1">
            <a:spLocks noGrp="1"/>
          </p:cNvSpPr>
          <p:nvPr>
            <p:ph type="subTitle" idx="6"/>
          </p:nvPr>
        </p:nvSpPr>
        <p:spPr>
          <a:xfrm>
            <a:off x="3204900" y="1807546"/>
            <a:ext cx="2734200" cy="2928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209" name="Google Shape;2209;p198"/>
          <p:cNvSpPr txBox="1">
            <a:spLocks noGrp="1"/>
          </p:cNvSpPr>
          <p:nvPr>
            <p:ph type="subTitle" idx="7"/>
          </p:nvPr>
        </p:nvSpPr>
        <p:spPr>
          <a:xfrm>
            <a:off x="6227064" y="2107350"/>
            <a:ext cx="2734200" cy="9609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3"/>
              </a:buClr>
              <a:buSzPts val="6000"/>
              <a:buFont typeface="Arial"/>
              <a:buNone/>
              <a:defRPr sz="6000" b="1" i="0">
                <a:solidFill>
                  <a:schemeClr val="accent3"/>
                </a:solidFill>
                <a:latin typeface="Arial"/>
                <a:ea typeface="Arial"/>
                <a:cs typeface="Arial"/>
                <a:sym typeface="Arial"/>
              </a:defRPr>
            </a:lvl1pPr>
            <a:lvl2pPr lvl="1" algn="ctr" rtl="0">
              <a:lnSpc>
                <a:spcPct val="90000"/>
              </a:lnSpc>
              <a:spcBef>
                <a:spcPts val="0"/>
              </a:spcBef>
              <a:spcAft>
                <a:spcPts val="0"/>
              </a:spcAft>
              <a:buClr>
                <a:schemeClr val="accent3"/>
              </a:buClr>
              <a:buSzPts val="6000"/>
              <a:buFont typeface="Arial"/>
              <a:buNone/>
              <a:defRPr sz="6000" b="1">
                <a:solidFill>
                  <a:schemeClr val="accent3"/>
                </a:solidFill>
              </a:defRPr>
            </a:lvl2pPr>
            <a:lvl3pPr lvl="2" algn="ctr" rtl="0">
              <a:lnSpc>
                <a:spcPct val="90000"/>
              </a:lnSpc>
              <a:spcBef>
                <a:spcPts val="0"/>
              </a:spcBef>
              <a:spcAft>
                <a:spcPts val="0"/>
              </a:spcAft>
              <a:buClr>
                <a:schemeClr val="accent3"/>
              </a:buClr>
              <a:buSzPts val="6000"/>
              <a:buFont typeface="Arial"/>
              <a:buNone/>
              <a:defRPr sz="6000" b="1">
                <a:solidFill>
                  <a:schemeClr val="accent3"/>
                </a:solidFill>
              </a:defRPr>
            </a:lvl3pPr>
            <a:lvl4pPr lvl="3" algn="ctr" rtl="0">
              <a:lnSpc>
                <a:spcPct val="90000"/>
              </a:lnSpc>
              <a:spcBef>
                <a:spcPts val="0"/>
              </a:spcBef>
              <a:spcAft>
                <a:spcPts val="0"/>
              </a:spcAft>
              <a:buClr>
                <a:schemeClr val="accent3"/>
              </a:buClr>
              <a:buSzPts val="6000"/>
              <a:buFont typeface="Arial"/>
              <a:buNone/>
              <a:defRPr sz="6000" b="1">
                <a:solidFill>
                  <a:schemeClr val="accent3"/>
                </a:solidFill>
              </a:defRPr>
            </a:lvl4pPr>
            <a:lvl5pPr lvl="4" algn="ctr" rtl="0">
              <a:lnSpc>
                <a:spcPct val="90000"/>
              </a:lnSpc>
              <a:spcBef>
                <a:spcPts val="0"/>
              </a:spcBef>
              <a:spcAft>
                <a:spcPts val="0"/>
              </a:spcAft>
              <a:buClr>
                <a:schemeClr val="accent3"/>
              </a:buClr>
              <a:buSzPts val="6000"/>
              <a:buFont typeface="Arial"/>
              <a:buNone/>
              <a:defRPr sz="6000" b="1">
                <a:solidFill>
                  <a:schemeClr val="accent3"/>
                </a:solidFill>
              </a:defRPr>
            </a:lvl5pPr>
            <a:lvl6pPr lvl="5" algn="ctr" rtl="0">
              <a:lnSpc>
                <a:spcPct val="90000"/>
              </a:lnSpc>
              <a:spcBef>
                <a:spcPts val="0"/>
              </a:spcBef>
              <a:spcAft>
                <a:spcPts val="0"/>
              </a:spcAft>
              <a:buClr>
                <a:schemeClr val="accent3"/>
              </a:buClr>
              <a:buSzPts val="6000"/>
              <a:buNone/>
              <a:defRPr sz="6000" b="1">
                <a:solidFill>
                  <a:schemeClr val="accent3"/>
                </a:solidFill>
              </a:defRPr>
            </a:lvl6pPr>
            <a:lvl7pPr lvl="6" algn="ctr" rtl="0">
              <a:lnSpc>
                <a:spcPct val="90000"/>
              </a:lnSpc>
              <a:spcBef>
                <a:spcPts val="0"/>
              </a:spcBef>
              <a:spcAft>
                <a:spcPts val="0"/>
              </a:spcAft>
              <a:buClr>
                <a:schemeClr val="accent3"/>
              </a:buClr>
              <a:buSzPts val="6000"/>
              <a:buNone/>
              <a:defRPr sz="6000" b="1">
                <a:solidFill>
                  <a:schemeClr val="accent3"/>
                </a:solidFill>
              </a:defRPr>
            </a:lvl7pPr>
            <a:lvl8pPr lvl="7" algn="ctr" rtl="0">
              <a:lnSpc>
                <a:spcPct val="90000"/>
              </a:lnSpc>
              <a:spcBef>
                <a:spcPts val="0"/>
              </a:spcBef>
              <a:spcAft>
                <a:spcPts val="0"/>
              </a:spcAft>
              <a:buClr>
                <a:schemeClr val="accent3"/>
              </a:buClr>
              <a:buSzPts val="6000"/>
              <a:buNone/>
              <a:defRPr sz="6000" b="1">
                <a:solidFill>
                  <a:schemeClr val="accent3"/>
                </a:solidFill>
              </a:defRPr>
            </a:lvl8pPr>
            <a:lvl9pPr lvl="8" algn="ctr" rtl="0">
              <a:lnSpc>
                <a:spcPct val="90000"/>
              </a:lnSpc>
              <a:spcBef>
                <a:spcPts val="0"/>
              </a:spcBef>
              <a:spcAft>
                <a:spcPts val="0"/>
              </a:spcAft>
              <a:buClr>
                <a:schemeClr val="accent3"/>
              </a:buClr>
              <a:buSzPts val="6000"/>
              <a:buNone/>
              <a:defRPr sz="6000" b="1">
                <a:solidFill>
                  <a:schemeClr val="accent3"/>
                </a:solidFill>
              </a:defRPr>
            </a:lvl9pPr>
          </a:lstStyle>
          <a:p>
            <a:endParaRPr/>
          </a:p>
        </p:txBody>
      </p:sp>
      <p:sp>
        <p:nvSpPr>
          <p:cNvPr id="2210" name="Google Shape;2210;p198"/>
          <p:cNvSpPr txBox="1">
            <a:spLocks noGrp="1"/>
          </p:cNvSpPr>
          <p:nvPr>
            <p:ph type="subTitle" idx="8"/>
          </p:nvPr>
        </p:nvSpPr>
        <p:spPr>
          <a:xfrm>
            <a:off x="6227064" y="3095816"/>
            <a:ext cx="2734200" cy="247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11" name="Google Shape;2211;p198"/>
          <p:cNvSpPr txBox="1">
            <a:spLocks noGrp="1"/>
          </p:cNvSpPr>
          <p:nvPr>
            <p:ph type="subTitle" idx="9"/>
          </p:nvPr>
        </p:nvSpPr>
        <p:spPr>
          <a:xfrm>
            <a:off x="6227064" y="1805318"/>
            <a:ext cx="2734200" cy="2928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76. Four large numbers">
  <p:cSld name="76. Four large numbers">
    <p:spTree>
      <p:nvGrpSpPr>
        <p:cNvPr id="1" name="Shape 2212"/>
        <p:cNvGrpSpPr/>
        <p:nvPr/>
      </p:nvGrpSpPr>
      <p:grpSpPr>
        <a:xfrm>
          <a:off x="0" y="0"/>
          <a:ext cx="0" cy="0"/>
          <a:chOff x="0" y="0"/>
          <a:chExt cx="0" cy="0"/>
        </a:xfrm>
      </p:grpSpPr>
      <p:sp>
        <p:nvSpPr>
          <p:cNvPr id="2213" name="Google Shape;2213;p199"/>
          <p:cNvSpPr txBox="1">
            <a:spLocks noGrp="1"/>
          </p:cNvSpPr>
          <p:nvPr>
            <p:ph type="subTitle" idx="1"/>
          </p:nvPr>
        </p:nvSpPr>
        <p:spPr>
          <a:xfrm>
            <a:off x="914400" y="1107448"/>
            <a:ext cx="3346800" cy="9702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1"/>
              </a:buClr>
              <a:buSzPts val="6000"/>
              <a:buFont typeface="Arial"/>
              <a:buNone/>
              <a:defRPr sz="6000" b="1" i="0">
                <a:solidFill>
                  <a:srgbClr val="A371F7"/>
                </a:solidFill>
                <a:latin typeface="Arial"/>
                <a:ea typeface="Arial"/>
                <a:cs typeface="Arial"/>
                <a:sym typeface="Arial"/>
              </a:defRPr>
            </a:lvl1pPr>
            <a:lvl2pPr lvl="1" algn="ctr" rtl="0">
              <a:lnSpc>
                <a:spcPct val="90000"/>
              </a:lnSpc>
              <a:spcBef>
                <a:spcPts val="0"/>
              </a:spcBef>
              <a:spcAft>
                <a:spcPts val="0"/>
              </a:spcAft>
              <a:buClr>
                <a:schemeClr val="accent1"/>
              </a:buClr>
              <a:buSzPts val="6000"/>
              <a:buFont typeface="Arial"/>
              <a:buNone/>
              <a:defRPr sz="6000" b="1">
                <a:solidFill>
                  <a:schemeClr val="accent1"/>
                </a:solidFill>
              </a:defRPr>
            </a:lvl2pPr>
            <a:lvl3pPr lvl="2" algn="ctr" rtl="0">
              <a:lnSpc>
                <a:spcPct val="90000"/>
              </a:lnSpc>
              <a:spcBef>
                <a:spcPts val="0"/>
              </a:spcBef>
              <a:spcAft>
                <a:spcPts val="0"/>
              </a:spcAft>
              <a:buClr>
                <a:schemeClr val="accent1"/>
              </a:buClr>
              <a:buSzPts val="6000"/>
              <a:buFont typeface="Arial"/>
              <a:buNone/>
              <a:defRPr sz="6000" b="1">
                <a:solidFill>
                  <a:schemeClr val="accent1"/>
                </a:solidFill>
              </a:defRPr>
            </a:lvl3pPr>
            <a:lvl4pPr lvl="3" algn="ctr" rtl="0">
              <a:lnSpc>
                <a:spcPct val="90000"/>
              </a:lnSpc>
              <a:spcBef>
                <a:spcPts val="0"/>
              </a:spcBef>
              <a:spcAft>
                <a:spcPts val="0"/>
              </a:spcAft>
              <a:buClr>
                <a:schemeClr val="accent1"/>
              </a:buClr>
              <a:buSzPts val="6000"/>
              <a:buFont typeface="Arial"/>
              <a:buNone/>
              <a:defRPr sz="6000" b="1">
                <a:solidFill>
                  <a:schemeClr val="accent1"/>
                </a:solidFill>
              </a:defRPr>
            </a:lvl4pPr>
            <a:lvl5pPr lvl="4" algn="ctr" rtl="0">
              <a:lnSpc>
                <a:spcPct val="90000"/>
              </a:lnSpc>
              <a:spcBef>
                <a:spcPts val="0"/>
              </a:spcBef>
              <a:spcAft>
                <a:spcPts val="0"/>
              </a:spcAft>
              <a:buClr>
                <a:schemeClr val="accent1"/>
              </a:buClr>
              <a:buSzPts val="6000"/>
              <a:buFont typeface="Arial"/>
              <a:buNone/>
              <a:defRPr sz="6000" b="1">
                <a:solidFill>
                  <a:schemeClr val="accent1"/>
                </a:solidFill>
              </a:defRPr>
            </a:lvl5pPr>
            <a:lvl6pPr lvl="5" algn="ctr" rtl="0">
              <a:lnSpc>
                <a:spcPct val="90000"/>
              </a:lnSpc>
              <a:spcBef>
                <a:spcPts val="0"/>
              </a:spcBef>
              <a:spcAft>
                <a:spcPts val="0"/>
              </a:spcAft>
              <a:buClr>
                <a:schemeClr val="accent1"/>
              </a:buClr>
              <a:buSzPts val="6000"/>
              <a:buNone/>
              <a:defRPr sz="6000" b="1">
                <a:solidFill>
                  <a:schemeClr val="accent1"/>
                </a:solidFill>
              </a:defRPr>
            </a:lvl6pPr>
            <a:lvl7pPr lvl="6" algn="ctr" rtl="0">
              <a:lnSpc>
                <a:spcPct val="90000"/>
              </a:lnSpc>
              <a:spcBef>
                <a:spcPts val="0"/>
              </a:spcBef>
              <a:spcAft>
                <a:spcPts val="0"/>
              </a:spcAft>
              <a:buClr>
                <a:schemeClr val="accent1"/>
              </a:buClr>
              <a:buSzPts val="6000"/>
              <a:buNone/>
              <a:defRPr sz="6000" b="1">
                <a:solidFill>
                  <a:schemeClr val="accent1"/>
                </a:solidFill>
              </a:defRPr>
            </a:lvl7pPr>
            <a:lvl8pPr lvl="7" algn="ctr" rtl="0">
              <a:lnSpc>
                <a:spcPct val="90000"/>
              </a:lnSpc>
              <a:spcBef>
                <a:spcPts val="0"/>
              </a:spcBef>
              <a:spcAft>
                <a:spcPts val="0"/>
              </a:spcAft>
              <a:buClr>
                <a:schemeClr val="accent1"/>
              </a:buClr>
              <a:buSzPts val="6000"/>
              <a:buNone/>
              <a:defRPr sz="6000" b="1">
                <a:solidFill>
                  <a:schemeClr val="accent1"/>
                </a:solidFill>
              </a:defRPr>
            </a:lvl8pPr>
            <a:lvl9pPr lvl="8" algn="ctr" rtl="0">
              <a:lnSpc>
                <a:spcPct val="90000"/>
              </a:lnSpc>
              <a:spcBef>
                <a:spcPts val="0"/>
              </a:spcBef>
              <a:spcAft>
                <a:spcPts val="0"/>
              </a:spcAft>
              <a:buClr>
                <a:schemeClr val="accent1"/>
              </a:buClr>
              <a:buSzPts val="6000"/>
              <a:buNone/>
              <a:defRPr sz="6000" b="1">
                <a:solidFill>
                  <a:schemeClr val="accent1"/>
                </a:solidFill>
              </a:defRPr>
            </a:lvl9pPr>
          </a:lstStyle>
          <a:p>
            <a:endParaRPr/>
          </a:p>
        </p:txBody>
      </p:sp>
      <p:sp>
        <p:nvSpPr>
          <p:cNvPr id="2214" name="Google Shape;2214;p199"/>
          <p:cNvSpPr txBox="1">
            <a:spLocks noGrp="1"/>
          </p:cNvSpPr>
          <p:nvPr>
            <p:ph type="subTitle" idx="2"/>
          </p:nvPr>
        </p:nvSpPr>
        <p:spPr>
          <a:xfrm>
            <a:off x="914400" y="2114354"/>
            <a:ext cx="3346800" cy="247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15" name="Google Shape;2215;p199"/>
          <p:cNvSpPr txBox="1">
            <a:spLocks noGrp="1"/>
          </p:cNvSpPr>
          <p:nvPr>
            <p:ph type="subTitle" idx="3"/>
          </p:nvPr>
        </p:nvSpPr>
        <p:spPr>
          <a:xfrm>
            <a:off x="914400" y="777960"/>
            <a:ext cx="3346800" cy="2928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216" name="Google Shape;2216;p199"/>
          <p:cNvSpPr txBox="1">
            <a:spLocks noGrp="1"/>
          </p:cNvSpPr>
          <p:nvPr>
            <p:ph type="subTitle" idx="4"/>
          </p:nvPr>
        </p:nvSpPr>
        <p:spPr>
          <a:xfrm>
            <a:off x="914400" y="3139296"/>
            <a:ext cx="3346800" cy="9702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3"/>
              </a:buClr>
              <a:buSzPts val="6000"/>
              <a:buFont typeface="Arial"/>
              <a:buNone/>
              <a:defRPr sz="6000" b="1" i="0">
                <a:solidFill>
                  <a:schemeClr val="accent2"/>
                </a:solidFill>
                <a:latin typeface="Arial"/>
                <a:ea typeface="Arial"/>
                <a:cs typeface="Arial"/>
                <a:sym typeface="Arial"/>
              </a:defRPr>
            </a:lvl1pPr>
            <a:lvl2pPr lvl="1" algn="ctr" rtl="0">
              <a:lnSpc>
                <a:spcPct val="90000"/>
              </a:lnSpc>
              <a:spcBef>
                <a:spcPts val="0"/>
              </a:spcBef>
              <a:spcAft>
                <a:spcPts val="0"/>
              </a:spcAft>
              <a:buClr>
                <a:schemeClr val="accent3"/>
              </a:buClr>
              <a:buSzPts val="6000"/>
              <a:buFont typeface="Arial"/>
              <a:buNone/>
              <a:defRPr sz="6000" b="1">
                <a:solidFill>
                  <a:schemeClr val="accent3"/>
                </a:solidFill>
              </a:defRPr>
            </a:lvl2pPr>
            <a:lvl3pPr lvl="2" algn="ctr" rtl="0">
              <a:lnSpc>
                <a:spcPct val="90000"/>
              </a:lnSpc>
              <a:spcBef>
                <a:spcPts val="0"/>
              </a:spcBef>
              <a:spcAft>
                <a:spcPts val="0"/>
              </a:spcAft>
              <a:buClr>
                <a:schemeClr val="accent3"/>
              </a:buClr>
              <a:buSzPts val="6000"/>
              <a:buFont typeface="Arial"/>
              <a:buNone/>
              <a:defRPr sz="6000" b="1">
                <a:solidFill>
                  <a:schemeClr val="accent3"/>
                </a:solidFill>
              </a:defRPr>
            </a:lvl3pPr>
            <a:lvl4pPr lvl="3" algn="ctr" rtl="0">
              <a:lnSpc>
                <a:spcPct val="90000"/>
              </a:lnSpc>
              <a:spcBef>
                <a:spcPts val="0"/>
              </a:spcBef>
              <a:spcAft>
                <a:spcPts val="0"/>
              </a:spcAft>
              <a:buClr>
                <a:schemeClr val="accent3"/>
              </a:buClr>
              <a:buSzPts val="6000"/>
              <a:buFont typeface="Arial"/>
              <a:buNone/>
              <a:defRPr sz="6000" b="1">
                <a:solidFill>
                  <a:schemeClr val="accent3"/>
                </a:solidFill>
              </a:defRPr>
            </a:lvl4pPr>
            <a:lvl5pPr lvl="4" algn="ctr" rtl="0">
              <a:lnSpc>
                <a:spcPct val="90000"/>
              </a:lnSpc>
              <a:spcBef>
                <a:spcPts val="0"/>
              </a:spcBef>
              <a:spcAft>
                <a:spcPts val="0"/>
              </a:spcAft>
              <a:buClr>
                <a:schemeClr val="accent3"/>
              </a:buClr>
              <a:buSzPts val="6000"/>
              <a:buFont typeface="Arial"/>
              <a:buNone/>
              <a:defRPr sz="6000" b="1">
                <a:solidFill>
                  <a:schemeClr val="accent3"/>
                </a:solidFill>
              </a:defRPr>
            </a:lvl5pPr>
            <a:lvl6pPr lvl="5" algn="ctr" rtl="0">
              <a:lnSpc>
                <a:spcPct val="90000"/>
              </a:lnSpc>
              <a:spcBef>
                <a:spcPts val="0"/>
              </a:spcBef>
              <a:spcAft>
                <a:spcPts val="0"/>
              </a:spcAft>
              <a:buClr>
                <a:schemeClr val="accent3"/>
              </a:buClr>
              <a:buSzPts val="6000"/>
              <a:buNone/>
              <a:defRPr sz="6000" b="1">
                <a:solidFill>
                  <a:schemeClr val="accent3"/>
                </a:solidFill>
              </a:defRPr>
            </a:lvl6pPr>
            <a:lvl7pPr lvl="6" algn="ctr" rtl="0">
              <a:lnSpc>
                <a:spcPct val="90000"/>
              </a:lnSpc>
              <a:spcBef>
                <a:spcPts val="0"/>
              </a:spcBef>
              <a:spcAft>
                <a:spcPts val="0"/>
              </a:spcAft>
              <a:buClr>
                <a:schemeClr val="accent3"/>
              </a:buClr>
              <a:buSzPts val="6000"/>
              <a:buNone/>
              <a:defRPr sz="6000" b="1">
                <a:solidFill>
                  <a:schemeClr val="accent3"/>
                </a:solidFill>
              </a:defRPr>
            </a:lvl7pPr>
            <a:lvl8pPr lvl="7" algn="ctr" rtl="0">
              <a:lnSpc>
                <a:spcPct val="90000"/>
              </a:lnSpc>
              <a:spcBef>
                <a:spcPts val="0"/>
              </a:spcBef>
              <a:spcAft>
                <a:spcPts val="0"/>
              </a:spcAft>
              <a:buClr>
                <a:schemeClr val="accent3"/>
              </a:buClr>
              <a:buSzPts val="6000"/>
              <a:buNone/>
              <a:defRPr sz="6000" b="1">
                <a:solidFill>
                  <a:schemeClr val="accent3"/>
                </a:solidFill>
              </a:defRPr>
            </a:lvl8pPr>
            <a:lvl9pPr lvl="8" algn="ctr" rtl="0">
              <a:lnSpc>
                <a:spcPct val="90000"/>
              </a:lnSpc>
              <a:spcBef>
                <a:spcPts val="0"/>
              </a:spcBef>
              <a:spcAft>
                <a:spcPts val="0"/>
              </a:spcAft>
              <a:buClr>
                <a:schemeClr val="accent3"/>
              </a:buClr>
              <a:buSzPts val="6000"/>
              <a:buNone/>
              <a:defRPr sz="6000" b="1">
                <a:solidFill>
                  <a:schemeClr val="accent3"/>
                </a:solidFill>
              </a:defRPr>
            </a:lvl9pPr>
          </a:lstStyle>
          <a:p>
            <a:endParaRPr/>
          </a:p>
        </p:txBody>
      </p:sp>
      <p:sp>
        <p:nvSpPr>
          <p:cNvPr id="2217" name="Google Shape;2217;p199"/>
          <p:cNvSpPr txBox="1">
            <a:spLocks noGrp="1"/>
          </p:cNvSpPr>
          <p:nvPr>
            <p:ph type="subTitle" idx="5"/>
          </p:nvPr>
        </p:nvSpPr>
        <p:spPr>
          <a:xfrm>
            <a:off x="914400" y="4146202"/>
            <a:ext cx="3346800" cy="247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18" name="Google Shape;2218;p199"/>
          <p:cNvSpPr txBox="1">
            <a:spLocks noGrp="1"/>
          </p:cNvSpPr>
          <p:nvPr>
            <p:ph type="subTitle" idx="6"/>
          </p:nvPr>
        </p:nvSpPr>
        <p:spPr>
          <a:xfrm>
            <a:off x="914400" y="2809807"/>
            <a:ext cx="3346800" cy="2928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219" name="Google Shape;2219;p199"/>
          <p:cNvSpPr txBox="1">
            <a:spLocks noGrp="1"/>
          </p:cNvSpPr>
          <p:nvPr>
            <p:ph type="subTitle" idx="7"/>
          </p:nvPr>
        </p:nvSpPr>
        <p:spPr>
          <a:xfrm>
            <a:off x="5052300" y="1095938"/>
            <a:ext cx="3346800" cy="9702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2"/>
              </a:buClr>
              <a:buSzPts val="6000"/>
              <a:buFont typeface="Arial"/>
              <a:buNone/>
              <a:defRPr sz="6000" b="1" i="0">
                <a:solidFill>
                  <a:schemeClr val="accent2"/>
                </a:solidFill>
                <a:latin typeface="Arial"/>
                <a:ea typeface="Arial"/>
                <a:cs typeface="Arial"/>
                <a:sym typeface="Arial"/>
              </a:defRPr>
            </a:lvl1pPr>
            <a:lvl2pPr lvl="1" algn="ctr" rtl="0">
              <a:lnSpc>
                <a:spcPct val="90000"/>
              </a:lnSpc>
              <a:spcBef>
                <a:spcPts val="0"/>
              </a:spcBef>
              <a:spcAft>
                <a:spcPts val="0"/>
              </a:spcAft>
              <a:buClr>
                <a:schemeClr val="accent2"/>
              </a:buClr>
              <a:buSzPts val="6000"/>
              <a:buFont typeface="Arial"/>
              <a:buNone/>
              <a:defRPr sz="6000" b="1">
                <a:solidFill>
                  <a:schemeClr val="accent2"/>
                </a:solidFill>
              </a:defRPr>
            </a:lvl2pPr>
            <a:lvl3pPr lvl="2" algn="ctr" rtl="0">
              <a:lnSpc>
                <a:spcPct val="90000"/>
              </a:lnSpc>
              <a:spcBef>
                <a:spcPts val="0"/>
              </a:spcBef>
              <a:spcAft>
                <a:spcPts val="0"/>
              </a:spcAft>
              <a:buClr>
                <a:schemeClr val="accent2"/>
              </a:buClr>
              <a:buSzPts val="6000"/>
              <a:buFont typeface="Arial"/>
              <a:buNone/>
              <a:defRPr sz="6000" b="1">
                <a:solidFill>
                  <a:schemeClr val="accent2"/>
                </a:solidFill>
              </a:defRPr>
            </a:lvl3pPr>
            <a:lvl4pPr lvl="3" algn="ctr" rtl="0">
              <a:lnSpc>
                <a:spcPct val="90000"/>
              </a:lnSpc>
              <a:spcBef>
                <a:spcPts val="0"/>
              </a:spcBef>
              <a:spcAft>
                <a:spcPts val="0"/>
              </a:spcAft>
              <a:buClr>
                <a:schemeClr val="accent2"/>
              </a:buClr>
              <a:buSzPts val="6000"/>
              <a:buFont typeface="Arial"/>
              <a:buNone/>
              <a:defRPr sz="6000" b="1">
                <a:solidFill>
                  <a:schemeClr val="accent2"/>
                </a:solidFill>
              </a:defRPr>
            </a:lvl4pPr>
            <a:lvl5pPr lvl="4" algn="ctr" rtl="0">
              <a:lnSpc>
                <a:spcPct val="90000"/>
              </a:lnSpc>
              <a:spcBef>
                <a:spcPts val="0"/>
              </a:spcBef>
              <a:spcAft>
                <a:spcPts val="0"/>
              </a:spcAft>
              <a:buClr>
                <a:schemeClr val="accent2"/>
              </a:buClr>
              <a:buSzPts val="6000"/>
              <a:buFont typeface="Arial"/>
              <a:buNone/>
              <a:defRPr sz="6000" b="1">
                <a:solidFill>
                  <a:schemeClr val="accent2"/>
                </a:solidFill>
              </a:defRPr>
            </a:lvl5pPr>
            <a:lvl6pPr lvl="5" algn="ctr" rtl="0">
              <a:lnSpc>
                <a:spcPct val="90000"/>
              </a:lnSpc>
              <a:spcBef>
                <a:spcPts val="0"/>
              </a:spcBef>
              <a:spcAft>
                <a:spcPts val="0"/>
              </a:spcAft>
              <a:buClr>
                <a:schemeClr val="accent2"/>
              </a:buClr>
              <a:buSzPts val="6000"/>
              <a:buNone/>
              <a:defRPr sz="6000" b="1">
                <a:solidFill>
                  <a:schemeClr val="accent2"/>
                </a:solidFill>
              </a:defRPr>
            </a:lvl6pPr>
            <a:lvl7pPr lvl="6" algn="ctr" rtl="0">
              <a:lnSpc>
                <a:spcPct val="90000"/>
              </a:lnSpc>
              <a:spcBef>
                <a:spcPts val="0"/>
              </a:spcBef>
              <a:spcAft>
                <a:spcPts val="0"/>
              </a:spcAft>
              <a:buClr>
                <a:schemeClr val="accent2"/>
              </a:buClr>
              <a:buSzPts val="6000"/>
              <a:buNone/>
              <a:defRPr sz="6000" b="1">
                <a:solidFill>
                  <a:schemeClr val="accent2"/>
                </a:solidFill>
              </a:defRPr>
            </a:lvl7pPr>
            <a:lvl8pPr lvl="7" algn="ctr" rtl="0">
              <a:lnSpc>
                <a:spcPct val="90000"/>
              </a:lnSpc>
              <a:spcBef>
                <a:spcPts val="0"/>
              </a:spcBef>
              <a:spcAft>
                <a:spcPts val="0"/>
              </a:spcAft>
              <a:buClr>
                <a:schemeClr val="accent2"/>
              </a:buClr>
              <a:buSzPts val="6000"/>
              <a:buNone/>
              <a:defRPr sz="6000" b="1">
                <a:solidFill>
                  <a:schemeClr val="accent2"/>
                </a:solidFill>
              </a:defRPr>
            </a:lvl8pPr>
            <a:lvl9pPr lvl="8" algn="ctr" rtl="0">
              <a:lnSpc>
                <a:spcPct val="90000"/>
              </a:lnSpc>
              <a:spcBef>
                <a:spcPts val="0"/>
              </a:spcBef>
              <a:spcAft>
                <a:spcPts val="0"/>
              </a:spcAft>
              <a:buClr>
                <a:schemeClr val="accent2"/>
              </a:buClr>
              <a:buSzPts val="6000"/>
              <a:buNone/>
              <a:defRPr sz="6000" b="1">
                <a:solidFill>
                  <a:schemeClr val="accent2"/>
                </a:solidFill>
              </a:defRPr>
            </a:lvl9pPr>
          </a:lstStyle>
          <a:p>
            <a:endParaRPr/>
          </a:p>
        </p:txBody>
      </p:sp>
      <p:sp>
        <p:nvSpPr>
          <p:cNvPr id="2220" name="Google Shape;2220;p199"/>
          <p:cNvSpPr txBox="1">
            <a:spLocks noGrp="1"/>
          </p:cNvSpPr>
          <p:nvPr>
            <p:ph type="subTitle" idx="8"/>
          </p:nvPr>
        </p:nvSpPr>
        <p:spPr>
          <a:xfrm>
            <a:off x="5052300" y="2102843"/>
            <a:ext cx="3346800" cy="247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21" name="Google Shape;2221;p199"/>
          <p:cNvSpPr txBox="1">
            <a:spLocks noGrp="1"/>
          </p:cNvSpPr>
          <p:nvPr>
            <p:ph type="subTitle" idx="9"/>
          </p:nvPr>
        </p:nvSpPr>
        <p:spPr>
          <a:xfrm>
            <a:off x="5052300" y="766449"/>
            <a:ext cx="3346800" cy="2928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222" name="Google Shape;2222;p199"/>
          <p:cNvSpPr txBox="1">
            <a:spLocks noGrp="1"/>
          </p:cNvSpPr>
          <p:nvPr>
            <p:ph type="subTitle" idx="13"/>
          </p:nvPr>
        </p:nvSpPr>
        <p:spPr>
          <a:xfrm>
            <a:off x="5052300" y="3127786"/>
            <a:ext cx="3346800" cy="9702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4"/>
              </a:buClr>
              <a:buSzPts val="6000"/>
              <a:buFont typeface="Arial"/>
              <a:buNone/>
              <a:defRPr sz="6000" b="1" i="0">
                <a:solidFill>
                  <a:schemeClr val="accent3"/>
                </a:solidFill>
                <a:latin typeface="Arial"/>
                <a:ea typeface="Arial"/>
                <a:cs typeface="Arial"/>
                <a:sym typeface="Arial"/>
              </a:defRPr>
            </a:lvl1pPr>
            <a:lvl2pPr lvl="1" algn="ctr" rtl="0">
              <a:lnSpc>
                <a:spcPct val="90000"/>
              </a:lnSpc>
              <a:spcBef>
                <a:spcPts val="0"/>
              </a:spcBef>
              <a:spcAft>
                <a:spcPts val="0"/>
              </a:spcAft>
              <a:buClr>
                <a:schemeClr val="accent4"/>
              </a:buClr>
              <a:buSzPts val="6000"/>
              <a:buFont typeface="Arial"/>
              <a:buNone/>
              <a:defRPr sz="6000" b="1">
                <a:solidFill>
                  <a:schemeClr val="accent4"/>
                </a:solidFill>
              </a:defRPr>
            </a:lvl2pPr>
            <a:lvl3pPr lvl="2" algn="ctr" rtl="0">
              <a:lnSpc>
                <a:spcPct val="90000"/>
              </a:lnSpc>
              <a:spcBef>
                <a:spcPts val="0"/>
              </a:spcBef>
              <a:spcAft>
                <a:spcPts val="0"/>
              </a:spcAft>
              <a:buClr>
                <a:schemeClr val="accent4"/>
              </a:buClr>
              <a:buSzPts val="6000"/>
              <a:buFont typeface="Arial"/>
              <a:buNone/>
              <a:defRPr sz="6000" b="1">
                <a:solidFill>
                  <a:schemeClr val="accent4"/>
                </a:solidFill>
              </a:defRPr>
            </a:lvl3pPr>
            <a:lvl4pPr lvl="3" algn="ctr" rtl="0">
              <a:lnSpc>
                <a:spcPct val="90000"/>
              </a:lnSpc>
              <a:spcBef>
                <a:spcPts val="0"/>
              </a:spcBef>
              <a:spcAft>
                <a:spcPts val="0"/>
              </a:spcAft>
              <a:buClr>
                <a:schemeClr val="accent4"/>
              </a:buClr>
              <a:buSzPts val="6000"/>
              <a:buFont typeface="Arial"/>
              <a:buNone/>
              <a:defRPr sz="6000" b="1">
                <a:solidFill>
                  <a:schemeClr val="accent4"/>
                </a:solidFill>
              </a:defRPr>
            </a:lvl4pPr>
            <a:lvl5pPr lvl="4" algn="ctr" rtl="0">
              <a:lnSpc>
                <a:spcPct val="90000"/>
              </a:lnSpc>
              <a:spcBef>
                <a:spcPts val="0"/>
              </a:spcBef>
              <a:spcAft>
                <a:spcPts val="0"/>
              </a:spcAft>
              <a:buClr>
                <a:schemeClr val="accent4"/>
              </a:buClr>
              <a:buSzPts val="6000"/>
              <a:buFont typeface="Arial"/>
              <a:buNone/>
              <a:defRPr sz="6000" b="1">
                <a:solidFill>
                  <a:schemeClr val="accent4"/>
                </a:solidFill>
              </a:defRPr>
            </a:lvl5pPr>
            <a:lvl6pPr lvl="5" algn="ctr" rtl="0">
              <a:lnSpc>
                <a:spcPct val="90000"/>
              </a:lnSpc>
              <a:spcBef>
                <a:spcPts val="0"/>
              </a:spcBef>
              <a:spcAft>
                <a:spcPts val="0"/>
              </a:spcAft>
              <a:buClr>
                <a:schemeClr val="accent4"/>
              </a:buClr>
              <a:buSzPts val="6000"/>
              <a:buNone/>
              <a:defRPr sz="6000" b="1">
                <a:solidFill>
                  <a:schemeClr val="accent4"/>
                </a:solidFill>
              </a:defRPr>
            </a:lvl6pPr>
            <a:lvl7pPr lvl="6" algn="ctr" rtl="0">
              <a:lnSpc>
                <a:spcPct val="90000"/>
              </a:lnSpc>
              <a:spcBef>
                <a:spcPts val="0"/>
              </a:spcBef>
              <a:spcAft>
                <a:spcPts val="0"/>
              </a:spcAft>
              <a:buClr>
                <a:schemeClr val="accent4"/>
              </a:buClr>
              <a:buSzPts val="6000"/>
              <a:buNone/>
              <a:defRPr sz="6000" b="1">
                <a:solidFill>
                  <a:schemeClr val="accent4"/>
                </a:solidFill>
              </a:defRPr>
            </a:lvl7pPr>
            <a:lvl8pPr lvl="7" algn="ctr" rtl="0">
              <a:lnSpc>
                <a:spcPct val="90000"/>
              </a:lnSpc>
              <a:spcBef>
                <a:spcPts val="0"/>
              </a:spcBef>
              <a:spcAft>
                <a:spcPts val="0"/>
              </a:spcAft>
              <a:buClr>
                <a:schemeClr val="accent4"/>
              </a:buClr>
              <a:buSzPts val="6000"/>
              <a:buNone/>
              <a:defRPr sz="6000" b="1">
                <a:solidFill>
                  <a:schemeClr val="accent4"/>
                </a:solidFill>
              </a:defRPr>
            </a:lvl8pPr>
            <a:lvl9pPr lvl="8" algn="ctr" rtl="0">
              <a:lnSpc>
                <a:spcPct val="90000"/>
              </a:lnSpc>
              <a:spcBef>
                <a:spcPts val="0"/>
              </a:spcBef>
              <a:spcAft>
                <a:spcPts val="0"/>
              </a:spcAft>
              <a:buClr>
                <a:schemeClr val="accent4"/>
              </a:buClr>
              <a:buSzPts val="6000"/>
              <a:buNone/>
              <a:defRPr sz="6000" b="1">
                <a:solidFill>
                  <a:schemeClr val="accent4"/>
                </a:solidFill>
              </a:defRPr>
            </a:lvl9pPr>
          </a:lstStyle>
          <a:p>
            <a:endParaRPr/>
          </a:p>
        </p:txBody>
      </p:sp>
      <p:sp>
        <p:nvSpPr>
          <p:cNvPr id="2223" name="Google Shape;2223;p199"/>
          <p:cNvSpPr txBox="1">
            <a:spLocks noGrp="1"/>
          </p:cNvSpPr>
          <p:nvPr>
            <p:ph type="subTitle" idx="14"/>
          </p:nvPr>
        </p:nvSpPr>
        <p:spPr>
          <a:xfrm>
            <a:off x="5052300" y="4134691"/>
            <a:ext cx="3346800" cy="247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24" name="Google Shape;2224;p199"/>
          <p:cNvSpPr txBox="1">
            <a:spLocks noGrp="1"/>
          </p:cNvSpPr>
          <p:nvPr>
            <p:ph type="subTitle" idx="15"/>
          </p:nvPr>
        </p:nvSpPr>
        <p:spPr>
          <a:xfrm>
            <a:off x="5052300" y="2798297"/>
            <a:ext cx="3346800" cy="2928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77. Two silos">
  <p:cSld name="77. Two silos">
    <p:spTree>
      <p:nvGrpSpPr>
        <p:cNvPr id="1" name="Shape 2225"/>
        <p:cNvGrpSpPr/>
        <p:nvPr/>
      </p:nvGrpSpPr>
      <p:grpSpPr>
        <a:xfrm>
          <a:off x="0" y="0"/>
          <a:ext cx="0" cy="0"/>
          <a:chOff x="0" y="0"/>
          <a:chExt cx="0" cy="0"/>
        </a:xfrm>
      </p:grpSpPr>
      <p:sp>
        <p:nvSpPr>
          <p:cNvPr id="2226" name="Google Shape;2226;p200"/>
          <p:cNvSpPr/>
          <p:nvPr/>
        </p:nvSpPr>
        <p:spPr>
          <a:xfrm>
            <a:off x="4709588" y="1144058"/>
            <a:ext cx="3638700" cy="3413400"/>
          </a:xfrm>
          <a:prstGeom prst="roundRect">
            <a:avLst>
              <a:gd name="adj" fmla="val 3159"/>
            </a:avLst>
          </a:prstGeom>
          <a:no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227" name="Google Shape;2227;p200"/>
          <p:cNvSpPr/>
          <p:nvPr/>
        </p:nvSpPr>
        <p:spPr>
          <a:xfrm>
            <a:off x="804338" y="1144058"/>
            <a:ext cx="3638700" cy="3413400"/>
          </a:xfrm>
          <a:prstGeom prst="roundRect">
            <a:avLst>
              <a:gd name="adj" fmla="val 3159"/>
            </a:avLst>
          </a:prstGeom>
          <a:no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2228" name="Google Shape;2228;p200"/>
          <p:cNvCxnSpPr/>
          <p:nvPr/>
        </p:nvCxnSpPr>
        <p:spPr>
          <a:xfrm>
            <a:off x="1164412" y="2908929"/>
            <a:ext cx="2893200" cy="0"/>
          </a:xfrm>
          <a:prstGeom prst="straightConnector1">
            <a:avLst/>
          </a:prstGeom>
          <a:noFill/>
          <a:ln w="9525" cap="rnd" cmpd="sng">
            <a:solidFill>
              <a:schemeClr val="lt2"/>
            </a:solidFill>
            <a:prstDash val="solid"/>
            <a:round/>
            <a:headEnd type="none" w="sm" len="sm"/>
            <a:tailEnd type="none" w="sm" len="sm"/>
          </a:ln>
        </p:spPr>
      </p:cxnSp>
      <p:cxnSp>
        <p:nvCxnSpPr>
          <p:cNvPr id="2229" name="Google Shape;2229;p200"/>
          <p:cNvCxnSpPr/>
          <p:nvPr/>
        </p:nvCxnSpPr>
        <p:spPr>
          <a:xfrm>
            <a:off x="1189753" y="3731190"/>
            <a:ext cx="2893200" cy="0"/>
          </a:xfrm>
          <a:prstGeom prst="straightConnector1">
            <a:avLst/>
          </a:prstGeom>
          <a:noFill/>
          <a:ln w="9525" cap="rnd" cmpd="sng">
            <a:solidFill>
              <a:schemeClr val="lt2"/>
            </a:solidFill>
            <a:prstDash val="solid"/>
            <a:round/>
            <a:headEnd type="none" w="sm" len="sm"/>
            <a:tailEnd type="none" w="sm" len="sm"/>
          </a:ln>
        </p:spPr>
      </p:cxnSp>
      <p:sp>
        <p:nvSpPr>
          <p:cNvPr id="2230" name="Google Shape;2230;p200"/>
          <p:cNvSpPr txBox="1">
            <a:spLocks noGrp="1"/>
          </p:cNvSpPr>
          <p:nvPr>
            <p:ph type="subTitle" idx="1"/>
          </p:nvPr>
        </p:nvSpPr>
        <p:spPr>
          <a:xfrm>
            <a:off x="1101413" y="1549884"/>
            <a:ext cx="3019200" cy="343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b="1">
                <a:solidFill>
                  <a:schemeClr val="dk1"/>
                </a:solidFill>
              </a:defRPr>
            </a:lvl2pPr>
            <a:lvl3pPr lvl="2" algn="l" rtl="0">
              <a:lnSpc>
                <a:spcPct val="90000"/>
              </a:lnSpc>
              <a:spcBef>
                <a:spcPts val="0"/>
              </a:spcBef>
              <a:spcAft>
                <a:spcPts val="0"/>
              </a:spcAft>
              <a:buClr>
                <a:schemeClr val="dk1"/>
              </a:buClr>
              <a:buSzPts val="1600"/>
              <a:buFont typeface="Arial"/>
              <a:buNone/>
              <a:defRPr sz="1600" b="1">
                <a:solidFill>
                  <a:schemeClr val="dk1"/>
                </a:solidFill>
              </a:defRPr>
            </a:lvl3pPr>
            <a:lvl4pPr lvl="3" algn="l" rtl="0">
              <a:lnSpc>
                <a:spcPct val="90000"/>
              </a:lnSpc>
              <a:spcBef>
                <a:spcPts val="0"/>
              </a:spcBef>
              <a:spcAft>
                <a:spcPts val="0"/>
              </a:spcAft>
              <a:buClr>
                <a:schemeClr val="dk1"/>
              </a:buClr>
              <a:buSzPts val="1600"/>
              <a:buFont typeface="Arial"/>
              <a:buNone/>
              <a:defRPr sz="1600" b="1">
                <a:solidFill>
                  <a:schemeClr val="dk1"/>
                </a:solidFill>
              </a:defRPr>
            </a:lvl4pPr>
            <a:lvl5pPr lvl="4" algn="l" rtl="0">
              <a:lnSpc>
                <a:spcPct val="90000"/>
              </a:lnSpc>
              <a:spcBef>
                <a:spcPts val="0"/>
              </a:spcBef>
              <a:spcAft>
                <a:spcPts val="0"/>
              </a:spcAft>
              <a:buClr>
                <a:schemeClr val="dk1"/>
              </a:buClr>
              <a:buSzPts val="1600"/>
              <a:buFont typeface="Arial"/>
              <a:buNone/>
              <a:defRPr sz="1600" b="1">
                <a:solidFill>
                  <a:schemeClr val="dk1"/>
                </a:solidFill>
              </a:defRPr>
            </a:lvl5pPr>
            <a:lvl6pPr lvl="5" algn="l" rtl="0">
              <a:lnSpc>
                <a:spcPct val="90000"/>
              </a:lnSpc>
              <a:spcBef>
                <a:spcPts val="0"/>
              </a:spcBef>
              <a:spcAft>
                <a:spcPts val="0"/>
              </a:spcAft>
              <a:buClr>
                <a:schemeClr val="dk1"/>
              </a:buClr>
              <a:buSzPts val="1600"/>
              <a:buNone/>
              <a:defRPr sz="1600" b="1">
                <a:solidFill>
                  <a:schemeClr val="dk1"/>
                </a:solidFill>
              </a:defRPr>
            </a:lvl6pPr>
            <a:lvl7pPr lvl="6" algn="l" rtl="0">
              <a:lnSpc>
                <a:spcPct val="90000"/>
              </a:lnSpc>
              <a:spcBef>
                <a:spcPts val="0"/>
              </a:spcBef>
              <a:spcAft>
                <a:spcPts val="0"/>
              </a:spcAft>
              <a:buClr>
                <a:schemeClr val="dk1"/>
              </a:buClr>
              <a:buSzPts val="1600"/>
              <a:buNone/>
              <a:defRPr sz="1600" b="1">
                <a:solidFill>
                  <a:schemeClr val="dk1"/>
                </a:solidFill>
              </a:defRPr>
            </a:lvl7pPr>
            <a:lvl8pPr lvl="7" algn="l" rtl="0">
              <a:lnSpc>
                <a:spcPct val="90000"/>
              </a:lnSpc>
              <a:spcBef>
                <a:spcPts val="0"/>
              </a:spcBef>
              <a:spcAft>
                <a:spcPts val="0"/>
              </a:spcAft>
              <a:buClr>
                <a:schemeClr val="dk1"/>
              </a:buClr>
              <a:buSzPts val="1600"/>
              <a:buNone/>
              <a:defRPr sz="1600" b="1">
                <a:solidFill>
                  <a:schemeClr val="dk1"/>
                </a:solidFill>
              </a:defRPr>
            </a:lvl8pPr>
            <a:lvl9pPr lvl="8" algn="l" rtl="0">
              <a:lnSpc>
                <a:spcPct val="90000"/>
              </a:lnSpc>
              <a:spcBef>
                <a:spcPts val="0"/>
              </a:spcBef>
              <a:spcAft>
                <a:spcPts val="0"/>
              </a:spcAft>
              <a:buClr>
                <a:schemeClr val="dk1"/>
              </a:buClr>
              <a:buSzPts val="1600"/>
              <a:buNone/>
              <a:defRPr sz="1600" b="1">
                <a:solidFill>
                  <a:schemeClr val="dk1"/>
                </a:solidFill>
              </a:defRPr>
            </a:lvl9pPr>
          </a:lstStyle>
          <a:p>
            <a:endParaRPr/>
          </a:p>
        </p:txBody>
      </p:sp>
      <p:sp>
        <p:nvSpPr>
          <p:cNvPr id="2231" name="Google Shape;2231;p200"/>
          <p:cNvSpPr txBox="1">
            <a:spLocks noGrp="1"/>
          </p:cNvSpPr>
          <p:nvPr>
            <p:ph type="subTitle" idx="2"/>
          </p:nvPr>
        </p:nvSpPr>
        <p:spPr>
          <a:xfrm>
            <a:off x="1101412" y="2262944"/>
            <a:ext cx="3116700" cy="475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32" name="Google Shape;2232;p200"/>
          <p:cNvSpPr txBox="1">
            <a:spLocks noGrp="1"/>
          </p:cNvSpPr>
          <p:nvPr>
            <p:ph type="subTitle" idx="3"/>
          </p:nvPr>
        </p:nvSpPr>
        <p:spPr>
          <a:xfrm>
            <a:off x="1101415" y="3086667"/>
            <a:ext cx="3116700" cy="475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33" name="Google Shape;2233;p200"/>
          <p:cNvSpPr txBox="1">
            <a:spLocks noGrp="1"/>
          </p:cNvSpPr>
          <p:nvPr>
            <p:ph type="subTitle" idx="4"/>
          </p:nvPr>
        </p:nvSpPr>
        <p:spPr>
          <a:xfrm>
            <a:off x="1101415" y="3901234"/>
            <a:ext cx="3116700" cy="475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34" name="Google Shape;2234;p200"/>
          <p:cNvSpPr/>
          <p:nvPr/>
        </p:nvSpPr>
        <p:spPr>
          <a:xfrm rot="5400000">
            <a:off x="4366739" y="1712325"/>
            <a:ext cx="686400"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235" name="Google Shape;2235;p200"/>
          <p:cNvSpPr/>
          <p:nvPr/>
        </p:nvSpPr>
        <p:spPr>
          <a:xfrm rot="5400000">
            <a:off x="461505" y="1712325"/>
            <a:ext cx="686400" cy="18300"/>
          </a:xfrm>
          <a:prstGeom prst="roundRect">
            <a:avLst>
              <a:gd name="adj" fmla="val 50000"/>
            </a:avLst>
          </a:prstGeom>
          <a:gradFill>
            <a:gsLst>
              <a:gs pos="0">
                <a:srgbClr val="388BFD"/>
              </a:gs>
              <a:gs pos="50000">
                <a:srgbClr val="797EF9"/>
              </a:gs>
              <a:gs pos="100000">
                <a:srgbClr val="A371F7"/>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236" name="Google Shape;2236;p200"/>
          <p:cNvSpPr txBox="1">
            <a:spLocks noGrp="1"/>
          </p:cNvSpPr>
          <p:nvPr>
            <p:ph type="title"/>
          </p:nvPr>
        </p:nvSpPr>
        <p:spPr>
          <a:xfrm>
            <a:off x="804338" y="0"/>
            <a:ext cx="7544100" cy="11442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cxnSp>
        <p:nvCxnSpPr>
          <p:cNvPr id="2237" name="Google Shape;2237;p200"/>
          <p:cNvCxnSpPr/>
          <p:nvPr/>
        </p:nvCxnSpPr>
        <p:spPr>
          <a:xfrm>
            <a:off x="5069662" y="2908929"/>
            <a:ext cx="2893200" cy="0"/>
          </a:xfrm>
          <a:prstGeom prst="straightConnector1">
            <a:avLst/>
          </a:prstGeom>
          <a:noFill/>
          <a:ln w="9525" cap="rnd" cmpd="sng">
            <a:solidFill>
              <a:schemeClr val="lt2"/>
            </a:solidFill>
            <a:prstDash val="solid"/>
            <a:round/>
            <a:headEnd type="none" w="sm" len="sm"/>
            <a:tailEnd type="none" w="sm" len="sm"/>
          </a:ln>
        </p:spPr>
      </p:cxnSp>
      <p:cxnSp>
        <p:nvCxnSpPr>
          <p:cNvPr id="2238" name="Google Shape;2238;p200"/>
          <p:cNvCxnSpPr/>
          <p:nvPr/>
        </p:nvCxnSpPr>
        <p:spPr>
          <a:xfrm>
            <a:off x="5095003" y="3731190"/>
            <a:ext cx="2893200" cy="0"/>
          </a:xfrm>
          <a:prstGeom prst="straightConnector1">
            <a:avLst/>
          </a:prstGeom>
          <a:noFill/>
          <a:ln w="9525" cap="rnd" cmpd="sng">
            <a:solidFill>
              <a:schemeClr val="lt2"/>
            </a:solidFill>
            <a:prstDash val="solid"/>
            <a:round/>
            <a:headEnd type="none" w="sm" len="sm"/>
            <a:tailEnd type="none" w="sm" len="sm"/>
          </a:ln>
        </p:spPr>
      </p:cxnSp>
      <p:sp>
        <p:nvSpPr>
          <p:cNvPr id="2239" name="Google Shape;2239;p200"/>
          <p:cNvSpPr txBox="1">
            <a:spLocks noGrp="1"/>
          </p:cNvSpPr>
          <p:nvPr>
            <p:ph type="subTitle" idx="5"/>
          </p:nvPr>
        </p:nvSpPr>
        <p:spPr>
          <a:xfrm>
            <a:off x="5006663" y="1549884"/>
            <a:ext cx="3019200" cy="343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b="1">
                <a:solidFill>
                  <a:schemeClr val="dk1"/>
                </a:solidFill>
              </a:defRPr>
            </a:lvl2pPr>
            <a:lvl3pPr lvl="2" algn="l" rtl="0">
              <a:lnSpc>
                <a:spcPct val="90000"/>
              </a:lnSpc>
              <a:spcBef>
                <a:spcPts val="0"/>
              </a:spcBef>
              <a:spcAft>
                <a:spcPts val="0"/>
              </a:spcAft>
              <a:buClr>
                <a:schemeClr val="dk1"/>
              </a:buClr>
              <a:buSzPts val="1600"/>
              <a:buFont typeface="Arial"/>
              <a:buNone/>
              <a:defRPr sz="1600" b="1">
                <a:solidFill>
                  <a:schemeClr val="dk1"/>
                </a:solidFill>
              </a:defRPr>
            </a:lvl3pPr>
            <a:lvl4pPr lvl="3" algn="l" rtl="0">
              <a:lnSpc>
                <a:spcPct val="90000"/>
              </a:lnSpc>
              <a:spcBef>
                <a:spcPts val="0"/>
              </a:spcBef>
              <a:spcAft>
                <a:spcPts val="0"/>
              </a:spcAft>
              <a:buClr>
                <a:schemeClr val="dk1"/>
              </a:buClr>
              <a:buSzPts val="1600"/>
              <a:buFont typeface="Arial"/>
              <a:buNone/>
              <a:defRPr sz="1600" b="1">
                <a:solidFill>
                  <a:schemeClr val="dk1"/>
                </a:solidFill>
              </a:defRPr>
            </a:lvl4pPr>
            <a:lvl5pPr lvl="4" algn="l" rtl="0">
              <a:lnSpc>
                <a:spcPct val="90000"/>
              </a:lnSpc>
              <a:spcBef>
                <a:spcPts val="0"/>
              </a:spcBef>
              <a:spcAft>
                <a:spcPts val="0"/>
              </a:spcAft>
              <a:buClr>
                <a:schemeClr val="dk1"/>
              </a:buClr>
              <a:buSzPts val="1600"/>
              <a:buFont typeface="Arial"/>
              <a:buNone/>
              <a:defRPr sz="1600" b="1">
                <a:solidFill>
                  <a:schemeClr val="dk1"/>
                </a:solidFill>
              </a:defRPr>
            </a:lvl5pPr>
            <a:lvl6pPr lvl="5" algn="l" rtl="0">
              <a:lnSpc>
                <a:spcPct val="90000"/>
              </a:lnSpc>
              <a:spcBef>
                <a:spcPts val="0"/>
              </a:spcBef>
              <a:spcAft>
                <a:spcPts val="0"/>
              </a:spcAft>
              <a:buClr>
                <a:schemeClr val="dk1"/>
              </a:buClr>
              <a:buSzPts val="1600"/>
              <a:buNone/>
              <a:defRPr sz="1600" b="1">
                <a:solidFill>
                  <a:schemeClr val="dk1"/>
                </a:solidFill>
              </a:defRPr>
            </a:lvl6pPr>
            <a:lvl7pPr lvl="6" algn="l" rtl="0">
              <a:lnSpc>
                <a:spcPct val="90000"/>
              </a:lnSpc>
              <a:spcBef>
                <a:spcPts val="0"/>
              </a:spcBef>
              <a:spcAft>
                <a:spcPts val="0"/>
              </a:spcAft>
              <a:buClr>
                <a:schemeClr val="dk1"/>
              </a:buClr>
              <a:buSzPts val="1600"/>
              <a:buNone/>
              <a:defRPr sz="1600" b="1">
                <a:solidFill>
                  <a:schemeClr val="dk1"/>
                </a:solidFill>
              </a:defRPr>
            </a:lvl7pPr>
            <a:lvl8pPr lvl="7" algn="l" rtl="0">
              <a:lnSpc>
                <a:spcPct val="90000"/>
              </a:lnSpc>
              <a:spcBef>
                <a:spcPts val="0"/>
              </a:spcBef>
              <a:spcAft>
                <a:spcPts val="0"/>
              </a:spcAft>
              <a:buClr>
                <a:schemeClr val="dk1"/>
              </a:buClr>
              <a:buSzPts val="1600"/>
              <a:buNone/>
              <a:defRPr sz="1600" b="1">
                <a:solidFill>
                  <a:schemeClr val="dk1"/>
                </a:solidFill>
              </a:defRPr>
            </a:lvl8pPr>
            <a:lvl9pPr lvl="8" algn="l" rtl="0">
              <a:lnSpc>
                <a:spcPct val="90000"/>
              </a:lnSpc>
              <a:spcBef>
                <a:spcPts val="0"/>
              </a:spcBef>
              <a:spcAft>
                <a:spcPts val="0"/>
              </a:spcAft>
              <a:buClr>
                <a:schemeClr val="dk1"/>
              </a:buClr>
              <a:buSzPts val="1600"/>
              <a:buNone/>
              <a:defRPr sz="1600" b="1">
                <a:solidFill>
                  <a:schemeClr val="dk1"/>
                </a:solidFill>
              </a:defRPr>
            </a:lvl9pPr>
          </a:lstStyle>
          <a:p>
            <a:endParaRPr/>
          </a:p>
        </p:txBody>
      </p:sp>
      <p:sp>
        <p:nvSpPr>
          <p:cNvPr id="2240" name="Google Shape;2240;p200"/>
          <p:cNvSpPr txBox="1">
            <a:spLocks noGrp="1"/>
          </p:cNvSpPr>
          <p:nvPr>
            <p:ph type="subTitle" idx="6"/>
          </p:nvPr>
        </p:nvSpPr>
        <p:spPr>
          <a:xfrm>
            <a:off x="5006537" y="2262944"/>
            <a:ext cx="3116700" cy="475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41" name="Google Shape;2241;p200"/>
          <p:cNvSpPr txBox="1">
            <a:spLocks noGrp="1"/>
          </p:cNvSpPr>
          <p:nvPr>
            <p:ph type="subTitle" idx="7"/>
          </p:nvPr>
        </p:nvSpPr>
        <p:spPr>
          <a:xfrm>
            <a:off x="5006540" y="3086667"/>
            <a:ext cx="3116700" cy="475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42" name="Google Shape;2242;p200"/>
          <p:cNvSpPr txBox="1">
            <a:spLocks noGrp="1"/>
          </p:cNvSpPr>
          <p:nvPr>
            <p:ph type="subTitle" idx="8"/>
          </p:nvPr>
        </p:nvSpPr>
        <p:spPr>
          <a:xfrm>
            <a:off x="5006540" y="3901234"/>
            <a:ext cx="3116700" cy="475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78. Three silos">
  <p:cSld name="78. Three silos">
    <p:spTree>
      <p:nvGrpSpPr>
        <p:cNvPr id="1" name="Shape 2243"/>
        <p:cNvGrpSpPr/>
        <p:nvPr/>
      </p:nvGrpSpPr>
      <p:grpSpPr>
        <a:xfrm>
          <a:off x="0" y="0"/>
          <a:ext cx="0" cy="0"/>
          <a:chOff x="0" y="0"/>
          <a:chExt cx="0" cy="0"/>
        </a:xfrm>
      </p:grpSpPr>
      <p:sp>
        <p:nvSpPr>
          <p:cNvPr id="2244" name="Google Shape;2244;p201"/>
          <p:cNvSpPr/>
          <p:nvPr/>
        </p:nvSpPr>
        <p:spPr>
          <a:xfrm>
            <a:off x="447050" y="1124991"/>
            <a:ext cx="2614500" cy="329880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245" name="Google Shape;2245;p201"/>
          <p:cNvSpPr/>
          <p:nvPr/>
        </p:nvSpPr>
        <p:spPr>
          <a:xfrm>
            <a:off x="3252059" y="1124991"/>
            <a:ext cx="2673000" cy="329880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246" name="Google Shape;2246;p201"/>
          <p:cNvSpPr/>
          <p:nvPr/>
        </p:nvSpPr>
        <p:spPr>
          <a:xfrm>
            <a:off x="6091383" y="1124991"/>
            <a:ext cx="2614500" cy="329880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247" name="Google Shape;2247;p201"/>
          <p:cNvSpPr txBox="1">
            <a:spLocks noGrp="1"/>
          </p:cNvSpPr>
          <p:nvPr>
            <p:ph type="subTitle" idx="1"/>
          </p:nvPr>
        </p:nvSpPr>
        <p:spPr>
          <a:xfrm>
            <a:off x="6260950" y="3572315"/>
            <a:ext cx="2257200" cy="7521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48" name="Google Shape;2248;p201"/>
          <p:cNvSpPr txBox="1">
            <a:spLocks noGrp="1"/>
          </p:cNvSpPr>
          <p:nvPr>
            <p:ph type="subTitle" idx="2"/>
          </p:nvPr>
        </p:nvSpPr>
        <p:spPr>
          <a:xfrm>
            <a:off x="3447850" y="3570688"/>
            <a:ext cx="2257200" cy="7521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49" name="Google Shape;2249;p201"/>
          <p:cNvSpPr txBox="1">
            <a:spLocks noGrp="1"/>
          </p:cNvSpPr>
          <p:nvPr>
            <p:ph type="subTitle" idx="3"/>
          </p:nvPr>
        </p:nvSpPr>
        <p:spPr>
          <a:xfrm>
            <a:off x="594975" y="3570688"/>
            <a:ext cx="2257200" cy="7521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50" name="Google Shape;2250;p201"/>
          <p:cNvSpPr/>
          <p:nvPr/>
        </p:nvSpPr>
        <p:spPr>
          <a:xfrm rot="5400000">
            <a:off x="104064" y="1677043"/>
            <a:ext cx="686400"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251" name="Google Shape;2251;p201"/>
          <p:cNvSpPr/>
          <p:nvPr/>
        </p:nvSpPr>
        <p:spPr>
          <a:xfrm rot="5400000">
            <a:off x="2909144" y="1753314"/>
            <a:ext cx="686400" cy="18300"/>
          </a:xfrm>
          <a:prstGeom prst="roundRect">
            <a:avLst>
              <a:gd name="adj" fmla="val 50000"/>
            </a:avLst>
          </a:prstGeom>
          <a:gradFill>
            <a:gsLst>
              <a:gs pos="0">
                <a:srgbClr val="388BFD"/>
              </a:gs>
              <a:gs pos="50000">
                <a:srgbClr val="797EF9"/>
              </a:gs>
              <a:gs pos="100000">
                <a:srgbClr val="A371F7"/>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252" name="Google Shape;2252;p201"/>
          <p:cNvSpPr/>
          <p:nvPr/>
        </p:nvSpPr>
        <p:spPr>
          <a:xfrm rot="5400000">
            <a:off x="5748551" y="1753314"/>
            <a:ext cx="686400"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253" name="Google Shape;2253;p201"/>
          <p:cNvSpPr txBox="1">
            <a:spLocks noGrp="1"/>
          </p:cNvSpPr>
          <p:nvPr>
            <p:ph type="subTitle" idx="4"/>
          </p:nvPr>
        </p:nvSpPr>
        <p:spPr>
          <a:xfrm>
            <a:off x="579627" y="1303080"/>
            <a:ext cx="2277900" cy="697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b="1">
                <a:solidFill>
                  <a:schemeClr val="dk1"/>
                </a:solidFill>
              </a:defRPr>
            </a:lvl2pPr>
            <a:lvl3pPr lvl="2" algn="l" rtl="0">
              <a:lnSpc>
                <a:spcPct val="90000"/>
              </a:lnSpc>
              <a:spcBef>
                <a:spcPts val="0"/>
              </a:spcBef>
              <a:spcAft>
                <a:spcPts val="0"/>
              </a:spcAft>
              <a:buClr>
                <a:schemeClr val="dk1"/>
              </a:buClr>
              <a:buSzPts val="1600"/>
              <a:buFont typeface="Arial"/>
              <a:buNone/>
              <a:defRPr sz="1600" b="1">
                <a:solidFill>
                  <a:schemeClr val="dk1"/>
                </a:solidFill>
              </a:defRPr>
            </a:lvl3pPr>
            <a:lvl4pPr lvl="3" algn="l" rtl="0">
              <a:lnSpc>
                <a:spcPct val="90000"/>
              </a:lnSpc>
              <a:spcBef>
                <a:spcPts val="0"/>
              </a:spcBef>
              <a:spcAft>
                <a:spcPts val="0"/>
              </a:spcAft>
              <a:buClr>
                <a:schemeClr val="dk1"/>
              </a:buClr>
              <a:buSzPts val="1600"/>
              <a:buFont typeface="Arial"/>
              <a:buNone/>
              <a:defRPr sz="1600" b="1">
                <a:solidFill>
                  <a:schemeClr val="dk1"/>
                </a:solidFill>
              </a:defRPr>
            </a:lvl4pPr>
            <a:lvl5pPr lvl="4" algn="l" rtl="0">
              <a:lnSpc>
                <a:spcPct val="90000"/>
              </a:lnSpc>
              <a:spcBef>
                <a:spcPts val="0"/>
              </a:spcBef>
              <a:spcAft>
                <a:spcPts val="0"/>
              </a:spcAft>
              <a:buClr>
                <a:schemeClr val="dk1"/>
              </a:buClr>
              <a:buSzPts val="1600"/>
              <a:buFont typeface="Arial"/>
              <a:buNone/>
              <a:defRPr sz="1600" b="1">
                <a:solidFill>
                  <a:schemeClr val="dk1"/>
                </a:solidFill>
              </a:defRPr>
            </a:lvl5pPr>
            <a:lvl6pPr lvl="5" algn="l" rtl="0">
              <a:lnSpc>
                <a:spcPct val="90000"/>
              </a:lnSpc>
              <a:spcBef>
                <a:spcPts val="0"/>
              </a:spcBef>
              <a:spcAft>
                <a:spcPts val="0"/>
              </a:spcAft>
              <a:buClr>
                <a:schemeClr val="dk1"/>
              </a:buClr>
              <a:buSzPts val="1600"/>
              <a:buNone/>
              <a:defRPr sz="1600" b="1">
                <a:solidFill>
                  <a:schemeClr val="dk1"/>
                </a:solidFill>
              </a:defRPr>
            </a:lvl6pPr>
            <a:lvl7pPr lvl="6" algn="l" rtl="0">
              <a:lnSpc>
                <a:spcPct val="90000"/>
              </a:lnSpc>
              <a:spcBef>
                <a:spcPts val="0"/>
              </a:spcBef>
              <a:spcAft>
                <a:spcPts val="0"/>
              </a:spcAft>
              <a:buClr>
                <a:schemeClr val="dk1"/>
              </a:buClr>
              <a:buSzPts val="1600"/>
              <a:buNone/>
              <a:defRPr sz="1600" b="1">
                <a:solidFill>
                  <a:schemeClr val="dk1"/>
                </a:solidFill>
              </a:defRPr>
            </a:lvl7pPr>
            <a:lvl8pPr lvl="7" algn="l" rtl="0">
              <a:lnSpc>
                <a:spcPct val="90000"/>
              </a:lnSpc>
              <a:spcBef>
                <a:spcPts val="0"/>
              </a:spcBef>
              <a:spcAft>
                <a:spcPts val="0"/>
              </a:spcAft>
              <a:buClr>
                <a:schemeClr val="dk1"/>
              </a:buClr>
              <a:buSzPts val="1600"/>
              <a:buNone/>
              <a:defRPr sz="1600" b="1">
                <a:solidFill>
                  <a:schemeClr val="dk1"/>
                </a:solidFill>
              </a:defRPr>
            </a:lvl8pPr>
            <a:lvl9pPr lvl="8" algn="l" rtl="0">
              <a:lnSpc>
                <a:spcPct val="90000"/>
              </a:lnSpc>
              <a:spcBef>
                <a:spcPts val="0"/>
              </a:spcBef>
              <a:spcAft>
                <a:spcPts val="0"/>
              </a:spcAft>
              <a:buClr>
                <a:schemeClr val="dk1"/>
              </a:buClr>
              <a:buSzPts val="1600"/>
              <a:buNone/>
              <a:defRPr sz="1600" b="1">
                <a:solidFill>
                  <a:schemeClr val="dk1"/>
                </a:solidFill>
              </a:defRPr>
            </a:lvl9pPr>
          </a:lstStyle>
          <a:p>
            <a:endParaRPr/>
          </a:p>
        </p:txBody>
      </p:sp>
      <p:sp>
        <p:nvSpPr>
          <p:cNvPr id="2254" name="Google Shape;2254;p201"/>
          <p:cNvSpPr txBox="1">
            <a:spLocks noGrp="1"/>
          </p:cNvSpPr>
          <p:nvPr>
            <p:ph type="subTitle" idx="5"/>
          </p:nvPr>
        </p:nvSpPr>
        <p:spPr>
          <a:xfrm>
            <a:off x="3443265" y="1303080"/>
            <a:ext cx="2277900" cy="697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b="1">
                <a:solidFill>
                  <a:schemeClr val="dk1"/>
                </a:solidFill>
              </a:defRPr>
            </a:lvl2pPr>
            <a:lvl3pPr lvl="2" algn="l" rtl="0">
              <a:lnSpc>
                <a:spcPct val="90000"/>
              </a:lnSpc>
              <a:spcBef>
                <a:spcPts val="0"/>
              </a:spcBef>
              <a:spcAft>
                <a:spcPts val="0"/>
              </a:spcAft>
              <a:buClr>
                <a:schemeClr val="dk1"/>
              </a:buClr>
              <a:buSzPts val="1600"/>
              <a:buFont typeface="Arial"/>
              <a:buNone/>
              <a:defRPr sz="1600" b="1">
                <a:solidFill>
                  <a:schemeClr val="dk1"/>
                </a:solidFill>
              </a:defRPr>
            </a:lvl3pPr>
            <a:lvl4pPr lvl="3" algn="l" rtl="0">
              <a:lnSpc>
                <a:spcPct val="90000"/>
              </a:lnSpc>
              <a:spcBef>
                <a:spcPts val="0"/>
              </a:spcBef>
              <a:spcAft>
                <a:spcPts val="0"/>
              </a:spcAft>
              <a:buClr>
                <a:schemeClr val="dk1"/>
              </a:buClr>
              <a:buSzPts val="1600"/>
              <a:buFont typeface="Arial"/>
              <a:buNone/>
              <a:defRPr sz="1600" b="1">
                <a:solidFill>
                  <a:schemeClr val="dk1"/>
                </a:solidFill>
              </a:defRPr>
            </a:lvl4pPr>
            <a:lvl5pPr lvl="4" algn="l" rtl="0">
              <a:lnSpc>
                <a:spcPct val="90000"/>
              </a:lnSpc>
              <a:spcBef>
                <a:spcPts val="0"/>
              </a:spcBef>
              <a:spcAft>
                <a:spcPts val="0"/>
              </a:spcAft>
              <a:buClr>
                <a:schemeClr val="dk1"/>
              </a:buClr>
              <a:buSzPts val="1600"/>
              <a:buFont typeface="Arial"/>
              <a:buNone/>
              <a:defRPr sz="1600" b="1">
                <a:solidFill>
                  <a:schemeClr val="dk1"/>
                </a:solidFill>
              </a:defRPr>
            </a:lvl5pPr>
            <a:lvl6pPr lvl="5" algn="l" rtl="0">
              <a:lnSpc>
                <a:spcPct val="90000"/>
              </a:lnSpc>
              <a:spcBef>
                <a:spcPts val="0"/>
              </a:spcBef>
              <a:spcAft>
                <a:spcPts val="0"/>
              </a:spcAft>
              <a:buClr>
                <a:schemeClr val="dk1"/>
              </a:buClr>
              <a:buSzPts val="1600"/>
              <a:buNone/>
              <a:defRPr sz="1600" b="1">
                <a:solidFill>
                  <a:schemeClr val="dk1"/>
                </a:solidFill>
              </a:defRPr>
            </a:lvl6pPr>
            <a:lvl7pPr lvl="6" algn="l" rtl="0">
              <a:lnSpc>
                <a:spcPct val="90000"/>
              </a:lnSpc>
              <a:spcBef>
                <a:spcPts val="0"/>
              </a:spcBef>
              <a:spcAft>
                <a:spcPts val="0"/>
              </a:spcAft>
              <a:buClr>
                <a:schemeClr val="dk1"/>
              </a:buClr>
              <a:buSzPts val="1600"/>
              <a:buNone/>
              <a:defRPr sz="1600" b="1">
                <a:solidFill>
                  <a:schemeClr val="dk1"/>
                </a:solidFill>
              </a:defRPr>
            </a:lvl7pPr>
            <a:lvl8pPr lvl="7" algn="l" rtl="0">
              <a:lnSpc>
                <a:spcPct val="90000"/>
              </a:lnSpc>
              <a:spcBef>
                <a:spcPts val="0"/>
              </a:spcBef>
              <a:spcAft>
                <a:spcPts val="0"/>
              </a:spcAft>
              <a:buClr>
                <a:schemeClr val="dk1"/>
              </a:buClr>
              <a:buSzPts val="1600"/>
              <a:buNone/>
              <a:defRPr sz="1600" b="1">
                <a:solidFill>
                  <a:schemeClr val="dk1"/>
                </a:solidFill>
              </a:defRPr>
            </a:lvl8pPr>
            <a:lvl9pPr lvl="8" algn="l" rtl="0">
              <a:lnSpc>
                <a:spcPct val="90000"/>
              </a:lnSpc>
              <a:spcBef>
                <a:spcPts val="0"/>
              </a:spcBef>
              <a:spcAft>
                <a:spcPts val="0"/>
              </a:spcAft>
              <a:buClr>
                <a:schemeClr val="dk1"/>
              </a:buClr>
              <a:buSzPts val="1600"/>
              <a:buNone/>
              <a:defRPr sz="1600" b="1">
                <a:solidFill>
                  <a:schemeClr val="dk1"/>
                </a:solidFill>
              </a:defRPr>
            </a:lvl9pPr>
          </a:lstStyle>
          <a:p>
            <a:endParaRPr/>
          </a:p>
        </p:txBody>
      </p:sp>
      <p:cxnSp>
        <p:nvCxnSpPr>
          <p:cNvPr id="2255" name="Google Shape;2255;p201"/>
          <p:cNvCxnSpPr/>
          <p:nvPr/>
        </p:nvCxnSpPr>
        <p:spPr>
          <a:xfrm>
            <a:off x="6324927" y="2776922"/>
            <a:ext cx="2095200" cy="0"/>
          </a:xfrm>
          <a:prstGeom prst="straightConnector1">
            <a:avLst/>
          </a:prstGeom>
          <a:noFill/>
          <a:ln w="9525" cap="rnd" cmpd="sng">
            <a:solidFill>
              <a:schemeClr val="lt2"/>
            </a:solidFill>
            <a:prstDash val="solid"/>
            <a:round/>
            <a:headEnd type="none" w="sm" len="sm"/>
            <a:tailEnd type="none" w="sm" len="sm"/>
          </a:ln>
        </p:spPr>
      </p:cxnSp>
      <p:cxnSp>
        <p:nvCxnSpPr>
          <p:cNvPr id="2256" name="Google Shape;2256;p201"/>
          <p:cNvCxnSpPr/>
          <p:nvPr/>
        </p:nvCxnSpPr>
        <p:spPr>
          <a:xfrm>
            <a:off x="6324929" y="3544580"/>
            <a:ext cx="2095200" cy="0"/>
          </a:xfrm>
          <a:prstGeom prst="straightConnector1">
            <a:avLst/>
          </a:prstGeom>
          <a:noFill/>
          <a:ln w="9525" cap="rnd" cmpd="sng">
            <a:solidFill>
              <a:schemeClr val="lt2"/>
            </a:solidFill>
            <a:prstDash val="solid"/>
            <a:round/>
            <a:headEnd type="none" w="sm" len="sm"/>
            <a:tailEnd type="none" w="sm" len="sm"/>
          </a:ln>
        </p:spPr>
      </p:cxnSp>
      <p:sp>
        <p:nvSpPr>
          <p:cNvPr id="2257" name="Google Shape;2257;p201"/>
          <p:cNvSpPr txBox="1">
            <a:spLocks noGrp="1"/>
          </p:cNvSpPr>
          <p:nvPr>
            <p:ph type="subTitle" idx="6"/>
          </p:nvPr>
        </p:nvSpPr>
        <p:spPr>
          <a:xfrm>
            <a:off x="6248227" y="1303080"/>
            <a:ext cx="2277900" cy="697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b="1">
                <a:solidFill>
                  <a:schemeClr val="dk1"/>
                </a:solidFill>
              </a:defRPr>
            </a:lvl2pPr>
            <a:lvl3pPr lvl="2" algn="l" rtl="0">
              <a:lnSpc>
                <a:spcPct val="90000"/>
              </a:lnSpc>
              <a:spcBef>
                <a:spcPts val="0"/>
              </a:spcBef>
              <a:spcAft>
                <a:spcPts val="0"/>
              </a:spcAft>
              <a:buClr>
                <a:schemeClr val="dk1"/>
              </a:buClr>
              <a:buSzPts val="1600"/>
              <a:buFont typeface="Arial"/>
              <a:buNone/>
              <a:defRPr sz="1600" b="1">
                <a:solidFill>
                  <a:schemeClr val="dk1"/>
                </a:solidFill>
              </a:defRPr>
            </a:lvl3pPr>
            <a:lvl4pPr lvl="3" algn="l" rtl="0">
              <a:lnSpc>
                <a:spcPct val="90000"/>
              </a:lnSpc>
              <a:spcBef>
                <a:spcPts val="0"/>
              </a:spcBef>
              <a:spcAft>
                <a:spcPts val="0"/>
              </a:spcAft>
              <a:buClr>
                <a:schemeClr val="dk1"/>
              </a:buClr>
              <a:buSzPts val="1600"/>
              <a:buFont typeface="Arial"/>
              <a:buNone/>
              <a:defRPr sz="1600" b="1">
                <a:solidFill>
                  <a:schemeClr val="dk1"/>
                </a:solidFill>
              </a:defRPr>
            </a:lvl4pPr>
            <a:lvl5pPr lvl="4" algn="l" rtl="0">
              <a:lnSpc>
                <a:spcPct val="90000"/>
              </a:lnSpc>
              <a:spcBef>
                <a:spcPts val="0"/>
              </a:spcBef>
              <a:spcAft>
                <a:spcPts val="0"/>
              </a:spcAft>
              <a:buClr>
                <a:schemeClr val="dk1"/>
              </a:buClr>
              <a:buSzPts val="1600"/>
              <a:buFont typeface="Arial"/>
              <a:buNone/>
              <a:defRPr sz="1600" b="1">
                <a:solidFill>
                  <a:schemeClr val="dk1"/>
                </a:solidFill>
              </a:defRPr>
            </a:lvl5pPr>
            <a:lvl6pPr lvl="5" algn="l" rtl="0">
              <a:lnSpc>
                <a:spcPct val="90000"/>
              </a:lnSpc>
              <a:spcBef>
                <a:spcPts val="0"/>
              </a:spcBef>
              <a:spcAft>
                <a:spcPts val="0"/>
              </a:spcAft>
              <a:buClr>
                <a:schemeClr val="dk1"/>
              </a:buClr>
              <a:buSzPts val="1600"/>
              <a:buNone/>
              <a:defRPr sz="1600" b="1">
                <a:solidFill>
                  <a:schemeClr val="dk1"/>
                </a:solidFill>
              </a:defRPr>
            </a:lvl6pPr>
            <a:lvl7pPr lvl="6" algn="l" rtl="0">
              <a:lnSpc>
                <a:spcPct val="90000"/>
              </a:lnSpc>
              <a:spcBef>
                <a:spcPts val="0"/>
              </a:spcBef>
              <a:spcAft>
                <a:spcPts val="0"/>
              </a:spcAft>
              <a:buClr>
                <a:schemeClr val="dk1"/>
              </a:buClr>
              <a:buSzPts val="1600"/>
              <a:buNone/>
              <a:defRPr sz="1600" b="1">
                <a:solidFill>
                  <a:schemeClr val="dk1"/>
                </a:solidFill>
              </a:defRPr>
            </a:lvl7pPr>
            <a:lvl8pPr lvl="7" algn="l" rtl="0">
              <a:lnSpc>
                <a:spcPct val="90000"/>
              </a:lnSpc>
              <a:spcBef>
                <a:spcPts val="0"/>
              </a:spcBef>
              <a:spcAft>
                <a:spcPts val="0"/>
              </a:spcAft>
              <a:buClr>
                <a:schemeClr val="dk1"/>
              </a:buClr>
              <a:buSzPts val="1600"/>
              <a:buNone/>
              <a:defRPr sz="1600" b="1">
                <a:solidFill>
                  <a:schemeClr val="dk1"/>
                </a:solidFill>
              </a:defRPr>
            </a:lvl8pPr>
            <a:lvl9pPr lvl="8" algn="l" rtl="0">
              <a:lnSpc>
                <a:spcPct val="90000"/>
              </a:lnSpc>
              <a:spcBef>
                <a:spcPts val="0"/>
              </a:spcBef>
              <a:spcAft>
                <a:spcPts val="0"/>
              </a:spcAft>
              <a:buClr>
                <a:schemeClr val="dk1"/>
              </a:buClr>
              <a:buSzPts val="1600"/>
              <a:buNone/>
              <a:defRPr sz="1600" b="1">
                <a:solidFill>
                  <a:schemeClr val="dk1"/>
                </a:solidFill>
              </a:defRPr>
            </a:lvl9pPr>
          </a:lstStyle>
          <a:p>
            <a:endParaRPr/>
          </a:p>
        </p:txBody>
      </p:sp>
      <p:sp>
        <p:nvSpPr>
          <p:cNvPr id="2258" name="Google Shape;2258;p201"/>
          <p:cNvSpPr txBox="1">
            <a:spLocks noGrp="1"/>
          </p:cNvSpPr>
          <p:nvPr>
            <p:ph type="subTitle" idx="7"/>
          </p:nvPr>
        </p:nvSpPr>
        <p:spPr>
          <a:xfrm>
            <a:off x="6260950" y="2024726"/>
            <a:ext cx="2257200" cy="7521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59" name="Google Shape;2259;p201"/>
          <p:cNvSpPr txBox="1">
            <a:spLocks noGrp="1"/>
          </p:cNvSpPr>
          <p:nvPr>
            <p:ph type="subTitle" idx="8"/>
          </p:nvPr>
        </p:nvSpPr>
        <p:spPr>
          <a:xfrm>
            <a:off x="6260950" y="2799193"/>
            <a:ext cx="2257200" cy="7521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cxnSp>
        <p:nvCxnSpPr>
          <p:cNvPr id="2260" name="Google Shape;2260;p201"/>
          <p:cNvCxnSpPr/>
          <p:nvPr/>
        </p:nvCxnSpPr>
        <p:spPr>
          <a:xfrm>
            <a:off x="3511827" y="2775296"/>
            <a:ext cx="2095200" cy="0"/>
          </a:xfrm>
          <a:prstGeom prst="straightConnector1">
            <a:avLst/>
          </a:prstGeom>
          <a:noFill/>
          <a:ln w="9525" cap="rnd" cmpd="sng">
            <a:solidFill>
              <a:schemeClr val="lt2"/>
            </a:solidFill>
            <a:prstDash val="solid"/>
            <a:round/>
            <a:headEnd type="none" w="sm" len="sm"/>
            <a:tailEnd type="none" w="sm" len="sm"/>
          </a:ln>
        </p:spPr>
      </p:cxnSp>
      <p:cxnSp>
        <p:nvCxnSpPr>
          <p:cNvPr id="2261" name="Google Shape;2261;p201"/>
          <p:cNvCxnSpPr/>
          <p:nvPr/>
        </p:nvCxnSpPr>
        <p:spPr>
          <a:xfrm>
            <a:off x="3511829" y="3542954"/>
            <a:ext cx="2095200" cy="0"/>
          </a:xfrm>
          <a:prstGeom prst="straightConnector1">
            <a:avLst/>
          </a:prstGeom>
          <a:noFill/>
          <a:ln w="9525" cap="rnd" cmpd="sng">
            <a:solidFill>
              <a:schemeClr val="lt2"/>
            </a:solidFill>
            <a:prstDash val="solid"/>
            <a:round/>
            <a:headEnd type="none" w="sm" len="sm"/>
            <a:tailEnd type="none" w="sm" len="sm"/>
          </a:ln>
        </p:spPr>
      </p:cxnSp>
      <p:sp>
        <p:nvSpPr>
          <p:cNvPr id="2262" name="Google Shape;2262;p201"/>
          <p:cNvSpPr txBox="1">
            <a:spLocks noGrp="1"/>
          </p:cNvSpPr>
          <p:nvPr>
            <p:ph type="subTitle" idx="9"/>
          </p:nvPr>
        </p:nvSpPr>
        <p:spPr>
          <a:xfrm>
            <a:off x="3447850" y="2023100"/>
            <a:ext cx="2257200" cy="7521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63" name="Google Shape;2263;p201"/>
          <p:cNvSpPr txBox="1">
            <a:spLocks noGrp="1"/>
          </p:cNvSpPr>
          <p:nvPr>
            <p:ph type="subTitle" idx="13"/>
          </p:nvPr>
        </p:nvSpPr>
        <p:spPr>
          <a:xfrm>
            <a:off x="3447850" y="2797566"/>
            <a:ext cx="2257200" cy="7521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cxnSp>
        <p:nvCxnSpPr>
          <p:cNvPr id="2264" name="Google Shape;2264;p201"/>
          <p:cNvCxnSpPr/>
          <p:nvPr/>
        </p:nvCxnSpPr>
        <p:spPr>
          <a:xfrm>
            <a:off x="658952" y="2775296"/>
            <a:ext cx="2095200" cy="0"/>
          </a:xfrm>
          <a:prstGeom prst="straightConnector1">
            <a:avLst/>
          </a:prstGeom>
          <a:noFill/>
          <a:ln w="9525" cap="rnd" cmpd="sng">
            <a:solidFill>
              <a:schemeClr val="lt2"/>
            </a:solidFill>
            <a:prstDash val="solid"/>
            <a:round/>
            <a:headEnd type="none" w="sm" len="sm"/>
            <a:tailEnd type="none" w="sm" len="sm"/>
          </a:ln>
        </p:spPr>
      </p:cxnSp>
      <p:cxnSp>
        <p:nvCxnSpPr>
          <p:cNvPr id="2265" name="Google Shape;2265;p201"/>
          <p:cNvCxnSpPr/>
          <p:nvPr/>
        </p:nvCxnSpPr>
        <p:spPr>
          <a:xfrm>
            <a:off x="658954" y="3542954"/>
            <a:ext cx="2095200" cy="0"/>
          </a:xfrm>
          <a:prstGeom prst="straightConnector1">
            <a:avLst/>
          </a:prstGeom>
          <a:noFill/>
          <a:ln w="9525" cap="rnd" cmpd="sng">
            <a:solidFill>
              <a:schemeClr val="lt2"/>
            </a:solidFill>
            <a:prstDash val="solid"/>
            <a:round/>
            <a:headEnd type="none" w="sm" len="sm"/>
            <a:tailEnd type="none" w="sm" len="sm"/>
          </a:ln>
        </p:spPr>
      </p:cxnSp>
      <p:sp>
        <p:nvSpPr>
          <p:cNvPr id="2266" name="Google Shape;2266;p201"/>
          <p:cNvSpPr txBox="1">
            <a:spLocks noGrp="1"/>
          </p:cNvSpPr>
          <p:nvPr>
            <p:ph type="subTitle" idx="14"/>
          </p:nvPr>
        </p:nvSpPr>
        <p:spPr>
          <a:xfrm>
            <a:off x="594975" y="2023100"/>
            <a:ext cx="2257200" cy="7521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67" name="Google Shape;2267;p201"/>
          <p:cNvSpPr txBox="1">
            <a:spLocks noGrp="1"/>
          </p:cNvSpPr>
          <p:nvPr>
            <p:ph type="subTitle" idx="15"/>
          </p:nvPr>
        </p:nvSpPr>
        <p:spPr>
          <a:xfrm>
            <a:off x="594975" y="2797566"/>
            <a:ext cx="2257200" cy="7521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68" name="Google Shape;2268;p201"/>
          <p:cNvSpPr txBox="1">
            <a:spLocks noGrp="1"/>
          </p:cNvSpPr>
          <p:nvPr>
            <p:ph type="title"/>
          </p:nvPr>
        </p:nvSpPr>
        <p:spPr>
          <a:xfrm>
            <a:off x="456425" y="0"/>
            <a:ext cx="8249400" cy="11250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3-Blank-Dark-Gradient 1">
  <p:cSld name="TITLE_1_1_1_1_1_6_1">
    <p:bg>
      <p:bgPr>
        <a:solidFill>
          <a:srgbClr val="040D22"/>
        </a:solidFill>
        <a:effectLst/>
      </p:bgPr>
    </p:bg>
    <p:spTree>
      <p:nvGrpSpPr>
        <p:cNvPr id="1" name="Shape 38"/>
        <p:cNvGrpSpPr/>
        <p:nvPr/>
      </p:nvGrpSpPr>
      <p:grpSpPr>
        <a:xfrm>
          <a:off x="0" y="0"/>
          <a:ext cx="0" cy="0"/>
          <a:chOff x="0" y="0"/>
          <a:chExt cx="0" cy="0"/>
        </a:xfrm>
      </p:grpSpPr>
      <p:pic>
        <p:nvPicPr>
          <p:cNvPr id="39" name="Google Shape;39;p3"/>
          <p:cNvPicPr preferRelativeResize="0"/>
          <p:nvPr/>
        </p:nvPicPr>
        <p:blipFill rotWithShape="1">
          <a:blip r:embed="rId2">
            <a:alphaModFix/>
          </a:blip>
          <a:srcRect t="159" b="159"/>
          <a:stretch/>
        </p:blipFill>
        <p:spPr>
          <a:xfrm>
            <a:off x="0" y="0"/>
            <a:ext cx="9143998" cy="5143501"/>
          </a:xfrm>
          <a:prstGeom prst="rect">
            <a:avLst/>
          </a:prstGeom>
          <a:noFill/>
          <a:ln>
            <a:noFill/>
          </a:ln>
        </p:spPr>
      </p:pic>
      <p:sp>
        <p:nvSpPr>
          <p:cNvPr id="40" name="Google Shape;40;p3"/>
          <p:cNvSpPr txBox="1"/>
          <p:nvPr/>
        </p:nvSpPr>
        <p:spPr>
          <a:xfrm>
            <a:off x="6741807" y="4694008"/>
            <a:ext cx="1802100" cy="274500"/>
          </a:xfrm>
          <a:prstGeom prst="rect">
            <a:avLst/>
          </a:prstGeom>
          <a:noFill/>
          <a:ln>
            <a:noFill/>
          </a:ln>
        </p:spPr>
        <p:txBody>
          <a:bodyPr spcFirstLastPara="1" wrap="square" lIns="19050" tIns="19050" rIns="19050" bIns="19050" anchor="ctr" anchorCtr="0">
            <a:noAutofit/>
          </a:bodyPr>
          <a:lstStyle/>
          <a:p>
            <a:pPr marL="0" marR="0" lvl="0" indent="0" algn="r" rtl="0">
              <a:lnSpc>
                <a:spcPct val="100000"/>
              </a:lnSpc>
              <a:spcBef>
                <a:spcPts val="0"/>
              </a:spcBef>
              <a:spcAft>
                <a:spcPts val="0"/>
              </a:spcAft>
              <a:buClr>
                <a:srgbClr val="8B939E"/>
              </a:buClr>
              <a:buSzPts val="700"/>
              <a:buFont typeface="Arial"/>
              <a:buNone/>
            </a:pPr>
            <a:endParaRPr sz="700">
              <a:latin typeface="Roboto Mono"/>
              <a:ea typeface="Roboto Mono"/>
              <a:cs typeface="Roboto Mono"/>
              <a:sym typeface="Roboto Mono"/>
            </a:endParaRPr>
          </a:p>
        </p:txBody>
      </p:sp>
      <p:sp>
        <p:nvSpPr>
          <p:cNvPr id="41" name="Google Shape;41;p3"/>
          <p:cNvSpPr txBox="1">
            <a:spLocks noGrp="1"/>
          </p:cNvSpPr>
          <p:nvPr>
            <p:ph type="subTitle" idx="1"/>
          </p:nvPr>
        </p:nvSpPr>
        <p:spPr>
          <a:xfrm>
            <a:off x="487125" y="4339126"/>
            <a:ext cx="5589900" cy="274500"/>
          </a:xfrm>
          <a:prstGeom prst="rect">
            <a:avLst/>
          </a:prstGeom>
        </p:spPr>
        <p:txBody>
          <a:bodyPr spcFirstLastPara="1" wrap="square" lIns="0" tIns="0" rIns="0" bIns="0" anchor="t" anchorCtr="0">
            <a:spAutoFit/>
          </a:bodyPr>
          <a:lstStyle>
            <a:lvl1pPr lvl="0" rtl="0">
              <a:lnSpc>
                <a:spcPct val="125000"/>
              </a:lnSpc>
              <a:spcBef>
                <a:spcPts val="750"/>
              </a:spcBef>
              <a:spcAft>
                <a:spcPts val="0"/>
              </a:spcAft>
              <a:buSzPts val="1600"/>
              <a:buFont typeface="Roboto Mono"/>
              <a:buNone/>
              <a:defRPr>
                <a:latin typeface="Roboto Mono"/>
                <a:ea typeface="Roboto Mono"/>
                <a:cs typeface="Roboto Mono"/>
                <a:sym typeface="Roboto Mono"/>
              </a:defRPr>
            </a:lvl1pPr>
            <a:lvl2pPr lvl="1" rtl="0">
              <a:spcBef>
                <a:spcPts val="375"/>
              </a:spcBef>
              <a:spcAft>
                <a:spcPts val="0"/>
              </a:spcAft>
              <a:buSzPts val="1400"/>
              <a:buNone/>
              <a:defRPr/>
            </a:lvl2pPr>
            <a:lvl3pPr lvl="2" rtl="0">
              <a:spcBef>
                <a:spcPts val="375"/>
              </a:spcBef>
              <a:spcAft>
                <a:spcPts val="0"/>
              </a:spcAft>
              <a:buSzPts val="1200"/>
              <a:buNone/>
              <a:defRPr/>
            </a:lvl3pPr>
            <a:lvl4pPr lvl="3" rtl="0">
              <a:spcBef>
                <a:spcPts val="375"/>
              </a:spcBef>
              <a:spcAft>
                <a:spcPts val="0"/>
              </a:spcAft>
              <a:buSzPts val="1000"/>
              <a:buNone/>
              <a:defRPr/>
            </a:lvl4pPr>
            <a:lvl5pPr lvl="4" rtl="0">
              <a:spcBef>
                <a:spcPts val="375"/>
              </a:spcBef>
              <a:spcAft>
                <a:spcPts val="0"/>
              </a:spcAft>
              <a:buSzPts val="1000"/>
              <a:buNone/>
              <a:defRPr/>
            </a:lvl5pPr>
            <a:lvl6pPr lvl="5" rtl="0">
              <a:spcBef>
                <a:spcPts val="375"/>
              </a:spcBef>
              <a:spcAft>
                <a:spcPts val="0"/>
              </a:spcAft>
              <a:buSzPts val="1350"/>
              <a:buNone/>
              <a:defRPr/>
            </a:lvl6pPr>
            <a:lvl7pPr lvl="6" rtl="0">
              <a:spcBef>
                <a:spcPts val="375"/>
              </a:spcBef>
              <a:spcAft>
                <a:spcPts val="0"/>
              </a:spcAft>
              <a:buSzPts val="1350"/>
              <a:buNone/>
              <a:defRPr/>
            </a:lvl7pPr>
            <a:lvl8pPr lvl="7" rtl="0">
              <a:spcBef>
                <a:spcPts val="375"/>
              </a:spcBef>
              <a:spcAft>
                <a:spcPts val="0"/>
              </a:spcAft>
              <a:buSzPts val="1350"/>
              <a:buNone/>
              <a:defRPr/>
            </a:lvl8pPr>
            <a:lvl9pPr lvl="8" rtl="0">
              <a:spcBef>
                <a:spcPts val="375"/>
              </a:spcBef>
              <a:spcAft>
                <a:spcPts val="0"/>
              </a:spcAft>
              <a:buSzPts val="1350"/>
              <a:buNone/>
              <a:defRPr/>
            </a:lvl9pPr>
          </a:lstStyle>
          <a:p>
            <a:endParaRPr/>
          </a:p>
        </p:txBody>
      </p:sp>
      <p:sp>
        <p:nvSpPr>
          <p:cNvPr id="42" name="Google Shape;42;p3"/>
          <p:cNvSpPr txBox="1">
            <a:spLocks noGrp="1"/>
          </p:cNvSpPr>
          <p:nvPr>
            <p:ph type="title"/>
          </p:nvPr>
        </p:nvSpPr>
        <p:spPr>
          <a:xfrm>
            <a:off x="487116" y="2132201"/>
            <a:ext cx="6749700" cy="1585800"/>
          </a:xfrm>
          <a:prstGeom prst="rect">
            <a:avLst/>
          </a:prstGeom>
        </p:spPr>
        <p:txBody>
          <a:bodyPr spcFirstLastPara="1" wrap="square" lIns="0" tIns="0" rIns="0" bIns="0" anchor="t" anchorCtr="0">
            <a:spAutoFit/>
          </a:bodyPr>
          <a:lstStyle>
            <a:lvl1pPr lvl="0" rtl="0">
              <a:lnSpc>
                <a:spcPct val="80000"/>
              </a:lnSpc>
              <a:spcBef>
                <a:spcPts val="0"/>
              </a:spcBef>
              <a:spcAft>
                <a:spcPts val="0"/>
              </a:spcAft>
              <a:buSzPts val="6000"/>
              <a:buNone/>
              <a:defRPr sz="6000" b="1"/>
            </a:lvl1pPr>
            <a:lvl2pPr lvl="1" rtl="0">
              <a:lnSpc>
                <a:spcPct val="80000"/>
              </a:lnSpc>
              <a:spcBef>
                <a:spcPts val="0"/>
              </a:spcBef>
              <a:spcAft>
                <a:spcPts val="0"/>
              </a:spcAft>
              <a:buClr>
                <a:schemeClr val="lt1"/>
              </a:buClr>
              <a:buSzPts val="6000"/>
              <a:buNone/>
              <a:defRPr sz="6000" b="1">
                <a:solidFill>
                  <a:schemeClr val="lt1"/>
                </a:solidFill>
              </a:defRPr>
            </a:lvl2pPr>
            <a:lvl3pPr lvl="2" rtl="0">
              <a:lnSpc>
                <a:spcPct val="80000"/>
              </a:lnSpc>
              <a:spcBef>
                <a:spcPts val="0"/>
              </a:spcBef>
              <a:spcAft>
                <a:spcPts val="0"/>
              </a:spcAft>
              <a:buClr>
                <a:schemeClr val="lt1"/>
              </a:buClr>
              <a:buSzPts val="6000"/>
              <a:buNone/>
              <a:defRPr sz="6000" b="1">
                <a:solidFill>
                  <a:schemeClr val="lt1"/>
                </a:solidFill>
              </a:defRPr>
            </a:lvl3pPr>
            <a:lvl4pPr lvl="3" rtl="0">
              <a:lnSpc>
                <a:spcPct val="80000"/>
              </a:lnSpc>
              <a:spcBef>
                <a:spcPts val="0"/>
              </a:spcBef>
              <a:spcAft>
                <a:spcPts val="0"/>
              </a:spcAft>
              <a:buClr>
                <a:schemeClr val="lt1"/>
              </a:buClr>
              <a:buSzPts val="6000"/>
              <a:buNone/>
              <a:defRPr sz="6000" b="1">
                <a:solidFill>
                  <a:schemeClr val="lt1"/>
                </a:solidFill>
              </a:defRPr>
            </a:lvl4pPr>
            <a:lvl5pPr lvl="4" rtl="0">
              <a:lnSpc>
                <a:spcPct val="80000"/>
              </a:lnSpc>
              <a:spcBef>
                <a:spcPts val="0"/>
              </a:spcBef>
              <a:spcAft>
                <a:spcPts val="0"/>
              </a:spcAft>
              <a:buClr>
                <a:schemeClr val="lt1"/>
              </a:buClr>
              <a:buSzPts val="6000"/>
              <a:buNone/>
              <a:defRPr sz="6000" b="1">
                <a:solidFill>
                  <a:schemeClr val="lt1"/>
                </a:solidFill>
              </a:defRPr>
            </a:lvl5pPr>
            <a:lvl6pPr lvl="5" rtl="0">
              <a:lnSpc>
                <a:spcPct val="80000"/>
              </a:lnSpc>
              <a:spcBef>
                <a:spcPts val="0"/>
              </a:spcBef>
              <a:spcAft>
                <a:spcPts val="0"/>
              </a:spcAft>
              <a:buClr>
                <a:schemeClr val="lt1"/>
              </a:buClr>
              <a:buSzPts val="6000"/>
              <a:buNone/>
              <a:defRPr sz="6000" b="1">
                <a:solidFill>
                  <a:schemeClr val="lt1"/>
                </a:solidFill>
              </a:defRPr>
            </a:lvl6pPr>
            <a:lvl7pPr lvl="6" rtl="0">
              <a:lnSpc>
                <a:spcPct val="80000"/>
              </a:lnSpc>
              <a:spcBef>
                <a:spcPts val="0"/>
              </a:spcBef>
              <a:spcAft>
                <a:spcPts val="0"/>
              </a:spcAft>
              <a:buClr>
                <a:schemeClr val="lt1"/>
              </a:buClr>
              <a:buSzPts val="6000"/>
              <a:buNone/>
              <a:defRPr sz="6000" b="1">
                <a:solidFill>
                  <a:schemeClr val="lt1"/>
                </a:solidFill>
              </a:defRPr>
            </a:lvl7pPr>
            <a:lvl8pPr lvl="7" rtl="0">
              <a:lnSpc>
                <a:spcPct val="80000"/>
              </a:lnSpc>
              <a:spcBef>
                <a:spcPts val="0"/>
              </a:spcBef>
              <a:spcAft>
                <a:spcPts val="0"/>
              </a:spcAft>
              <a:buClr>
                <a:schemeClr val="lt1"/>
              </a:buClr>
              <a:buSzPts val="6000"/>
              <a:buNone/>
              <a:defRPr sz="6000" b="1">
                <a:solidFill>
                  <a:schemeClr val="lt1"/>
                </a:solidFill>
              </a:defRPr>
            </a:lvl8pPr>
            <a:lvl9pPr lvl="8" rtl="0">
              <a:lnSpc>
                <a:spcPct val="80000"/>
              </a:lnSpc>
              <a:spcBef>
                <a:spcPts val="0"/>
              </a:spcBef>
              <a:spcAft>
                <a:spcPts val="0"/>
              </a:spcAft>
              <a:buClr>
                <a:schemeClr val="lt1"/>
              </a:buClr>
              <a:buSzPts val="6000"/>
              <a:buNone/>
              <a:defRPr sz="6000" b="1">
                <a:solidFill>
                  <a:schemeClr val="lt1"/>
                </a:solidFill>
              </a:defRPr>
            </a:lvl9pPr>
          </a:lstStyle>
          <a:p>
            <a:endParaRPr/>
          </a:p>
        </p:txBody>
      </p:sp>
      <p:pic>
        <p:nvPicPr>
          <p:cNvPr id="43" name="Google Shape;43;p3" descr="Image"/>
          <p:cNvPicPr preferRelativeResize="0"/>
          <p:nvPr/>
        </p:nvPicPr>
        <p:blipFill rotWithShape="1">
          <a:blip r:embed="rId3">
            <a:alphaModFix/>
          </a:blip>
          <a:srcRect/>
          <a:stretch/>
        </p:blipFill>
        <p:spPr>
          <a:xfrm>
            <a:off x="487137" y="495236"/>
            <a:ext cx="527371" cy="514826"/>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2. Speaker card  (1 person)">
  <p:cSld name="12. Speaker card  (1 person)">
    <p:bg>
      <p:bgPr>
        <a:gradFill>
          <a:gsLst>
            <a:gs pos="0">
              <a:schemeClr val="accent2"/>
            </a:gs>
            <a:gs pos="74000">
              <a:schemeClr val="accent5"/>
            </a:gs>
            <a:gs pos="100000">
              <a:schemeClr val="accent3"/>
            </a:gs>
          </a:gsLst>
          <a:lin ang="18900000" scaled="0"/>
        </a:gradFill>
        <a:effectLst/>
      </p:bgPr>
    </p:bg>
    <p:spTree>
      <p:nvGrpSpPr>
        <p:cNvPr id="1" name="Shape 136"/>
        <p:cNvGrpSpPr/>
        <p:nvPr/>
      </p:nvGrpSpPr>
      <p:grpSpPr>
        <a:xfrm>
          <a:off x="0" y="0"/>
          <a:ext cx="0" cy="0"/>
          <a:chOff x="0" y="0"/>
          <a:chExt cx="0" cy="0"/>
        </a:xfrm>
      </p:grpSpPr>
      <p:sp>
        <p:nvSpPr>
          <p:cNvPr id="137" name="Google Shape;137;p21"/>
          <p:cNvSpPr>
            <a:spLocks noGrp="1"/>
          </p:cNvSpPr>
          <p:nvPr>
            <p:ph type="pic" idx="2"/>
          </p:nvPr>
        </p:nvSpPr>
        <p:spPr>
          <a:xfrm>
            <a:off x="1378078" y="1716088"/>
            <a:ext cx="1714500" cy="1716088"/>
          </a:xfrm>
          <a:prstGeom prst="ellipse">
            <a:avLst/>
          </a:prstGeom>
          <a:noFill/>
          <a:ln w="19050" cap="flat" cmpd="sng">
            <a:solidFill>
              <a:schemeClr val="accent1"/>
            </a:solidFill>
            <a:prstDash val="solid"/>
            <a:round/>
            <a:headEnd type="none" w="sm" len="sm"/>
            <a:tailEnd type="none" w="sm" len="sm"/>
          </a:ln>
          <a:effectLst>
            <a:reflection stA="20000" endPos="15000" dist="19050" dir="5400000" sy="-100000" algn="bl" rotWithShape="0"/>
          </a:effectLst>
        </p:spPr>
      </p:sp>
      <p:sp>
        <p:nvSpPr>
          <p:cNvPr id="138" name="Google Shape;138;p21"/>
          <p:cNvSpPr txBox="1">
            <a:spLocks noGrp="1"/>
          </p:cNvSpPr>
          <p:nvPr>
            <p:ph type="title"/>
          </p:nvPr>
        </p:nvSpPr>
        <p:spPr>
          <a:xfrm>
            <a:off x="3334512" y="1915916"/>
            <a:ext cx="4729625" cy="741386"/>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39" name="Google Shape;139;p21"/>
          <p:cNvSpPr txBox="1">
            <a:spLocks noGrp="1"/>
          </p:cNvSpPr>
          <p:nvPr>
            <p:ph type="subTitle" idx="1"/>
          </p:nvPr>
        </p:nvSpPr>
        <p:spPr>
          <a:xfrm>
            <a:off x="3334512" y="2510827"/>
            <a:ext cx="4729625" cy="338713"/>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400"/>
              <a:buFont typeface="Roboto Mono"/>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400"/>
              <a:buFont typeface="Arial"/>
              <a:buNone/>
              <a:defRPr>
                <a:solidFill>
                  <a:schemeClr val="dk1"/>
                </a:solidFill>
              </a:defRPr>
            </a:lvl2pPr>
            <a:lvl3pPr lvl="2" algn="l">
              <a:lnSpc>
                <a:spcPct val="90000"/>
              </a:lnSpc>
              <a:spcBef>
                <a:spcPts val="0"/>
              </a:spcBef>
              <a:spcAft>
                <a:spcPts val="0"/>
              </a:spcAft>
              <a:buClr>
                <a:schemeClr val="dk1"/>
              </a:buClr>
              <a:buSzPts val="1400"/>
              <a:buFont typeface="Arial"/>
              <a:buNone/>
              <a:defRPr>
                <a:solidFill>
                  <a:schemeClr val="dk1"/>
                </a:solidFill>
              </a:defRPr>
            </a:lvl3pPr>
            <a:lvl4pPr lvl="3" algn="l">
              <a:lnSpc>
                <a:spcPct val="90000"/>
              </a:lnSpc>
              <a:spcBef>
                <a:spcPts val="0"/>
              </a:spcBef>
              <a:spcAft>
                <a:spcPts val="0"/>
              </a:spcAft>
              <a:buClr>
                <a:schemeClr val="dk1"/>
              </a:buClr>
              <a:buSzPts val="1400"/>
              <a:buFont typeface="Arial"/>
              <a:buNone/>
              <a:defRPr>
                <a:solidFill>
                  <a:schemeClr val="dk1"/>
                </a:solidFill>
              </a:defRPr>
            </a:lvl4pPr>
            <a:lvl5pPr lvl="4" algn="l">
              <a:lnSpc>
                <a:spcPct val="90000"/>
              </a:lnSpc>
              <a:spcBef>
                <a:spcPts val="0"/>
              </a:spcBef>
              <a:spcAft>
                <a:spcPts val="0"/>
              </a:spcAft>
              <a:buClr>
                <a:schemeClr val="dk1"/>
              </a:buClr>
              <a:buSzPts val="1400"/>
              <a:buFont typeface="Arial"/>
              <a:buNone/>
              <a:defRPr>
                <a:solidFill>
                  <a:schemeClr val="dk1"/>
                </a:solidFill>
              </a:defRPr>
            </a:lvl5pPr>
            <a:lvl6pPr lvl="5" algn="l">
              <a:lnSpc>
                <a:spcPct val="90000"/>
              </a:lnSpc>
              <a:spcBef>
                <a:spcPts val="0"/>
              </a:spcBef>
              <a:spcAft>
                <a:spcPts val="0"/>
              </a:spcAft>
              <a:buClr>
                <a:schemeClr val="dk1"/>
              </a:buClr>
              <a:buSzPts val="1400"/>
              <a:buNone/>
              <a:defRPr>
                <a:solidFill>
                  <a:schemeClr val="dk1"/>
                </a:solidFill>
              </a:defRPr>
            </a:lvl6pPr>
            <a:lvl7pPr lvl="6" algn="l">
              <a:lnSpc>
                <a:spcPct val="90000"/>
              </a:lnSpc>
              <a:spcBef>
                <a:spcPts val="0"/>
              </a:spcBef>
              <a:spcAft>
                <a:spcPts val="0"/>
              </a:spcAft>
              <a:buClr>
                <a:schemeClr val="dk1"/>
              </a:buClr>
              <a:buSzPts val="1400"/>
              <a:buNone/>
              <a:defRPr>
                <a:solidFill>
                  <a:schemeClr val="dk1"/>
                </a:solidFill>
              </a:defRPr>
            </a:lvl7pPr>
            <a:lvl8pPr lvl="7" algn="l">
              <a:lnSpc>
                <a:spcPct val="90000"/>
              </a:lnSpc>
              <a:spcBef>
                <a:spcPts val="0"/>
              </a:spcBef>
              <a:spcAft>
                <a:spcPts val="0"/>
              </a:spcAft>
              <a:buClr>
                <a:schemeClr val="dk1"/>
              </a:buClr>
              <a:buSzPts val="1400"/>
              <a:buNone/>
              <a:defRPr>
                <a:solidFill>
                  <a:schemeClr val="dk1"/>
                </a:solidFill>
              </a:defRPr>
            </a:lvl8pPr>
            <a:lvl9pPr lvl="8" algn="l">
              <a:lnSpc>
                <a:spcPct val="90000"/>
              </a:lnSpc>
              <a:spcBef>
                <a:spcPts val="0"/>
              </a:spcBef>
              <a:spcAft>
                <a:spcPts val="0"/>
              </a:spcAft>
              <a:buClr>
                <a:schemeClr val="dk1"/>
              </a:buClr>
              <a:buSzPts val="1400"/>
              <a:buNone/>
              <a:defRPr>
                <a:solidFill>
                  <a:schemeClr val="dk1"/>
                </a:solidFill>
              </a:defRPr>
            </a:lvl9pPr>
          </a:lstStyle>
          <a:p>
            <a:endParaRPr/>
          </a:p>
        </p:txBody>
      </p:sp>
      <p:sp>
        <p:nvSpPr>
          <p:cNvPr id="140" name="Google Shape;140;p21"/>
          <p:cNvSpPr txBox="1">
            <a:spLocks noGrp="1"/>
          </p:cNvSpPr>
          <p:nvPr>
            <p:ph type="body" idx="3"/>
          </p:nvPr>
        </p:nvSpPr>
        <p:spPr>
          <a:xfrm>
            <a:off x="3334512" y="2849541"/>
            <a:ext cx="4729625" cy="30588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Font typeface="Arial"/>
              <a:buNone/>
              <a:defRPr sz="120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1"/>
              </a:buClr>
              <a:buSzPts val="1400"/>
              <a:buFont typeface="Arial"/>
              <a:buNone/>
              <a:defRPr>
                <a:solidFill>
                  <a:schemeClr val="dk1"/>
                </a:solidFill>
              </a:defRPr>
            </a:lvl2pPr>
            <a:lvl3pPr marL="1371600" lvl="2" indent="-228600" algn="l">
              <a:lnSpc>
                <a:spcPct val="90000"/>
              </a:lnSpc>
              <a:spcBef>
                <a:spcPts val="375"/>
              </a:spcBef>
              <a:spcAft>
                <a:spcPts val="0"/>
              </a:spcAft>
              <a:buClr>
                <a:schemeClr val="dk1"/>
              </a:buClr>
              <a:buSzPts val="1200"/>
              <a:buFont typeface="Arial"/>
              <a:buNone/>
              <a:defRPr>
                <a:solidFill>
                  <a:schemeClr val="dk1"/>
                </a:solidFill>
              </a:defRPr>
            </a:lvl3pPr>
            <a:lvl4pPr marL="1828800" lvl="3" indent="-228600" algn="l">
              <a:lnSpc>
                <a:spcPct val="90000"/>
              </a:lnSpc>
              <a:spcBef>
                <a:spcPts val="375"/>
              </a:spcBef>
              <a:spcAft>
                <a:spcPts val="0"/>
              </a:spcAft>
              <a:buClr>
                <a:schemeClr val="dk1"/>
              </a:buClr>
              <a:buSzPts val="1000"/>
              <a:buFont typeface="Arial"/>
              <a:buNone/>
              <a:defRPr>
                <a:solidFill>
                  <a:schemeClr val="dk1"/>
                </a:solidFill>
              </a:defRPr>
            </a:lvl4pPr>
            <a:lvl5pPr marL="2286000" lvl="4" indent="-228600" algn="l">
              <a:lnSpc>
                <a:spcPct val="90000"/>
              </a:lnSpc>
              <a:spcBef>
                <a:spcPts val="375"/>
              </a:spcBef>
              <a:spcAft>
                <a:spcPts val="0"/>
              </a:spcAft>
              <a:buClr>
                <a:schemeClr val="dk1"/>
              </a:buClr>
              <a:buSzPts val="1000"/>
              <a:buFont typeface="Arial"/>
              <a:buNone/>
              <a:defRPr>
                <a:solidFill>
                  <a:schemeClr val="dk1"/>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79. Four part gradient cycle">
  <p:cSld name="79. Four part gradient cycle">
    <p:spTree>
      <p:nvGrpSpPr>
        <p:cNvPr id="1" name="Shape 2269"/>
        <p:cNvGrpSpPr/>
        <p:nvPr/>
      </p:nvGrpSpPr>
      <p:grpSpPr>
        <a:xfrm>
          <a:off x="0" y="0"/>
          <a:ext cx="0" cy="0"/>
          <a:chOff x="0" y="0"/>
          <a:chExt cx="0" cy="0"/>
        </a:xfrm>
      </p:grpSpPr>
      <p:grpSp>
        <p:nvGrpSpPr>
          <p:cNvPr id="2270" name="Google Shape;2270;p202"/>
          <p:cNvGrpSpPr/>
          <p:nvPr/>
        </p:nvGrpSpPr>
        <p:grpSpPr>
          <a:xfrm rot="-5400000" flipH="1">
            <a:off x="5969626" y="1921927"/>
            <a:ext cx="120134" cy="1042515"/>
            <a:chOff x="8582641" y="8238480"/>
            <a:chExt cx="320100" cy="2780040"/>
          </a:xfrm>
        </p:grpSpPr>
        <p:cxnSp>
          <p:nvCxnSpPr>
            <p:cNvPr id="2271" name="Google Shape;2271;p202"/>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272" name="Google Shape;2272;p202"/>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273" name="Google Shape;2273;p202"/>
          <p:cNvGrpSpPr/>
          <p:nvPr/>
        </p:nvGrpSpPr>
        <p:grpSpPr>
          <a:xfrm rot="5400000">
            <a:off x="3043235" y="1909447"/>
            <a:ext cx="120134" cy="1042515"/>
            <a:chOff x="8582641" y="8238480"/>
            <a:chExt cx="320100" cy="2780040"/>
          </a:xfrm>
        </p:grpSpPr>
        <p:cxnSp>
          <p:nvCxnSpPr>
            <p:cNvPr id="2274" name="Google Shape;2274;p202"/>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275" name="Google Shape;2275;p202"/>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276" name="Google Shape;2276;p202"/>
          <p:cNvGrpSpPr/>
          <p:nvPr/>
        </p:nvGrpSpPr>
        <p:grpSpPr>
          <a:xfrm>
            <a:off x="4520727" y="3281548"/>
            <a:ext cx="120038" cy="1043349"/>
            <a:chOff x="8582641" y="8238480"/>
            <a:chExt cx="320100" cy="2780040"/>
          </a:xfrm>
        </p:grpSpPr>
        <p:cxnSp>
          <p:nvCxnSpPr>
            <p:cNvPr id="2277" name="Google Shape;2277;p202"/>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278" name="Google Shape;2278;p202"/>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279" name="Google Shape;2279;p202"/>
          <p:cNvGrpSpPr/>
          <p:nvPr/>
        </p:nvGrpSpPr>
        <p:grpSpPr>
          <a:xfrm rot="10800000" flipH="1">
            <a:off x="4520727" y="415335"/>
            <a:ext cx="120038" cy="1043349"/>
            <a:chOff x="8582641" y="8238480"/>
            <a:chExt cx="320100" cy="2780040"/>
          </a:xfrm>
        </p:grpSpPr>
        <p:cxnSp>
          <p:nvCxnSpPr>
            <p:cNvPr id="2280" name="Google Shape;2280;p202"/>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281" name="Google Shape;2281;p202"/>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282" name="Google Shape;2282;p202"/>
          <p:cNvGrpSpPr/>
          <p:nvPr/>
        </p:nvGrpSpPr>
        <p:grpSpPr>
          <a:xfrm flipH="1">
            <a:off x="3227107" y="1058235"/>
            <a:ext cx="2689653" cy="2745943"/>
            <a:chOff x="2466726" y="-956149"/>
            <a:chExt cx="10032274" cy="10058401"/>
          </a:xfrm>
        </p:grpSpPr>
        <p:sp>
          <p:nvSpPr>
            <p:cNvPr id="2283" name="Google Shape;2283;p202"/>
            <p:cNvSpPr/>
            <p:nvPr/>
          </p:nvSpPr>
          <p:spPr>
            <a:xfrm>
              <a:off x="6050072" y="-956149"/>
              <a:ext cx="6447769" cy="498348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gradFill>
              <a:gsLst>
                <a:gs pos="0">
                  <a:srgbClr val="A371F7"/>
                </a:gs>
                <a:gs pos="100000">
                  <a:srgbClr val="6E40C9"/>
                </a:gs>
              </a:gsLst>
              <a:lin ang="2700006"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sp>
          <p:nvSpPr>
            <p:cNvPr id="2284" name="Google Shape;2284;p202"/>
            <p:cNvSpPr/>
            <p:nvPr/>
          </p:nvSpPr>
          <p:spPr>
            <a:xfrm>
              <a:off x="2466726" y="-954993"/>
              <a:ext cx="4983482" cy="64477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gradFill>
              <a:gsLst>
                <a:gs pos="0">
                  <a:srgbClr val="A371F7"/>
                </a:gs>
                <a:gs pos="100000">
                  <a:srgbClr val="388BFD"/>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sp>
          <p:nvSpPr>
            <p:cNvPr id="2285" name="Google Shape;2285;p202"/>
            <p:cNvSpPr/>
            <p:nvPr/>
          </p:nvSpPr>
          <p:spPr>
            <a:xfrm>
              <a:off x="2467884" y="4118771"/>
              <a:ext cx="6447771" cy="4983481"/>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gradFill>
              <a:gsLst>
                <a:gs pos="0">
                  <a:srgbClr val="388BFD"/>
                </a:gs>
                <a:gs pos="82000">
                  <a:srgbClr val="1158C7"/>
                </a:gs>
                <a:gs pos="100000">
                  <a:srgbClr val="1158C7"/>
                </a:gs>
              </a:gsLst>
              <a:lin ang="3900124"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sp>
          <p:nvSpPr>
            <p:cNvPr id="2286" name="Google Shape;2286;p202"/>
            <p:cNvSpPr/>
            <p:nvPr/>
          </p:nvSpPr>
          <p:spPr>
            <a:xfrm>
              <a:off x="7515520" y="2653324"/>
              <a:ext cx="4983480" cy="6447772"/>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gradFill>
              <a:gsLst>
                <a:gs pos="0">
                  <a:srgbClr val="6E40C9"/>
                </a:gs>
                <a:gs pos="16000">
                  <a:srgbClr val="6E40C9"/>
                </a:gs>
                <a:gs pos="100000">
                  <a:srgbClr val="1158C7"/>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grpSp>
      <p:sp>
        <p:nvSpPr>
          <p:cNvPr id="2287" name="Google Shape;2287;p202"/>
          <p:cNvSpPr txBox="1">
            <a:spLocks noGrp="1"/>
          </p:cNvSpPr>
          <p:nvPr>
            <p:ph type="subTitle" idx="1"/>
          </p:nvPr>
        </p:nvSpPr>
        <p:spPr>
          <a:xfrm>
            <a:off x="429768" y="2379641"/>
            <a:ext cx="2057400" cy="247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288" name="Google Shape;2288;p202"/>
          <p:cNvSpPr txBox="1">
            <a:spLocks noGrp="1"/>
          </p:cNvSpPr>
          <p:nvPr>
            <p:ph type="subTitle" idx="2"/>
          </p:nvPr>
        </p:nvSpPr>
        <p:spPr>
          <a:xfrm>
            <a:off x="429768" y="2443709"/>
            <a:ext cx="2057400" cy="4485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289" name="Google Shape;2289;p202"/>
          <p:cNvSpPr txBox="1">
            <a:spLocks noGrp="1"/>
          </p:cNvSpPr>
          <p:nvPr>
            <p:ph type="subTitle" idx="3"/>
          </p:nvPr>
        </p:nvSpPr>
        <p:spPr>
          <a:xfrm>
            <a:off x="4745736" y="411861"/>
            <a:ext cx="2057400" cy="247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290" name="Google Shape;2290;p202"/>
          <p:cNvSpPr txBox="1">
            <a:spLocks noGrp="1"/>
          </p:cNvSpPr>
          <p:nvPr>
            <p:ph type="subTitle" idx="4"/>
          </p:nvPr>
        </p:nvSpPr>
        <p:spPr>
          <a:xfrm>
            <a:off x="4748136" y="475928"/>
            <a:ext cx="20574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291" name="Google Shape;2291;p202"/>
          <p:cNvSpPr txBox="1">
            <a:spLocks noGrp="1"/>
          </p:cNvSpPr>
          <p:nvPr>
            <p:ph type="subTitle" idx="5"/>
          </p:nvPr>
        </p:nvSpPr>
        <p:spPr>
          <a:xfrm>
            <a:off x="4745736" y="4210135"/>
            <a:ext cx="2057400" cy="247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292" name="Google Shape;2292;p202"/>
          <p:cNvSpPr txBox="1">
            <a:spLocks noGrp="1"/>
          </p:cNvSpPr>
          <p:nvPr>
            <p:ph type="subTitle" idx="6"/>
          </p:nvPr>
        </p:nvSpPr>
        <p:spPr>
          <a:xfrm>
            <a:off x="4745736" y="4274202"/>
            <a:ext cx="20574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293" name="Google Shape;2293;p202"/>
          <p:cNvSpPr txBox="1">
            <a:spLocks noGrp="1"/>
          </p:cNvSpPr>
          <p:nvPr>
            <p:ph type="subTitle" idx="7"/>
          </p:nvPr>
        </p:nvSpPr>
        <p:spPr>
          <a:xfrm>
            <a:off x="6638544" y="2388794"/>
            <a:ext cx="2057400" cy="247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294" name="Google Shape;2294;p202"/>
          <p:cNvSpPr txBox="1">
            <a:spLocks noGrp="1"/>
          </p:cNvSpPr>
          <p:nvPr>
            <p:ph type="subTitle" idx="8"/>
          </p:nvPr>
        </p:nvSpPr>
        <p:spPr>
          <a:xfrm>
            <a:off x="6638544" y="2452861"/>
            <a:ext cx="20574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80. Four part gradient cycle">
  <p:cSld name="80. Four part gradient cycle">
    <p:spTree>
      <p:nvGrpSpPr>
        <p:cNvPr id="1" name="Shape 2295"/>
        <p:cNvGrpSpPr/>
        <p:nvPr/>
      </p:nvGrpSpPr>
      <p:grpSpPr>
        <a:xfrm>
          <a:off x="0" y="0"/>
          <a:ext cx="0" cy="0"/>
          <a:chOff x="0" y="0"/>
          <a:chExt cx="0" cy="0"/>
        </a:xfrm>
      </p:grpSpPr>
      <p:grpSp>
        <p:nvGrpSpPr>
          <p:cNvPr id="2296" name="Google Shape;2296;p203"/>
          <p:cNvGrpSpPr/>
          <p:nvPr/>
        </p:nvGrpSpPr>
        <p:grpSpPr>
          <a:xfrm rot="-5400000" flipH="1">
            <a:off x="5969626" y="1921927"/>
            <a:ext cx="120134" cy="1042515"/>
            <a:chOff x="8582641" y="8238480"/>
            <a:chExt cx="320100" cy="2780040"/>
          </a:xfrm>
        </p:grpSpPr>
        <p:cxnSp>
          <p:nvCxnSpPr>
            <p:cNvPr id="2297" name="Google Shape;2297;p203"/>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298" name="Google Shape;2298;p20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299" name="Google Shape;2299;p203"/>
          <p:cNvGrpSpPr/>
          <p:nvPr/>
        </p:nvGrpSpPr>
        <p:grpSpPr>
          <a:xfrm rot="5400000">
            <a:off x="3043235" y="1909447"/>
            <a:ext cx="120134" cy="1042515"/>
            <a:chOff x="8582641" y="8238480"/>
            <a:chExt cx="320100" cy="2780040"/>
          </a:xfrm>
        </p:grpSpPr>
        <p:cxnSp>
          <p:nvCxnSpPr>
            <p:cNvPr id="2300" name="Google Shape;2300;p203"/>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301" name="Google Shape;2301;p20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302" name="Google Shape;2302;p203"/>
          <p:cNvGrpSpPr/>
          <p:nvPr/>
        </p:nvGrpSpPr>
        <p:grpSpPr>
          <a:xfrm>
            <a:off x="4520727" y="3281548"/>
            <a:ext cx="120038" cy="1043349"/>
            <a:chOff x="8582641" y="8238480"/>
            <a:chExt cx="320100" cy="2780040"/>
          </a:xfrm>
        </p:grpSpPr>
        <p:cxnSp>
          <p:nvCxnSpPr>
            <p:cNvPr id="2303" name="Google Shape;2303;p203"/>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304" name="Google Shape;2304;p20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305" name="Google Shape;2305;p203"/>
          <p:cNvGrpSpPr/>
          <p:nvPr/>
        </p:nvGrpSpPr>
        <p:grpSpPr>
          <a:xfrm rot="10800000" flipH="1">
            <a:off x="4520727" y="415335"/>
            <a:ext cx="120038" cy="1043349"/>
            <a:chOff x="8582641" y="8238480"/>
            <a:chExt cx="320100" cy="2780040"/>
          </a:xfrm>
        </p:grpSpPr>
        <p:cxnSp>
          <p:nvCxnSpPr>
            <p:cNvPr id="2306" name="Google Shape;2306;p203"/>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307" name="Google Shape;2307;p20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308" name="Google Shape;2308;p203"/>
          <p:cNvGrpSpPr/>
          <p:nvPr/>
        </p:nvGrpSpPr>
        <p:grpSpPr>
          <a:xfrm flipH="1">
            <a:off x="3227107" y="1058322"/>
            <a:ext cx="2689653" cy="2745943"/>
            <a:chOff x="2466726" y="-956149"/>
            <a:chExt cx="10032274" cy="10058401"/>
          </a:xfrm>
        </p:grpSpPr>
        <p:sp>
          <p:nvSpPr>
            <p:cNvPr id="2309" name="Google Shape;2309;p203"/>
            <p:cNvSpPr/>
            <p:nvPr/>
          </p:nvSpPr>
          <p:spPr>
            <a:xfrm>
              <a:off x="6050072" y="-956149"/>
              <a:ext cx="6447769" cy="498348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gradFill>
              <a:gsLst>
                <a:gs pos="0">
                  <a:srgbClr val="56D364"/>
                </a:gs>
                <a:gs pos="88000">
                  <a:srgbClr val="238636"/>
                </a:gs>
                <a:gs pos="100000">
                  <a:srgbClr val="238636"/>
                </a:gs>
              </a:gsLst>
              <a:lin ang="2700006"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sp>
          <p:nvSpPr>
            <p:cNvPr id="2310" name="Google Shape;2310;p203"/>
            <p:cNvSpPr/>
            <p:nvPr/>
          </p:nvSpPr>
          <p:spPr>
            <a:xfrm>
              <a:off x="2466726" y="-954993"/>
              <a:ext cx="4983482" cy="64477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gradFill>
              <a:gsLst>
                <a:gs pos="0">
                  <a:srgbClr val="56D364"/>
                </a:gs>
                <a:gs pos="100000">
                  <a:srgbClr val="388BFD"/>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sp>
          <p:nvSpPr>
            <p:cNvPr id="2311" name="Google Shape;2311;p203"/>
            <p:cNvSpPr/>
            <p:nvPr/>
          </p:nvSpPr>
          <p:spPr>
            <a:xfrm>
              <a:off x="2467884" y="4118771"/>
              <a:ext cx="6447771" cy="4983481"/>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gradFill>
              <a:gsLst>
                <a:gs pos="0">
                  <a:srgbClr val="388BFD"/>
                </a:gs>
                <a:gs pos="83000">
                  <a:srgbClr val="1158C7"/>
                </a:gs>
                <a:gs pos="100000">
                  <a:srgbClr val="1158C7"/>
                </a:gs>
              </a:gsLst>
              <a:lin ang="3900124"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sp>
          <p:nvSpPr>
            <p:cNvPr id="2312" name="Google Shape;2312;p203"/>
            <p:cNvSpPr/>
            <p:nvPr/>
          </p:nvSpPr>
          <p:spPr>
            <a:xfrm>
              <a:off x="7515520" y="2653324"/>
              <a:ext cx="4983480" cy="6447772"/>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gradFill>
              <a:gsLst>
                <a:gs pos="0">
                  <a:srgbClr val="238636"/>
                </a:gs>
                <a:gs pos="100000">
                  <a:srgbClr val="1158C7"/>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grpSp>
      <p:sp>
        <p:nvSpPr>
          <p:cNvPr id="2313" name="Google Shape;2313;p203"/>
          <p:cNvSpPr txBox="1">
            <a:spLocks noGrp="1"/>
          </p:cNvSpPr>
          <p:nvPr>
            <p:ph type="subTitle" idx="1"/>
          </p:nvPr>
        </p:nvSpPr>
        <p:spPr>
          <a:xfrm>
            <a:off x="429768" y="2379641"/>
            <a:ext cx="2057400" cy="247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14" name="Google Shape;2314;p203"/>
          <p:cNvSpPr txBox="1">
            <a:spLocks noGrp="1"/>
          </p:cNvSpPr>
          <p:nvPr>
            <p:ph type="subTitle" idx="2"/>
          </p:nvPr>
        </p:nvSpPr>
        <p:spPr>
          <a:xfrm>
            <a:off x="429768" y="2443709"/>
            <a:ext cx="2057400" cy="4485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315" name="Google Shape;2315;p203"/>
          <p:cNvSpPr txBox="1">
            <a:spLocks noGrp="1"/>
          </p:cNvSpPr>
          <p:nvPr>
            <p:ph type="subTitle" idx="3"/>
          </p:nvPr>
        </p:nvSpPr>
        <p:spPr>
          <a:xfrm>
            <a:off x="4745736" y="411861"/>
            <a:ext cx="2057400" cy="247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16" name="Google Shape;2316;p203"/>
          <p:cNvSpPr txBox="1">
            <a:spLocks noGrp="1"/>
          </p:cNvSpPr>
          <p:nvPr>
            <p:ph type="subTitle" idx="4"/>
          </p:nvPr>
        </p:nvSpPr>
        <p:spPr>
          <a:xfrm>
            <a:off x="4748136" y="475928"/>
            <a:ext cx="20574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317" name="Google Shape;2317;p203"/>
          <p:cNvSpPr txBox="1">
            <a:spLocks noGrp="1"/>
          </p:cNvSpPr>
          <p:nvPr>
            <p:ph type="subTitle" idx="5"/>
          </p:nvPr>
        </p:nvSpPr>
        <p:spPr>
          <a:xfrm>
            <a:off x="4745736" y="4210135"/>
            <a:ext cx="2057400" cy="247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18" name="Google Shape;2318;p203"/>
          <p:cNvSpPr txBox="1">
            <a:spLocks noGrp="1"/>
          </p:cNvSpPr>
          <p:nvPr>
            <p:ph type="subTitle" idx="6"/>
          </p:nvPr>
        </p:nvSpPr>
        <p:spPr>
          <a:xfrm>
            <a:off x="4745736" y="4274202"/>
            <a:ext cx="20574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319" name="Google Shape;2319;p203"/>
          <p:cNvSpPr txBox="1">
            <a:spLocks noGrp="1"/>
          </p:cNvSpPr>
          <p:nvPr>
            <p:ph type="subTitle" idx="7"/>
          </p:nvPr>
        </p:nvSpPr>
        <p:spPr>
          <a:xfrm>
            <a:off x="6638544" y="2388794"/>
            <a:ext cx="2057400" cy="247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20" name="Google Shape;2320;p203"/>
          <p:cNvSpPr txBox="1">
            <a:spLocks noGrp="1"/>
          </p:cNvSpPr>
          <p:nvPr>
            <p:ph type="subTitle" idx="8"/>
          </p:nvPr>
        </p:nvSpPr>
        <p:spPr>
          <a:xfrm>
            <a:off x="6638544" y="2452861"/>
            <a:ext cx="20574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81. Three part gradient cycle">
  <p:cSld name="81. Three part gradient cycle">
    <p:spTree>
      <p:nvGrpSpPr>
        <p:cNvPr id="1" name="Shape 2321"/>
        <p:cNvGrpSpPr/>
        <p:nvPr/>
      </p:nvGrpSpPr>
      <p:grpSpPr>
        <a:xfrm>
          <a:off x="0" y="0"/>
          <a:ext cx="0" cy="0"/>
          <a:chOff x="0" y="0"/>
          <a:chExt cx="0" cy="0"/>
        </a:xfrm>
      </p:grpSpPr>
      <p:grpSp>
        <p:nvGrpSpPr>
          <p:cNvPr id="2322" name="Google Shape;2322;p204"/>
          <p:cNvGrpSpPr/>
          <p:nvPr/>
        </p:nvGrpSpPr>
        <p:grpSpPr>
          <a:xfrm rot="-5400000" flipH="1">
            <a:off x="5918059" y="2689585"/>
            <a:ext cx="120134" cy="1042515"/>
            <a:chOff x="8582641" y="8238480"/>
            <a:chExt cx="320100" cy="2780040"/>
          </a:xfrm>
        </p:grpSpPr>
        <p:cxnSp>
          <p:nvCxnSpPr>
            <p:cNvPr id="2323" name="Google Shape;2323;p204"/>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324" name="Google Shape;2324;p204"/>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325" name="Google Shape;2325;p204"/>
          <p:cNvGrpSpPr/>
          <p:nvPr/>
        </p:nvGrpSpPr>
        <p:grpSpPr>
          <a:xfrm rot="10800000" flipH="1">
            <a:off x="4520727" y="729951"/>
            <a:ext cx="120038" cy="1043349"/>
            <a:chOff x="8582641" y="8238480"/>
            <a:chExt cx="320100" cy="2780040"/>
          </a:xfrm>
        </p:grpSpPr>
        <p:cxnSp>
          <p:nvCxnSpPr>
            <p:cNvPr id="2326" name="Google Shape;2326;p204"/>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327" name="Google Shape;2327;p204"/>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328" name="Google Shape;2328;p204"/>
          <p:cNvGrpSpPr/>
          <p:nvPr/>
        </p:nvGrpSpPr>
        <p:grpSpPr>
          <a:xfrm rot="5400000">
            <a:off x="3106197" y="2689585"/>
            <a:ext cx="120134" cy="1042515"/>
            <a:chOff x="8582641" y="8238480"/>
            <a:chExt cx="320100" cy="2780040"/>
          </a:xfrm>
        </p:grpSpPr>
        <p:cxnSp>
          <p:nvCxnSpPr>
            <p:cNvPr id="2329" name="Google Shape;2329;p204"/>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330" name="Google Shape;2330;p204"/>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331" name="Google Shape;2331;p204"/>
          <p:cNvGrpSpPr/>
          <p:nvPr/>
        </p:nvGrpSpPr>
        <p:grpSpPr>
          <a:xfrm>
            <a:off x="3197243" y="1372888"/>
            <a:ext cx="2749076" cy="2745857"/>
            <a:chOff x="2779615" y="736954"/>
            <a:chExt cx="4778508" cy="4767941"/>
          </a:xfrm>
        </p:grpSpPr>
        <p:sp>
          <p:nvSpPr>
            <p:cNvPr id="2332" name="Google Shape;2332;p204"/>
            <p:cNvSpPr/>
            <p:nvPr/>
          </p:nvSpPr>
          <p:spPr>
            <a:xfrm>
              <a:off x="5208381" y="741079"/>
              <a:ext cx="2349742" cy="3935040"/>
            </a:xfrm>
            <a:custGeom>
              <a:avLst/>
              <a:gdLst/>
              <a:ahLst/>
              <a:cxnLst/>
              <a:rect l="l" t="t" r="r" b="b"/>
              <a:pathLst>
                <a:path w="2349742" h="3935040" extrusionOk="0">
                  <a:moveTo>
                    <a:pt x="32367" y="0"/>
                  </a:moveTo>
                  <a:lnTo>
                    <a:pt x="195949" y="8260"/>
                  </a:lnTo>
                  <a:cubicBezTo>
                    <a:pt x="1405703" y="131117"/>
                    <a:pt x="2349742" y="1152792"/>
                    <a:pt x="2349742" y="2394960"/>
                  </a:cubicBezTo>
                  <a:cubicBezTo>
                    <a:pt x="2349742" y="2726205"/>
                    <a:pt x="2282611" y="3041770"/>
                    <a:pt x="2161210" y="3328793"/>
                  </a:cubicBezTo>
                  <a:lnTo>
                    <a:pt x="2076609" y="3504414"/>
                  </a:lnTo>
                  <a:lnTo>
                    <a:pt x="2060185" y="3538507"/>
                  </a:lnTo>
                  <a:lnTo>
                    <a:pt x="1980730" y="3669296"/>
                  </a:lnTo>
                  <a:lnTo>
                    <a:pt x="1926095" y="3735513"/>
                  </a:lnTo>
                  <a:cubicBezTo>
                    <a:pt x="1802817" y="3858791"/>
                    <a:pt x="1632510" y="3935040"/>
                    <a:pt x="1444394" y="3935040"/>
                  </a:cubicBezTo>
                  <a:cubicBezTo>
                    <a:pt x="1068162" y="3935040"/>
                    <a:pt x="763166" y="3630044"/>
                    <a:pt x="763166" y="3253812"/>
                  </a:cubicBezTo>
                  <a:cubicBezTo>
                    <a:pt x="763166" y="3159754"/>
                    <a:pt x="782228" y="3070148"/>
                    <a:pt x="816700" y="2988647"/>
                  </a:cubicBezTo>
                  <a:lnTo>
                    <a:pt x="820423" y="2981789"/>
                  </a:lnTo>
                  <a:lnTo>
                    <a:pt x="820610" y="2981538"/>
                  </a:lnTo>
                  <a:cubicBezTo>
                    <a:pt x="839464" y="2953631"/>
                    <a:pt x="857010" y="2924768"/>
                    <a:pt x="873161" y="2895037"/>
                  </a:cubicBezTo>
                  <a:lnTo>
                    <a:pt x="889844" y="2860405"/>
                  </a:lnTo>
                  <a:lnTo>
                    <a:pt x="917339" y="2803328"/>
                  </a:lnTo>
                  <a:cubicBezTo>
                    <a:pt x="970428" y="2677812"/>
                    <a:pt x="999785" y="2539815"/>
                    <a:pt x="999785" y="2394960"/>
                  </a:cubicBezTo>
                  <a:cubicBezTo>
                    <a:pt x="999785" y="1851756"/>
                    <a:pt x="586953" y="1404974"/>
                    <a:pt x="57923" y="1351248"/>
                  </a:cubicBezTo>
                  <a:lnTo>
                    <a:pt x="0" y="1348323"/>
                  </a:lnTo>
                  <a:lnTo>
                    <a:pt x="83375" y="1339918"/>
                  </a:lnTo>
                  <a:cubicBezTo>
                    <a:pt x="393800" y="1276396"/>
                    <a:pt x="627312" y="1001733"/>
                    <a:pt x="627312" y="672530"/>
                  </a:cubicBezTo>
                  <a:cubicBezTo>
                    <a:pt x="627312" y="343327"/>
                    <a:pt x="393800" y="68664"/>
                    <a:pt x="83375" y="5142"/>
                  </a:cubicBezTo>
                  <a:close/>
                </a:path>
              </a:pathLst>
            </a:custGeom>
            <a:gradFill>
              <a:gsLst>
                <a:gs pos="0">
                  <a:srgbClr val="6E40C9"/>
                </a:gs>
                <a:gs pos="9000">
                  <a:srgbClr val="6E40C9"/>
                </a:gs>
                <a:gs pos="78000">
                  <a:srgbClr val="A371F7"/>
                </a:gs>
                <a:gs pos="100000">
                  <a:srgbClr val="A371F7"/>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
          <p:nvSpPr>
            <p:cNvPr id="2333" name="Google Shape;2333;p204"/>
            <p:cNvSpPr/>
            <p:nvPr/>
          </p:nvSpPr>
          <p:spPr>
            <a:xfrm>
              <a:off x="2779615" y="736954"/>
              <a:ext cx="3075742" cy="3606241"/>
            </a:xfrm>
            <a:custGeom>
              <a:avLst/>
              <a:gdLst/>
              <a:ahLst/>
              <a:cxnLst/>
              <a:rect l="l" t="t" r="r" b="b"/>
              <a:pathLst>
                <a:path w="3075742" h="3606241" extrusionOk="0">
                  <a:moveTo>
                    <a:pt x="2399086" y="0"/>
                  </a:moveTo>
                  <a:lnTo>
                    <a:pt x="2480797" y="4126"/>
                  </a:lnTo>
                  <a:lnTo>
                    <a:pt x="2531805" y="9268"/>
                  </a:lnTo>
                  <a:cubicBezTo>
                    <a:pt x="2842230" y="72790"/>
                    <a:pt x="3075742" y="347453"/>
                    <a:pt x="3075742" y="676656"/>
                  </a:cubicBezTo>
                  <a:cubicBezTo>
                    <a:pt x="3075742" y="1005859"/>
                    <a:pt x="2842230" y="1280522"/>
                    <a:pt x="2531805" y="1344044"/>
                  </a:cubicBezTo>
                  <a:lnTo>
                    <a:pt x="2448430" y="1352449"/>
                  </a:lnTo>
                  <a:lnTo>
                    <a:pt x="2399086" y="1349957"/>
                  </a:lnTo>
                  <a:lnTo>
                    <a:pt x="2343650" y="1352757"/>
                  </a:lnTo>
                  <a:lnTo>
                    <a:pt x="2343644" y="1352756"/>
                  </a:lnTo>
                  <a:lnTo>
                    <a:pt x="2291819" y="1355373"/>
                  </a:lnTo>
                  <a:cubicBezTo>
                    <a:pt x="1762789" y="1409099"/>
                    <a:pt x="1349957" y="1855881"/>
                    <a:pt x="1349957" y="2399085"/>
                  </a:cubicBezTo>
                  <a:cubicBezTo>
                    <a:pt x="1349957" y="2543940"/>
                    <a:pt x="1379314" y="2681937"/>
                    <a:pt x="1432403" y="2807453"/>
                  </a:cubicBezTo>
                  <a:lnTo>
                    <a:pt x="1450354" y="2844719"/>
                  </a:lnTo>
                  <a:lnTo>
                    <a:pt x="1389810" y="2771338"/>
                  </a:lnTo>
                  <a:cubicBezTo>
                    <a:pt x="1266532" y="2648060"/>
                    <a:pt x="1096225" y="2571811"/>
                    <a:pt x="908109" y="2571811"/>
                  </a:cubicBezTo>
                  <a:cubicBezTo>
                    <a:pt x="531877" y="2571811"/>
                    <a:pt x="226881" y="2876807"/>
                    <a:pt x="226881" y="3253039"/>
                  </a:cubicBezTo>
                  <a:cubicBezTo>
                    <a:pt x="226881" y="3347097"/>
                    <a:pt x="245943" y="3436703"/>
                    <a:pt x="280415" y="3518204"/>
                  </a:cubicBezTo>
                  <a:lnTo>
                    <a:pt x="328200" y="3606241"/>
                  </a:lnTo>
                  <a:lnTo>
                    <a:pt x="289557" y="3542632"/>
                  </a:lnTo>
                  <a:cubicBezTo>
                    <a:pt x="104893" y="3202698"/>
                    <a:pt x="0" y="2813141"/>
                    <a:pt x="0" y="2399085"/>
                  </a:cubicBezTo>
                  <a:cubicBezTo>
                    <a:pt x="0" y="1156917"/>
                    <a:pt x="944039" y="135242"/>
                    <a:pt x="2153793" y="12385"/>
                  </a:cubicBezTo>
                  <a:lnTo>
                    <a:pt x="2299055" y="5050"/>
                  </a:lnTo>
                  <a:lnTo>
                    <a:pt x="2257223" y="9267"/>
                  </a:lnTo>
                  <a:cubicBezTo>
                    <a:pt x="1946799" y="72789"/>
                    <a:pt x="1713286" y="347452"/>
                    <a:pt x="1713286" y="676655"/>
                  </a:cubicBezTo>
                  <a:lnTo>
                    <a:pt x="1713286" y="676656"/>
                  </a:lnTo>
                  <a:lnTo>
                    <a:pt x="1723926" y="556067"/>
                  </a:lnTo>
                  <a:cubicBezTo>
                    <a:pt x="1772866" y="282086"/>
                    <a:pt x="1985602" y="64850"/>
                    <a:pt x="2257223" y="9268"/>
                  </a:cubicBezTo>
                  <a:lnTo>
                    <a:pt x="2299055" y="5051"/>
                  </a:lnTo>
                  <a:close/>
                </a:path>
              </a:pathLst>
            </a:custGeom>
            <a:gradFill>
              <a:gsLst>
                <a:gs pos="0">
                  <a:srgbClr val="6E40C9"/>
                </a:gs>
                <a:gs pos="23000">
                  <a:srgbClr val="6E40C9"/>
                </a:gs>
                <a:gs pos="83000">
                  <a:srgbClr val="1158C7"/>
                </a:gs>
                <a:gs pos="100000">
                  <a:srgbClr val="1158C7"/>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
          <p:nvSpPr>
            <p:cNvPr id="2334" name="Google Shape;2334;p204"/>
            <p:cNvSpPr/>
            <p:nvPr/>
          </p:nvSpPr>
          <p:spPr>
            <a:xfrm>
              <a:off x="2996664" y="3278535"/>
              <a:ext cx="4202279" cy="2226360"/>
            </a:xfrm>
            <a:custGeom>
              <a:avLst/>
              <a:gdLst/>
              <a:ahLst/>
              <a:cxnLst/>
              <a:rect l="l" t="t" r="r" b="b"/>
              <a:pathLst>
                <a:path w="4202279" h="2226360" extrusionOk="0">
                  <a:moveTo>
                    <a:pt x="681228" y="0"/>
                  </a:moveTo>
                  <a:cubicBezTo>
                    <a:pt x="869344" y="0"/>
                    <a:pt x="1039651" y="76249"/>
                    <a:pt x="1162929" y="199527"/>
                  </a:cubicBezTo>
                  <a:lnTo>
                    <a:pt x="1223473" y="272908"/>
                  </a:lnTo>
                  <a:lnTo>
                    <a:pt x="1249700" y="327351"/>
                  </a:lnTo>
                  <a:cubicBezTo>
                    <a:pt x="1265851" y="357082"/>
                    <a:pt x="1283397" y="385945"/>
                    <a:pt x="1302251" y="413852"/>
                  </a:cubicBezTo>
                  <a:lnTo>
                    <a:pt x="1312483" y="427535"/>
                  </a:lnTo>
                  <a:lnTo>
                    <a:pt x="1362646" y="494617"/>
                  </a:lnTo>
                  <a:cubicBezTo>
                    <a:pt x="1555072" y="727784"/>
                    <a:pt x="1846283" y="876403"/>
                    <a:pt x="2172205" y="876403"/>
                  </a:cubicBezTo>
                  <a:cubicBezTo>
                    <a:pt x="2498128" y="876403"/>
                    <a:pt x="2789339" y="727784"/>
                    <a:pt x="2981764" y="494617"/>
                  </a:cubicBezTo>
                  <a:lnTo>
                    <a:pt x="3041972" y="414103"/>
                  </a:lnTo>
                  <a:lnTo>
                    <a:pt x="3038249" y="420961"/>
                  </a:lnTo>
                  <a:cubicBezTo>
                    <a:pt x="3003777" y="502462"/>
                    <a:pt x="2984715" y="592068"/>
                    <a:pt x="2984715" y="686126"/>
                  </a:cubicBezTo>
                  <a:cubicBezTo>
                    <a:pt x="2984715" y="1062358"/>
                    <a:pt x="3289711" y="1367354"/>
                    <a:pt x="3665943" y="1367354"/>
                  </a:cubicBezTo>
                  <a:cubicBezTo>
                    <a:pt x="3854059" y="1367354"/>
                    <a:pt x="4024366" y="1291105"/>
                    <a:pt x="4147644" y="1167827"/>
                  </a:cubicBezTo>
                  <a:lnTo>
                    <a:pt x="4202279" y="1101610"/>
                  </a:lnTo>
                  <a:lnTo>
                    <a:pt x="4161565" y="1168626"/>
                  </a:lnTo>
                  <a:cubicBezTo>
                    <a:pt x="3730432" y="1806787"/>
                    <a:pt x="3000317" y="2226360"/>
                    <a:pt x="2172205" y="2226360"/>
                  </a:cubicBezTo>
                  <a:cubicBezTo>
                    <a:pt x="1344093" y="2226360"/>
                    <a:pt x="613978" y="1806787"/>
                    <a:pt x="182845" y="1168626"/>
                  </a:cubicBezTo>
                  <a:lnTo>
                    <a:pt x="123137" y="1070344"/>
                  </a:lnTo>
                  <a:lnTo>
                    <a:pt x="101319" y="1034430"/>
                  </a:lnTo>
                  <a:lnTo>
                    <a:pt x="53534" y="946393"/>
                  </a:lnTo>
                  <a:cubicBezTo>
                    <a:pt x="19062" y="864892"/>
                    <a:pt x="0" y="775286"/>
                    <a:pt x="0" y="681228"/>
                  </a:cubicBezTo>
                  <a:cubicBezTo>
                    <a:pt x="0" y="304996"/>
                    <a:pt x="304996" y="0"/>
                    <a:pt x="681228" y="0"/>
                  </a:cubicBezTo>
                  <a:close/>
                </a:path>
              </a:pathLst>
            </a:custGeom>
            <a:gradFill>
              <a:gsLst>
                <a:gs pos="0">
                  <a:srgbClr val="1F6FEB"/>
                </a:gs>
                <a:gs pos="2000">
                  <a:srgbClr val="1F6FEB"/>
                </a:gs>
                <a:gs pos="100000">
                  <a:srgbClr val="A371F7"/>
                </a:gs>
              </a:gsLst>
              <a:lin ang="2700006"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grpSp>
      <p:sp>
        <p:nvSpPr>
          <p:cNvPr id="2335" name="Google Shape;2335;p204"/>
          <p:cNvSpPr txBox="1">
            <a:spLocks noGrp="1"/>
          </p:cNvSpPr>
          <p:nvPr>
            <p:ph type="subTitle" idx="1"/>
          </p:nvPr>
        </p:nvSpPr>
        <p:spPr>
          <a:xfrm>
            <a:off x="429768" y="3142347"/>
            <a:ext cx="2057400" cy="247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36" name="Google Shape;2336;p204"/>
          <p:cNvSpPr txBox="1">
            <a:spLocks noGrp="1"/>
          </p:cNvSpPr>
          <p:nvPr>
            <p:ph type="subTitle" idx="2"/>
          </p:nvPr>
        </p:nvSpPr>
        <p:spPr>
          <a:xfrm>
            <a:off x="429768" y="3206414"/>
            <a:ext cx="2057400" cy="4485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337" name="Google Shape;2337;p204"/>
          <p:cNvSpPr txBox="1">
            <a:spLocks noGrp="1"/>
          </p:cNvSpPr>
          <p:nvPr>
            <p:ph type="subTitle" idx="3"/>
          </p:nvPr>
        </p:nvSpPr>
        <p:spPr>
          <a:xfrm>
            <a:off x="4745736" y="716943"/>
            <a:ext cx="2057400" cy="247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38" name="Google Shape;2338;p204"/>
          <p:cNvSpPr txBox="1">
            <a:spLocks noGrp="1"/>
          </p:cNvSpPr>
          <p:nvPr>
            <p:ph type="subTitle" idx="4"/>
          </p:nvPr>
        </p:nvSpPr>
        <p:spPr>
          <a:xfrm>
            <a:off x="4748136" y="781011"/>
            <a:ext cx="20574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339" name="Google Shape;2339;p204"/>
          <p:cNvSpPr txBox="1">
            <a:spLocks noGrp="1"/>
          </p:cNvSpPr>
          <p:nvPr>
            <p:ph type="subTitle" idx="5"/>
          </p:nvPr>
        </p:nvSpPr>
        <p:spPr>
          <a:xfrm>
            <a:off x="6638544" y="3151499"/>
            <a:ext cx="2057400" cy="247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40" name="Google Shape;2340;p204"/>
          <p:cNvSpPr txBox="1">
            <a:spLocks noGrp="1"/>
          </p:cNvSpPr>
          <p:nvPr>
            <p:ph type="subTitle" idx="6"/>
          </p:nvPr>
        </p:nvSpPr>
        <p:spPr>
          <a:xfrm>
            <a:off x="6638544" y="3215567"/>
            <a:ext cx="20574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82. Three part gradient cycle">
  <p:cSld name="82. Three part gradient cycle">
    <p:spTree>
      <p:nvGrpSpPr>
        <p:cNvPr id="1" name="Shape 2341"/>
        <p:cNvGrpSpPr/>
        <p:nvPr/>
      </p:nvGrpSpPr>
      <p:grpSpPr>
        <a:xfrm>
          <a:off x="0" y="0"/>
          <a:ext cx="0" cy="0"/>
          <a:chOff x="0" y="0"/>
          <a:chExt cx="0" cy="0"/>
        </a:xfrm>
      </p:grpSpPr>
      <p:grpSp>
        <p:nvGrpSpPr>
          <p:cNvPr id="2342" name="Google Shape;2342;p205"/>
          <p:cNvGrpSpPr/>
          <p:nvPr/>
        </p:nvGrpSpPr>
        <p:grpSpPr>
          <a:xfrm rot="-5400000" flipH="1">
            <a:off x="5918059" y="2689585"/>
            <a:ext cx="120134" cy="1042515"/>
            <a:chOff x="8582641" y="8238480"/>
            <a:chExt cx="320100" cy="2780040"/>
          </a:xfrm>
        </p:grpSpPr>
        <p:cxnSp>
          <p:nvCxnSpPr>
            <p:cNvPr id="2343" name="Google Shape;2343;p205"/>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344" name="Google Shape;2344;p20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345" name="Google Shape;2345;p205"/>
          <p:cNvGrpSpPr/>
          <p:nvPr/>
        </p:nvGrpSpPr>
        <p:grpSpPr>
          <a:xfrm rot="10800000" flipH="1">
            <a:off x="4520727" y="729951"/>
            <a:ext cx="120038" cy="1043349"/>
            <a:chOff x="8582641" y="8238480"/>
            <a:chExt cx="320100" cy="2780040"/>
          </a:xfrm>
        </p:grpSpPr>
        <p:cxnSp>
          <p:nvCxnSpPr>
            <p:cNvPr id="2346" name="Google Shape;2346;p205"/>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347" name="Google Shape;2347;p20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348" name="Google Shape;2348;p205"/>
          <p:cNvGrpSpPr/>
          <p:nvPr/>
        </p:nvGrpSpPr>
        <p:grpSpPr>
          <a:xfrm rot="5400000">
            <a:off x="3106197" y="2689585"/>
            <a:ext cx="120134" cy="1042515"/>
            <a:chOff x="8582641" y="8238480"/>
            <a:chExt cx="320100" cy="2780040"/>
          </a:xfrm>
        </p:grpSpPr>
        <p:cxnSp>
          <p:nvCxnSpPr>
            <p:cNvPr id="2349" name="Google Shape;2349;p205"/>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350" name="Google Shape;2350;p20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351" name="Google Shape;2351;p205"/>
          <p:cNvGrpSpPr/>
          <p:nvPr/>
        </p:nvGrpSpPr>
        <p:grpSpPr>
          <a:xfrm>
            <a:off x="3197243" y="1372888"/>
            <a:ext cx="2749076" cy="2745857"/>
            <a:chOff x="2779615" y="736954"/>
            <a:chExt cx="4778508" cy="4767941"/>
          </a:xfrm>
        </p:grpSpPr>
        <p:sp>
          <p:nvSpPr>
            <p:cNvPr id="2352" name="Google Shape;2352;p205"/>
            <p:cNvSpPr/>
            <p:nvPr/>
          </p:nvSpPr>
          <p:spPr>
            <a:xfrm>
              <a:off x="5208381" y="741079"/>
              <a:ext cx="2349742" cy="3935040"/>
            </a:xfrm>
            <a:custGeom>
              <a:avLst/>
              <a:gdLst/>
              <a:ahLst/>
              <a:cxnLst/>
              <a:rect l="l" t="t" r="r" b="b"/>
              <a:pathLst>
                <a:path w="2349742" h="3935040" extrusionOk="0">
                  <a:moveTo>
                    <a:pt x="32367" y="0"/>
                  </a:moveTo>
                  <a:lnTo>
                    <a:pt x="195949" y="8260"/>
                  </a:lnTo>
                  <a:cubicBezTo>
                    <a:pt x="1405703" y="131117"/>
                    <a:pt x="2349742" y="1152792"/>
                    <a:pt x="2349742" y="2394960"/>
                  </a:cubicBezTo>
                  <a:cubicBezTo>
                    <a:pt x="2349742" y="2726205"/>
                    <a:pt x="2282611" y="3041770"/>
                    <a:pt x="2161210" y="3328793"/>
                  </a:cubicBezTo>
                  <a:lnTo>
                    <a:pt x="2076609" y="3504414"/>
                  </a:lnTo>
                  <a:lnTo>
                    <a:pt x="2060185" y="3538507"/>
                  </a:lnTo>
                  <a:lnTo>
                    <a:pt x="1980730" y="3669296"/>
                  </a:lnTo>
                  <a:lnTo>
                    <a:pt x="1926095" y="3735513"/>
                  </a:lnTo>
                  <a:cubicBezTo>
                    <a:pt x="1802817" y="3858791"/>
                    <a:pt x="1632510" y="3935040"/>
                    <a:pt x="1444394" y="3935040"/>
                  </a:cubicBezTo>
                  <a:cubicBezTo>
                    <a:pt x="1068162" y="3935040"/>
                    <a:pt x="763166" y="3630044"/>
                    <a:pt x="763166" y="3253812"/>
                  </a:cubicBezTo>
                  <a:cubicBezTo>
                    <a:pt x="763166" y="3159754"/>
                    <a:pt x="782228" y="3070148"/>
                    <a:pt x="816700" y="2988647"/>
                  </a:cubicBezTo>
                  <a:lnTo>
                    <a:pt x="820423" y="2981789"/>
                  </a:lnTo>
                  <a:lnTo>
                    <a:pt x="820610" y="2981538"/>
                  </a:lnTo>
                  <a:cubicBezTo>
                    <a:pt x="839464" y="2953631"/>
                    <a:pt x="857010" y="2924768"/>
                    <a:pt x="873161" y="2895037"/>
                  </a:cubicBezTo>
                  <a:lnTo>
                    <a:pt x="889844" y="2860405"/>
                  </a:lnTo>
                  <a:lnTo>
                    <a:pt x="917339" y="2803328"/>
                  </a:lnTo>
                  <a:cubicBezTo>
                    <a:pt x="970428" y="2677812"/>
                    <a:pt x="999785" y="2539815"/>
                    <a:pt x="999785" y="2394960"/>
                  </a:cubicBezTo>
                  <a:cubicBezTo>
                    <a:pt x="999785" y="1851756"/>
                    <a:pt x="586953" y="1404974"/>
                    <a:pt x="57923" y="1351248"/>
                  </a:cubicBezTo>
                  <a:lnTo>
                    <a:pt x="0" y="1348323"/>
                  </a:lnTo>
                  <a:lnTo>
                    <a:pt x="83375" y="1339918"/>
                  </a:lnTo>
                  <a:cubicBezTo>
                    <a:pt x="393800" y="1276396"/>
                    <a:pt x="627312" y="1001733"/>
                    <a:pt x="627312" y="672530"/>
                  </a:cubicBezTo>
                  <a:cubicBezTo>
                    <a:pt x="627312" y="343327"/>
                    <a:pt x="393800" y="68664"/>
                    <a:pt x="83375" y="5142"/>
                  </a:cubicBezTo>
                  <a:close/>
                </a:path>
              </a:pathLst>
            </a:custGeom>
            <a:gradFill>
              <a:gsLst>
                <a:gs pos="0">
                  <a:srgbClr val="2EA043"/>
                </a:gs>
                <a:gs pos="98000">
                  <a:srgbClr val="56D364"/>
                </a:gs>
                <a:gs pos="100000">
                  <a:srgbClr val="56D364"/>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
          <p:nvSpPr>
            <p:cNvPr id="2353" name="Google Shape;2353;p205"/>
            <p:cNvSpPr/>
            <p:nvPr/>
          </p:nvSpPr>
          <p:spPr>
            <a:xfrm>
              <a:off x="2779615" y="736954"/>
              <a:ext cx="3075742" cy="3606241"/>
            </a:xfrm>
            <a:custGeom>
              <a:avLst/>
              <a:gdLst/>
              <a:ahLst/>
              <a:cxnLst/>
              <a:rect l="l" t="t" r="r" b="b"/>
              <a:pathLst>
                <a:path w="3075742" h="3606241" extrusionOk="0">
                  <a:moveTo>
                    <a:pt x="2399086" y="0"/>
                  </a:moveTo>
                  <a:lnTo>
                    <a:pt x="2480797" y="4126"/>
                  </a:lnTo>
                  <a:lnTo>
                    <a:pt x="2531805" y="9268"/>
                  </a:lnTo>
                  <a:cubicBezTo>
                    <a:pt x="2842230" y="72790"/>
                    <a:pt x="3075742" y="347453"/>
                    <a:pt x="3075742" y="676656"/>
                  </a:cubicBezTo>
                  <a:cubicBezTo>
                    <a:pt x="3075742" y="1005859"/>
                    <a:pt x="2842230" y="1280522"/>
                    <a:pt x="2531805" y="1344044"/>
                  </a:cubicBezTo>
                  <a:lnTo>
                    <a:pt x="2448430" y="1352449"/>
                  </a:lnTo>
                  <a:lnTo>
                    <a:pt x="2399086" y="1349957"/>
                  </a:lnTo>
                  <a:lnTo>
                    <a:pt x="2343650" y="1352757"/>
                  </a:lnTo>
                  <a:lnTo>
                    <a:pt x="2343644" y="1352756"/>
                  </a:lnTo>
                  <a:lnTo>
                    <a:pt x="2291819" y="1355373"/>
                  </a:lnTo>
                  <a:cubicBezTo>
                    <a:pt x="1762789" y="1409099"/>
                    <a:pt x="1349957" y="1855881"/>
                    <a:pt x="1349957" y="2399085"/>
                  </a:cubicBezTo>
                  <a:cubicBezTo>
                    <a:pt x="1349957" y="2543940"/>
                    <a:pt x="1379314" y="2681937"/>
                    <a:pt x="1432403" y="2807453"/>
                  </a:cubicBezTo>
                  <a:lnTo>
                    <a:pt x="1450354" y="2844719"/>
                  </a:lnTo>
                  <a:lnTo>
                    <a:pt x="1389810" y="2771338"/>
                  </a:lnTo>
                  <a:cubicBezTo>
                    <a:pt x="1266532" y="2648060"/>
                    <a:pt x="1096225" y="2571811"/>
                    <a:pt x="908109" y="2571811"/>
                  </a:cubicBezTo>
                  <a:cubicBezTo>
                    <a:pt x="531877" y="2571811"/>
                    <a:pt x="226881" y="2876807"/>
                    <a:pt x="226881" y="3253039"/>
                  </a:cubicBezTo>
                  <a:cubicBezTo>
                    <a:pt x="226881" y="3347097"/>
                    <a:pt x="245943" y="3436703"/>
                    <a:pt x="280415" y="3518204"/>
                  </a:cubicBezTo>
                  <a:lnTo>
                    <a:pt x="328200" y="3606241"/>
                  </a:lnTo>
                  <a:lnTo>
                    <a:pt x="289557" y="3542632"/>
                  </a:lnTo>
                  <a:cubicBezTo>
                    <a:pt x="104893" y="3202698"/>
                    <a:pt x="0" y="2813141"/>
                    <a:pt x="0" y="2399085"/>
                  </a:cubicBezTo>
                  <a:cubicBezTo>
                    <a:pt x="0" y="1156917"/>
                    <a:pt x="944039" y="135242"/>
                    <a:pt x="2153793" y="12385"/>
                  </a:cubicBezTo>
                  <a:lnTo>
                    <a:pt x="2299055" y="5050"/>
                  </a:lnTo>
                  <a:lnTo>
                    <a:pt x="2257223" y="9267"/>
                  </a:lnTo>
                  <a:cubicBezTo>
                    <a:pt x="1946799" y="72789"/>
                    <a:pt x="1713286" y="347452"/>
                    <a:pt x="1713286" y="676655"/>
                  </a:cubicBezTo>
                  <a:lnTo>
                    <a:pt x="1713286" y="676656"/>
                  </a:lnTo>
                  <a:lnTo>
                    <a:pt x="1723926" y="556067"/>
                  </a:lnTo>
                  <a:cubicBezTo>
                    <a:pt x="1772866" y="282086"/>
                    <a:pt x="1985602" y="64850"/>
                    <a:pt x="2257223" y="9268"/>
                  </a:cubicBezTo>
                  <a:lnTo>
                    <a:pt x="2299055" y="5051"/>
                  </a:lnTo>
                  <a:close/>
                </a:path>
              </a:pathLst>
            </a:custGeom>
            <a:gradFill>
              <a:gsLst>
                <a:gs pos="0">
                  <a:srgbClr val="56D364"/>
                </a:gs>
                <a:gs pos="54000">
                  <a:srgbClr val="388BFD"/>
                </a:gs>
                <a:gs pos="100000">
                  <a:srgbClr val="388BFD"/>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
          <p:nvSpPr>
            <p:cNvPr id="2354" name="Google Shape;2354;p205"/>
            <p:cNvSpPr/>
            <p:nvPr/>
          </p:nvSpPr>
          <p:spPr>
            <a:xfrm>
              <a:off x="2996664" y="3278535"/>
              <a:ext cx="4202279" cy="2226360"/>
            </a:xfrm>
            <a:custGeom>
              <a:avLst/>
              <a:gdLst/>
              <a:ahLst/>
              <a:cxnLst/>
              <a:rect l="l" t="t" r="r" b="b"/>
              <a:pathLst>
                <a:path w="4202279" h="2226360" extrusionOk="0">
                  <a:moveTo>
                    <a:pt x="681228" y="0"/>
                  </a:moveTo>
                  <a:cubicBezTo>
                    <a:pt x="869344" y="0"/>
                    <a:pt x="1039651" y="76249"/>
                    <a:pt x="1162929" y="199527"/>
                  </a:cubicBezTo>
                  <a:lnTo>
                    <a:pt x="1223473" y="272908"/>
                  </a:lnTo>
                  <a:lnTo>
                    <a:pt x="1249700" y="327351"/>
                  </a:lnTo>
                  <a:cubicBezTo>
                    <a:pt x="1265851" y="357082"/>
                    <a:pt x="1283397" y="385945"/>
                    <a:pt x="1302251" y="413852"/>
                  </a:cubicBezTo>
                  <a:lnTo>
                    <a:pt x="1312483" y="427535"/>
                  </a:lnTo>
                  <a:lnTo>
                    <a:pt x="1362646" y="494617"/>
                  </a:lnTo>
                  <a:cubicBezTo>
                    <a:pt x="1555072" y="727784"/>
                    <a:pt x="1846283" y="876403"/>
                    <a:pt x="2172205" y="876403"/>
                  </a:cubicBezTo>
                  <a:cubicBezTo>
                    <a:pt x="2498128" y="876403"/>
                    <a:pt x="2789339" y="727784"/>
                    <a:pt x="2981764" y="494617"/>
                  </a:cubicBezTo>
                  <a:lnTo>
                    <a:pt x="3041972" y="414103"/>
                  </a:lnTo>
                  <a:lnTo>
                    <a:pt x="3038249" y="420961"/>
                  </a:lnTo>
                  <a:cubicBezTo>
                    <a:pt x="3003777" y="502462"/>
                    <a:pt x="2984715" y="592068"/>
                    <a:pt x="2984715" y="686126"/>
                  </a:cubicBezTo>
                  <a:cubicBezTo>
                    <a:pt x="2984715" y="1062358"/>
                    <a:pt x="3289711" y="1367354"/>
                    <a:pt x="3665943" y="1367354"/>
                  </a:cubicBezTo>
                  <a:cubicBezTo>
                    <a:pt x="3854059" y="1367354"/>
                    <a:pt x="4024366" y="1291105"/>
                    <a:pt x="4147644" y="1167827"/>
                  </a:cubicBezTo>
                  <a:lnTo>
                    <a:pt x="4202279" y="1101610"/>
                  </a:lnTo>
                  <a:lnTo>
                    <a:pt x="4161565" y="1168626"/>
                  </a:lnTo>
                  <a:cubicBezTo>
                    <a:pt x="3730432" y="1806787"/>
                    <a:pt x="3000317" y="2226360"/>
                    <a:pt x="2172205" y="2226360"/>
                  </a:cubicBezTo>
                  <a:cubicBezTo>
                    <a:pt x="1344093" y="2226360"/>
                    <a:pt x="613978" y="1806787"/>
                    <a:pt x="182845" y="1168626"/>
                  </a:cubicBezTo>
                  <a:lnTo>
                    <a:pt x="123137" y="1070344"/>
                  </a:lnTo>
                  <a:lnTo>
                    <a:pt x="101319" y="1034430"/>
                  </a:lnTo>
                  <a:lnTo>
                    <a:pt x="53534" y="946393"/>
                  </a:lnTo>
                  <a:cubicBezTo>
                    <a:pt x="19062" y="864892"/>
                    <a:pt x="0" y="775286"/>
                    <a:pt x="0" y="681228"/>
                  </a:cubicBezTo>
                  <a:cubicBezTo>
                    <a:pt x="0" y="304996"/>
                    <a:pt x="304996" y="0"/>
                    <a:pt x="681228" y="0"/>
                  </a:cubicBezTo>
                  <a:close/>
                </a:path>
              </a:pathLst>
            </a:custGeom>
            <a:gradFill>
              <a:gsLst>
                <a:gs pos="0">
                  <a:srgbClr val="1158C7"/>
                </a:gs>
                <a:gs pos="18000">
                  <a:srgbClr val="1158C7"/>
                </a:gs>
                <a:gs pos="100000">
                  <a:srgbClr val="56D364"/>
                </a:gs>
              </a:gsLst>
              <a:lin ang="2700006"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grpSp>
      <p:sp>
        <p:nvSpPr>
          <p:cNvPr id="2355" name="Google Shape;2355;p205"/>
          <p:cNvSpPr txBox="1">
            <a:spLocks noGrp="1"/>
          </p:cNvSpPr>
          <p:nvPr>
            <p:ph type="subTitle" idx="1"/>
          </p:nvPr>
        </p:nvSpPr>
        <p:spPr>
          <a:xfrm>
            <a:off x="429768" y="3142347"/>
            <a:ext cx="2057400" cy="247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56" name="Google Shape;2356;p205"/>
          <p:cNvSpPr txBox="1">
            <a:spLocks noGrp="1"/>
          </p:cNvSpPr>
          <p:nvPr>
            <p:ph type="subTitle" idx="2"/>
          </p:nvPr>
        </p:nvSpPr>
        <p:spPr>
          <a:xfrm>
            <a:off x="429768" y="3206414"/>
            <a:ext cx="2057400" cy="4485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357" name="Google Shape;2357;p205"/>
          <p:cNvSpPr txBox="1">
            <a:spLocks noGrp="1"/>
          </p:cNvSpPr>
          <p:nvPr>
            <p:ph type="subTitle" idx="3"/>
          </p:nvPr>
        </p:nvSpPr>
        <p:spPr>
          <a:xfrm>
            <a:off x="4745736" y="716943"/>
            <a:ext cx="2057400" cy="247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58" name="Google Shape;2358;p205"/>
          <p:cNvSpPr txBox="1">
            <a:spLocks noGrp="1"/>
          </p:cNvSpPr>
          <p:nvPr>
            <p:ph type="subTitle" idx="4"/>
          </p:nvPr>
        </p:nvSpPr>
        <p:spPr>
          <a:xfrm>
            <a:off x="4748136" y="781011"/>
            <a:ext cx="20574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359" name="Google Shape;2359;p205"/>
          <p:cNvSpPr txBox="1">
            <a:spLocks noGrp="1"/>
          </p:cNvSpPr>
          <p:nvPr>
            <p:ph type="subTitle" idx="5"/>
          </p:nvPr>
        </p:nvSpPr>
        <p:spPr>
          <a:xfrm>
            <a:off x="6638544" y="3151499"/>
            <a:ext cx="2057400" cy="247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60" name="Google Shape;2360;p205"/>
          <p:cNvSpPr txBox="1">
            <a:spLocks noGrp="1"/>
          </p:cNvSpPr>
          <p:nvPr>
            <p:ph type="subTitle" idx="6"/>
          </p:nvPr>
        </p:nvSpPr>
        <p:spPr>
          <a:xfrm>
            <a:off x="6638544" y="3215567"/>
            <a:ext cx="20574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83. Five part cycle">
  <p:cSld name="83. Five part cycle">
    <p:spTree>
      <p:nvGrpSpPr>
        <p:cNvPr id="1" name="Shape 2361"/>
        <p:cNvGrpSpPr/>
        <p:nvPr/>
      </p:nvGrpSpPr>
      <p:grpSpPr>
        <a:xfrm>
          <a:off x="0" y="0"/>
          <a:ext cx="0" cy="0"/>
          <a:chOff x="0" y="0"/>
          <a:chExt cx="0" cy="0"/>
        </a:xfrm>
      </p:grpSpPr>
      <p:sp>
        <p:nvSpPr>
          <p:cNvPr id="2362" name="Google Shape;2362;p206"/>
          <p:cNvSpPr/>
          <p:nvPr/>
        </p:nvSpPr>
        <p:spPr>
          <a:xfrm>
            <a:off x="3389956" y="1415791"/>
            <a:ext cx="2328900" cy="2331000"/>
          </a:xfrm>
          <a:prstGeom prst="arc">
            <a:avLst>
              <a:gd name="adj1" fmla="val 16200000"/>
              <a:gd name="adj2" fmla="val 14515036"/>
            </a:avLst>
          </a:prstGeom>
          <a:noFill/>
          <a:ln w="19050" cap="rnd" cmpd="sng">
            <a:solidFill>
              <a:schemeClr val="dk2"/>
            </a:solidFill>
            <a:prstDash val="solid"/>
            <a:round/>
            <a:headEnd type="none" w="sm" len="sm"/>
            <a:tailEnd type="triangle" w="med" len="med"/>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F0F6FC"/>
              </a:buClr>
              <a:buSzPts val="700"/>
              <a:buFont typeface="Arial"/>
              <a:buNone/>
            </a:pPr>
            <a:endParaRPr sz="700" b="0" i="0" u="none" strike="noStrike" cap="none">
              <a:solidFill>
                <a:srgbClr val="000000"/>
              </a:solidFill>
              <a:latin typeface="Arial"/>
              <a:ea typeface="Arial"/>
              <a:cs typeface="Arial"/>
              <a:sym typeface="Arial"/>
            </a:endParaRPr>
          </a:p>
        </p:txBody>
      </p:sp>
      <p:sp>
        <p:nvSpPr>
          <p:cNvPr id="2363" name="Google Shape;2363;p206"/>
          <p:cNvSpPr/>
          <p:nvPr/>
        </p:nvSpPr>
        <p:spPr>
          <a:xfrm>
            <a:off x="5370230" y="2014883"/>
            <a:ext cx="548700" cy="5493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364" name="Google Shape;2364;p206"/>
          <p:cNvSpPr/>
          <p:nvPr/>
        </p:nvSpPr>
        <p:spPr>
          <a:xfrm>
            <a:off x="4985640" y="3197607"/>
            <a:ext cx="548700" cy="5493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365" name="Google Shape;2365;p206"/>
          <p:cNvSpPr/>
          <p:nvPr/>
        </p:nvSpPr>
        <p:spPr>
          <a:xfrm>
            <a:off x="3540936" y="3197588"/>
            <a:ext cx="548700" cy="5493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366" name="Google Shape;2366;p206"/>
          <p:cNvSpPr/>
          <p:nvPr/>
        </p:nvSpPr>
        <p:spPr>
          <a:xfrm>
            <a:off x="3225069" y="2014883"/>
            <a:ext cx="548700" cy="5493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367" name="Google Shape;2367;p206"/>
          <p:cNvSpPr/>
          <p:nvPr/>
        </p:nvSpPr>
        <p:spPr>
          <a:xfrm>
            <a:off x="4280025" y="1186966"/>
            <a:ext cx="548700" cy="5493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368" name="Google Shape;2368;p206"/>
          <p:cNvSpPr txBox="1">
            <a:spLocks noGrp="1"/>
          </p:cNvSpPr>
          <p:nvPr>
            <p:ph type="subTitle" idx="1"/>
          </p:nvPr>
        </p:nvSpPr>
        <p:spPr>
          <a:xfrm>
            <a:off x="336936" y="2227100"/>
            <a:ext cx="2683500" cy="247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69" name="Google Shape;2369;p206"/>
          <p:cNvSpPr txBox="1">
            <a:spLocks noGrp="1"/>
          </p:cNvSpPr>
          <p:nvPr>
            <p:ph type="subTitle" idx="2"/>
          </p:nvPr>
        </p:nvSpPr>
        <p:spPr>
          <a:xfrm>
            <a:off x="336936" y="2291168"/>
            <a:ext cx="2683500" cy="4485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370" name="Google Shape;2370;p206"/>
          <p:cNvSpPr txBox="1">
            <a:spLocks noGrp="1"/>
          </p:cNvSpPr>
          <p:nvPr>
            <p:ph type="subTitle" idx="3"/>
          </p:nvPr>
        </p:nvSpPr>
        <p:spPr>
          <a:xfrm>
            <a:off x="3017788" y="613492"/>
            <a:ext cx="3069600" cy="2472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71" name="Google Shape;2371;p206"/>
          <p:cNvSpPr txBox="1">
            <a:spLocks noGrp="1"/>
          </p:cNvSpPr>
          <p:nvPr>
            <p:ph type="subTitle" idx="4"/>
          </p:nvPr>
        </p:nvSpPr>
        <p:spPr>
          <a:xfrm>
            <a:off x="3021369" y="677561"/>
            <a:ext cx="3069600" cy="4485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200"/>
              <a:buFont typeface="Arial"/>
              <a:buNone/>
              <a:defRPr sz="1200">
                <a:solidFill>
                  <a:schemeClr val="dk2"/>
                </a:solidFill>
              </a:defRPr>
            </a:lvl2pPr>
            <a:lvl3pPr lvl="2" algn="ctr" rtl="0">
              <a:lnSpc>
                <a:spcPct val="90000"/>
              </a:lnSpc>
              <a:spcBef>
                <a:spcPts val="0"/>
              </a:spcBef>
              <a:spcAft>
                <a:spcPts val="0"/>
              </a:spcAft>
              <a:buClr>
                <a:schemeClr val="dk2"/>
              </a:buClr>
              <a:buSzPts val="1200"/>
              <a:buFont typeface="Arial"/>
              <a:buNone/>
              <a:defRPr sz="1200">
                <a:solidFill>
                  <a:schemeClr val="dk2"/>
                </a:solidFill>
              </a:defRPr>
            </a:lvl3pPr>
            <a:lvl4pPr lvl="3" algn="ctr" rtl="0">
              <a:lnSpc>
                <a:spcPct val="90000"/>
              </a:lnSpc>
              <a:spcBef>
                <a:spcPts val="0"/>
              </a:spcBef>
              <a:spcAft>
                <a:spcPts val="0"/>
              </a:spcAft>
              <a:buClr>
                <a:schemeClr val="dk2"/>
              </a:buClr>
              <a:buSzPts val="1200"/>
              <a:buFont typeface="Arial"/>
              <a:buNone/>
              <a:defRPr sz="1200">
                <a:solidFill>
                  <a:schemeClr val="dk2"/>
                </a:solidFill>
              </a:defRPr>
            </a:lvl4pPr>
            <a:lvl5pPr lvl="4" algn="ctr" rtl="0">
              <a:lnSpc>
                <a:spcPct val="90000"/>
              </a:lnSpc>
              <a:spcBef>
                <a:spcPts val="0"/>
              </a:spcBef>
              <a:spcAft>
                <a:spcPts val="0"/>
              </a:spcAft>
              <a:buClr>
                <a:schemeClr val="dk2"/>
              </a:buClr>
              <a:buSzPts val="1200"/>
              <a:buFont typeface="Arial"/>
              <a:buNone/>
              <a:defRPr sz="1200">
                <a:solidFill>
                  <a:schemeClr val="dk2"/>
                </a:solidFill>
              </a:defRPr>
            </a:lvl5pPr>
            <a:lvl6pPr lvl="5" algn="ctr" rtl="0">
              <a:lnSpc>
                <a:spcPct val="90000"/>
              </a:lnSpc>
              <a:spcBef>
                <a:spcPts val="0"/>
              </a:spcBef>
              <a:spcAft>
                <a:spcPts val="0"/>
              </a:spcAft>
              <a:buClr>
                <a:schemeClr val="dk2"/>
              </a:buClr>
              <a:buSzPts val="1200"/>
              <a:buNone/>
              <a:defRPr sz="1200">
                <a:solidFill>
                  <a:schemeClr val="dk2"/>
                </a:solidFill>
              </a:defRPr>
            </a:lvl6pPr>
            <a:lvl7pPr lvl="6" algn="ctr" rtl="0">
              <a:lnSpc>
                <a:spcPct val="90000"/>
              </a:lnSpc>
              <a:spcBef>
                <a:spcPts val="0"/>
              </a:spcBef>
              <a:spcAft>
                <a:spcPts val="0"/>
              </a:spcAft>
              <a:buClr>
                <a:schemeClr val="dk2"/>
              </a:buClr>
              <a:buSzPts val="1200"/>
              <a:buNone/>
              <a:defRPr sz="1200">
                <a:solidFill>
                  <a:schemeClr val="dk2"/>
                </a:solidFill>
              </a:defRPr>
            </a:lvl7pPr>
            <a:lvl8pPr lvl="7" algn="ctr" rtl="0">
              <a:lnSpc>
                <a:spcPct val="90000"/>
              </a:lnSpc>
              <a:spcBef>
                <a:spcPts val="0"/>
              </a:spcBef>
              <a:spcAft>
                <a:spcPts val="0"/>
              </a:spcAft>
              <a:buClr>
                <a:schemeClr val="dk2"/>
              </a:buClr>
              <a:buSzPts val="1200"/>
              <a:buNone/>
              <a:defRPr sz="1200">
                <a:solidFill>
                  <a:schemeClr val="dk2"/>
                </a:solidFill>
              </a:defRPr>
            </a:lvl8pPr>
            <a:lvl9pPr lvl="8" algn="ct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372" name="Google Shape;2372;p206"/>
          <p:cNvSpPr txBox="1">
            <a:spLocks noGrp="1"/>
          </p:cNvSpPr>
          <p:nvPr>
            <p:ph type="subTitle" idx="5"/>
          </p:nvPr>
        </p:nvSpPr>
        <p:spPr>
          <a:xfrm>
            <a:off x="5583936" y="3529080"/>
            <a:ext cx="2683500" cy="247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73" name="Google Shape;2373;p206"/>
          <p:cNvSpPr txBox="1">
            <a:spLocks noGrp="1"/>
          </p:cNvSpPr>
          <p:nvPr>
            <p:ph type="subTitle" idx="6"/>
          </p:nvPr>
        </p:nvSpPr>
        <p:spPr>
          <a:xfrm>
            <a:off x="5583936" y="3587767"/>
            <a:ext cx="26835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374" name="Google Shape;2374;p206"/>
          <p:cNvSpPr txBox="1">
            <a:spLocks noGrp="1"/>
          </p:cNvSpPr>
          <p:nvPr>
            <p:ph type="subTitle" idx="7"/>
          </p:nvPr>
        </p:nvSpPr>
        <p:spPr>
          <a:xfrm>
            <a:off x="6035494" y="2261965"/>
            <a:ext cx="2683500" cy="247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75" name="Google Shape;2375;p206"/>
          <p:cNvSpPr txBox="1">
            <a:spLocks noGrp="1"/>
          </p:cNvSpPr>
          <p:nvPr>
            <p:ph type="subTitle" idx="8"/>
          </p:nvPr>
        </p:nvSpPr>
        <p:spPr>
          <a:xfrm>
            <a:off x="6035494" y="2326032"/>
            <a:ext cx="26835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376" name="Google Shape;2376;p206"/>
          <p:cNvSpPr txBox="1">
            <a:spLocks noGrp="1"/>
          </p:cNvSpPr>
          <p:nvPr>
            <p:ph type="subTitle" idx="9"/>
          </p:nvPr>
        </p:nvSpPr>
        <p:spPr>
          <a:xfrm>
            <a:off x="654204" y="3529080"/>
            <a:ext cx="2683500" cy="247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77" name="Google Shape;2377;p206"/>
          <p:cNvSpPr txBox="1">
            <a:spLocks noGrp="1"/>
          </p:cNvSpPr>
          <p:nvPr>
            <p:ph type="subTitle" idx="13"/>
          </p:nvPr>
        </p:nvSpPr>
        <p:spPr>
          <a:xfrm>
            <a:off x="654204" y="3587767"/>
            <a:ext cx="2683500" cy="4485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378" name="Google Shape;2378;p206"/>
          <p:cNvSpPr>
            <a:spLocks noGrp="1"/>
          </p:cNvSpPr>
          <p:nvPr>
            <p:ph type="pic" idx="14"/>
          </p:nvPr>
        </p:nvSpPr>
        <p:spPr>
          <a:xfrm>
            <a:off x="4411980" y="1301402"/>
            <a:ext cx="320100" cy="320400"/>
          </a:xfrm>
          <a:prstGeom prst="rect">
            <a:avLst/>
          </a:prstGeom>
          <a:noFill/>
          <a:ln>
            <a:noFill/>
          </a:ln>
        </p:spPr>
      </p:sp>
      <p:sp>
        <p:nvSpPr>
          <p:cNvPr id="2379" name="Google Shape;2379;p206"/>
          <p:cNvSpPr>
            <a:spLocks noGrp="1"/>
          </p:cNvSpPr>
          <p:nvPr>
            <p:ph type="pic" idx="15"/>
          </p:nvPr>
        </p:nvSpPr>
        <p:spPr>
          <a:xfrm>
            <a:off x="5484560" y="2141520"/>
            <a:ext cx="320100" cy="320400"/>
          </a:xfrm>
          <a:prstGeom prst="rect">
            <a:avLst/>
          </a:prstGeom>
          <a:noFill/>
          <a:ln>
            <a:noFill/>
          </a:ln>
        </p:spPr>
      </p:sp>
      <p:sp>
        <p:nvSpPr>
          <p:cNvPr id="2380" name="Google Shape;2380;p206"/>
          <p:cNvSpPr>
            <a:spLocks noGrp="1"/>
          </p:cNvSpPr>
          <p:nvPr>
            <p:ph type="pic" idx="16"/>
          </p:nvPr>
        </p:nvSpPr>
        <p:spPr>
          <a:xfrm>
            <a:off x="3336581" y="2135820"/>
            <a:ext cx="320100" cy="320400"/>
          </a:xfrm>
          <a:prstGeom prst="rect">
            <a:avLst/>
          </a:prstGeom>
          <a:noFill/>
          <a:ln>
            <a:noFill/>
          </a:ln>
        </p:spPr>
      </p:sp>
      <p:sp>
        <p:nvSpPr>
          <p:cNvPr id="2381" name="Google Shape;2381;p206"/>
          <p:cNvSpPr>
            <a:spLocks noGrp="1"/>
          </p:cNvSpPr>
          <p:nvPr>
            <p:ph type="pic" idx="17"/>
          </p:nvPr>
        </p:nvSpPr>
        <p:spPr>
          <a:xfrm>
            <a:off x="3652448" y="3312024"/>
            <a:ext cx="320100" cy="320400"/>
          </a:xfrm>
          <a:prstGeom prst="rect">
            <a:avLst/>
          </a:prstGeom>
          <a:noFill/>
          <a:ln>
            <a:noFill/>
          </a:ln>
        </p:spPr>
      </p:sp>
      <p:sp>
        <p:nvSpPr>
          <p:cNvPr id="2382" name="Google Shape;2382;p206"/>
          <p:cNvSpPr>
            <a:spLocks noGrp="1"/>
          </p:cNvSpPr>
          <p:nvPr>
            <p:ph type="pic" idx="18"/>
          </p:nvPr>
        </p:nvSpPr>
        <p:spPr>
          <a:xfrm>
            <a:off x="5104594" y="3312024"/>
            <a:ext cx="320100" cy="320400"/>
          </a:xfrm>
          <a:prstGeom prst="rect">
            <a:avLst/>
          </a:prstGeom>
          <a:noFill/>
          <a:ln>
            <a:noFill/>
          </a:ln>
        </p:spPr>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84. Six part cycle">
  <p:cSld name="84. Six part cycle">
    <p:spTree>
      <p:nvGrpSpPr>
        <p:cNvPr id="1" name="Shape 2383"/>
        <p:cNvGrpSpPr/>
        <p:nvPr/>
      </p:nvGrpSpPr>
      <p:grpSpPr>
        <a:xfrm>
          <a:off x="0" y="0"/>
          <a:ext cx="0" cy="0"/>
          <a:chOff x="0" y="0"/>
          <a:chExt cx="0" cy="0"/>
        </a:xfrm>
      </p:grpSpPr>
      <p:sp>
        <p:nvSpPr>
          <p:cNvPr id="2384" name="Google Shape;2384;p207"/>
          <p:cNvSpPr/>
          <p:nvPr/>
        </p:nvSpPr>
        <p:spPr>
          <a:xfrm>
            <a:off x="3407568" y="1284681"/>
            <a:ext cx="2328900" cy="2331000"/>
          </a:xfrm>
          <a:prstGeom prst="arc">
            <a:avLst>
              <a:gd name="adj1" fmla="val 16200000"/>
              <a:gd name="adj2" fmla="val 14515036"/>
            </a:avLst>
          </a:prstGeom>
          <a:noFill/>
          <a:ln w="19050" cap="rnd" cmpd="sng">
            <a:solidFill>
              <a:schemeClr val="dk2"/>
            </a:solidFill>
            <a:prstDash val="solid"/>
            <a:round/>
            <a:headEnd type="none" w="sm" len="sm"/>
            <a:tailEnd type="triangle" w="med" len="med"/>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F0F6FC"/>
              </a:buClr>
              <a:buSzPts val="700"/>
              <a:buFont typeface="Arial"/>
              <a:buNone/>
            </a:pPr>
            <a:endParaRPr sz="700" b="0" i="0" u="none" strike="noStrike" cap="none">
              <a:solidFill>
                <a:srgbClr val="000000"/>
              </a:solidFill>
              <a:latin typeface="Arial"/>
              <a:ea typeface="Arial"/>
              <a:cs typeface="Arial"/>
              <a:sym typeface="Arial"/>
            </a:endParaRPr>
          </a:p>
        </p:txBody>
      </p:sp>
      <p:sp>
        <p:nvSpPr>
          <p:cNvPr id="2385" name="Google Shape;2385;p207"/>
          <p:cNvSpPr/>
          <p:nvPr/>
        </p:nvSpPr>
        <p:spPr>
          <a:xfrm>
            <a:off x="5277586" y="1548042"/>
            <a:ext cx="548700" cy="5493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386" name="Google Shape;2386;p207"/>
          <p:cNvSpPr/>
          <p:nvPr/>
        </p:nvSpPr>
        <p:spPr>
          <a:xfrm>
            <a:off x="3349950" y="1548042"/>
            <a:ext cx="548700" cy="549300"/>
          </a:xfrm>
          <a:prstGeom prst="ellipse">
            <a:avLst/>
          </a:prstGeom>
          <a:solidFill>
            <a:srgbClr val="090C0F"/>
          </a:solid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387" name="Google Shape;2387;p207"/>
          <p:cNvSpPr/>
          <p:nvPr/>
        </p:nvSpPr>
        <p:spPr>
          <a:xfrm>
            <a:off x="5353786" y="2663074"/>
            <a:ext cx="548700" cy="5493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388" name="Google Shape;2388;p207"/>
          <p:cNvSpPr/>
          <p:nvPr/>
        </p:nvSpPr>
        <p:spPr>
          <a:xfrm>
            <a:off x="3273750" y="2663074"/>
            <a:ext cx="548700" cy="5493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389" name="Google Shape;2389;p207"/>
          <p:cNvSpPr/>
          <p:nvPr/>
        </p:nvSpPr>
        <p:spPr>
          <a:xfrm>
            <a:off x="4276611" y="988596"/>
            <a:ext cx="548700" cy="5493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390" name="Google Shape;2390;p207"/>
          <p:cNvSpPr/>
          <p:nvPr/>
        </p:nvSpPr>
        <p:spPr>
          <a:xfrm>
            <a:off x="4276611" y="3304927"/>
            <a:ext cx="548700" cy="5493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391" name="Google Shape;2391;p207"/>
          <p:cNvSpPr txBox="1">
            <a:spLocks noGrp="1"/>
          </p:cNvSpPr>
          <p:nvPr>
            <p:ph type="subTitle" idx="1"/>
          </p:nvPr>
        </p:nvSpPr>
        <p:spPr>
          <a:xfrm>
            <a:off x="424873" y="1695519"/>
            <a:ext cx="2651100" cy="247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92" name="Google Shape;2392;p207"/>
          <p:cNvSpPr txBox="1">
            <a:spLocks noGrp="1"/>
          </p:cNvSpPr>
          <p:nvPr>
            <p:ph type="subTitle" idx="2"/>
          </p:nvPr>
        </p:nvSpPr>
        <p:spPr>
          <a:xfrm>
            <a:off x="424873" y="1759587"/>
            <a:ext cx="2651100" cy="4485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393" name="Google Shape;2393;p207"/>
          <p:cNvSpPr txBox="1">
            <a:spLocks noGrp="1"/>
          </p:cNvSpPr>
          <p:nvPr>
            <p:ph type="subTitle" idx="3"/>
          </p:nvPr>
        </p:nvSpPr>
        <p:spPr>
          <a:xfrm>
            <a:off x="3005661" y="424768"/>
            <a:ext cx="3090600" cy="2472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94" name="Google Shape;2394;p207"/>
          <p:cNvSpPr txBox="1">
            <a:spLocks noGrp="1"/>
          </p:cNvSpPr>
          <p:nvPr>
            <p:ph type="subTitle" idx="4"/>
          </p:nvPr>
        </p:nvSpPr>
        <p:spPr>
          <a:xfrm>
            <a:off x="3005661" y="488852"/>
            <a:ext cx="3090600" cy="4485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200"/>
              <a:buFont typeface="Arial"/>
              <a:buNone/>
              <a:defRPr sz="1200">
                <a:solidFill>
                  <a:schemeClr val="dk2"/>
                </a:solidFill>
              </a:defRPr>
            </a:lvl2pPr>
            <a:lvl3pPr lvl="2" algn="ctr" rtl="0">
              <a:lnSpc>
                <a:spcPct val="90000"/>
              </a:lnSpc>
              <a:spcBef>
                <a:spcPts val="0"/>
              </a:spcBef>
              <a:spcAft>
                <a:spcPts val="0"/>
              </a:spcAft>
              <a:buClr>
                <a:schemeClr val="dk2"/>
              </a:buClr>
              <a:buSzPts val="1200"/>
              <a:buFont typeface="Arial"/>
              <a:buNone/>
              <a:defRPr sz="1200">
                <a:solidFill>
                  <a:schemeClr val="dk2"/>
                </a:solidFill>
              </a:defRPr>
            </a:lvl3pPr>
            <a:lvl4pPr lvl="3" algn="ctr" rtl="0">
              <a:lnSpc>
                <a:spcPct val="90000"/>
              </a:lnSpc>
              <a:spcBef>
                <a:spcPts val="0"/>
              </a:spcBef>
              <a:spcAft>
                <a:spcPts val="0"/>
              </a:spcAft>
              <a:buClr>
                <a:schemeClr val="dk2"/>
              </a:buClr>
              <a:buSzPts val="1200"/>
              <a:buFont typeface="Arial"/>
              <a:buNone/>
              <a:defRPr sz="1200">
                <a:solidFill>
                  <a:schemeClr val="dk2"/>
                </a:solidFill>
              </a:defRPr>
            </a:lvl4pPr>
            <a:lvl5pPr lvl="4" algn="ctr" rtl="0">
              <a:lnSpc>
                <a:spcPct val="90000"/>
              </a:lnSpc>
              <a:spcBef>
                <a:spcPts val="0"/>
              </a:spcBef>
              <a:spcAft>
                <a:spcPts val="0"/>
              </a:spcAft>
              <a:buClr>
                <a:schemeClr val="dk2"/>
              </a:buClr>
              <a:buSzPts val="1200"/>
              <a:buFont typeface="Arial"/>
              <a:buNone/>
              <a:defRPr sz="1200">
                <a:solidFill>
                  <a:schemeClr val="dk2"/>
                </a:solidFill>
              </a:defRPr>
            </a:lvl5pPr>
            <a:lvl6pPr lvl="5" algn="ctr" rtl="0">
              <a:lnSpc>
                <a:spcPct val="90000"/>
              </a:lnSpc>
              <a:spcBef>
                <a:spcPts val="0"/>
              </a:spcBef>
              <a:spcAft>
                <a:spcPts val="0"/>
              </a:spcAft>
              <a:buClr>
                <a:schemeClr val="dk2"/>
              </a:buClr>
              <a:buSzPts val="1200"/>
              <a:buNone/>
              <a:defRPr sz="1200">
                <a:solidFill>
                  <a:schemeClr val="dk2"/>
                </a:solidFill>
              </a:defRPr>
            </a:lvl6pPr>
            <a:lvl7pPr lvl="6" algn="ctr" rtl="0">
              <a:lnSpc>
                <a:spcPct val="90000"/>
              </a:lnSpc>
              <a:spcBef>
                <a:spcPts val="0"/>
              </a:spcBef>
              <a:spcAft>
                <a:spcPts val="0"/>
              </a:spcAft>
              <a:buClr>
                <a:schemeClr val="dk2"/>
              </a:buClr>
              <a:buSzPts val="1200"/>
              <a:buNone/>
              <a:defRPr sz="1200">
                <a:solidFill>
                  <a:schemeClr val="dk2"/>
                </a:solidFill>
              </a:defRPr>
            </a:lvl7pPr>
            <a:lvl8pPr lvl="7" algn="ctr" rtl="0">
              <a:lnSpc>
                <a:spcPct val="90000"/>
              </a:lnSpc>
              <a:spcBef>
                <a:spcPts val="0"/>
              </a:spcBef>
              <a:spcAft>
                <a:spcPts val="0"/>
              </a:spcAft>
              <a:buClr>
                <a:schemeClr val="dk2"/>
              </a:buClr>
              <a:buSzPts val="1200"/>
              <a:buNone/>
              <a:defRPr sz="1200">
                <a:solidFill>
                  <a:schemeClr val="dk2"/>
                </a:solidFill>
              </a:defRPr>
            </a:lvl8pPr>
            <a:lvl9pPr lvl="8" algn="ct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395" name="Google Shape;2395;p207"/>
          <p:cNvSpPr txBox="1">
            <a:spLocks noGrp="1"/>
          </p:cNvSpPr>
          <p:nvPr>
            <p:ph type="subTitle" idx="5"/>
          </p:nvPr>
        </p:nvSpPr>
        <p:spPr>
          <a:xfrm>
            <a:off x="5971036" y="2870984"/>
            <a:ext cx="2801700" cy="247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96" name="Google Shape;2396;p207"/>
          <p:cNvSpPr txBox="1">
            <a:spLocks noGrp="1"/>
          </p:cNvSpPr>
          <p:nvPr>
            <p:ph type="subTitle" idx="6"/>
          </p:nvPr>
        </p:nvSpPr>
        <p:spPr>
          <a:xfrm>
            <a:off x="5971036" y="2929671"/>
            <a:ext cx="28017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397" name="Google Shape;2397;p207"/>
          <p:cNvSpPr txBox="1">
            <a:spLocks noGrp="1"/>
          </p:cNvSpPr>
          <p:nvPr>
            <p:ph type="subTitle" idx="7"/>
          </p:nvPr>
        </p:nvSpPr>
        <p:spPr>
          <a:xfrm>
            <a:off x="5972794" y="1646131"/>
            <a:ext cx="2801700" cy="247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98" name="Google Shape;2398;p207"/>
          <p:cNvSpPr txBox="1">
            <a:spLocks noGrp="1"/>
          </p:cNvSpPr>
          <p:nvPr>
            <p:ph type="subTitle" idx="8"/>
          </p:nvPr>
        </p:nvSpPr>
        <p:spPr>
          <a:xfrm>
            <a:off x="5972794" y="1710197"/>
            <a:ext cx="28017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399" name="Google Shape;2399;p207"/>
          <p:cNvSpPr txBox="1">
            <a:spLocks noGrp="1"/>
          </p:cNvSpPr>
          <p:nvPr>
            <p:ph type="subTitle" idx="9"/>
          </p:nvPr>
        </p:nvSpPr>
        <p:spPr>
          <a:xfrm>
            <a:off x="437341" y="2918915"/>
            <a:ext cx="2651100" cy="247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400" name="Google Shape;2400;p207"/>
          <p:cNvSpPr txBox="1">
            <a:spLocks noGrp="1"/>
          </p:cNvSpPr>
          <p:nvPr>
            <p:ph type="subTitle" idx="13"/>
          </p:nvPr>
        </p:nvSpPr>
        <p:spPr>
          <a:xfrm>
            <a:off x="437341" y="2977603"/>
            <a:ext cx="2651100" cy="4485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401" name="Google Shape;2401;p207"/>
          <p:cNvSpPr txBox="1">
            <a:spLocks noGrp="1"/>
          </p:cNvSpPr>
          <p:nvPr>
            <p:ph type="subTitle" idx="14"/>
          </p:nvPr>
        </p:nvSpPr>
        <p:spPr>
          <a:xfrm>
            <a:off x="3007461" y="4075170"/>
            <a:ext cx="3087000" cy="2472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402" name="Google Shape;2402;p207"/>
          <p:cNvSpPr txBox="1">
            <a:spLocks noGrp="1"/>
          </p:cNvSpPr>
          <p:nvPr>
            <p:ph type="subTitle" idx="15"/>
          </p:nvPr>
        </p:nvSpPr>
        <p:spPr>
          <a:xfrm>
            <a:off x="3007461" y="4139240"/>
            <a:ext cx="3087000" cy="4485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200"/>
              <a:buFont typeface="Arial"/>
              <a:buNone/>
              <a:defRPr sz="1200">
                <a:solidFill>
                  <a:schemeClr val="dk2"/>
                </a:solidFill>
              </a:defRPr>
            </a:lvl2pPr>
            <a:lvl3pPr lvl="2" algn="ctr" rtl="0">
              <a:lnSpc>
                <a:spcPct val="90000"/>
              </a:lnSpc>
              <a:spcBef>
                <a:spcPts val="0"/>
              </a:spcBef>
              <a:spcAft>
                <a:spcPts val="0"/>
              </a:spcAft>
              <a:buClr>
                <a:schemeClr val="dk2"/>
              </a:buClr>
              <a:buSzPts val="1200"/>
              <a:buFont typeface="Arial"/>
              <a:buNone/>
              <a:defRPr sz="1200">
                <a:solidFill>
                  <a:schemeClr val="dk2"/>
                </a:solidFill>
              </a:defRPr>
            </a:lvl3pPr>
            <a:lvl4pPr lvl="3" algn="ctr" rtl="0">
              <a:lnSpc>
                <a:spcPct val="90000"/>
              </a:lnSpc>
              <a:spcBef>
                <a:spcPts val="0"/>
              </a:spcBef>
              <a:spcAft>
                <a:spcPts val="0"/>
              </a:spcAft>
              <a:buClr>
                <a:schemeClr val="dk2"/>
              </a:buClr>
              <a:buSzPts val="1200"/>
              <a:buFont typeface="Arial"/>
              <a:buNone/>
              <a:defRPr sz="1200">
                <a:solidFill>
                  <a:schemeClr val="dk2"/>
                </a:solidFill>
              </a:defRPr>
            </a:lvl4pPr>
            <a:lvl5pPr lvl="4" algn="ctr" rtl="0">
              <a:lnSpc>
                <a:spcPct val="90000"/>
              </a:lnSpc>
              <a:spcBef>
                <a:spcPts val="0"/>
              </a:spcBef>
              <a:spcAft>
                <a:spcPts val="0"/>
              </a:spcAft>
              <a:buClr>
                <a:schemeClr val="dk2"/>
              </a:buClr>
              <a:buSzPts val="1200"/>
              <a:buFont typeface="Arial"/>
              <a:buNone/>
              <a:defRPr sz="1200">
                <a:solidFill>
                  <a:schemeClr val="dk2"/>
                </a:solidFill>
              </a:defRPr>
            </a:lvl5pPr>
            <a:lvl6pPr lvl="5" algn="ctr" rtl="0">
              <a:lnSpc>
                <a:spcPct val="90000"/>
              </a:lnSpc>
              <a:spcBef>
                <a:spcPts val="0"/>
              </a:spcBef>
              <a:spcAft>
                <a:spcPts val="0"/>
              </a:spcAft>
              <a:buClr>
                <a:schemeClr val="dk2"/>
              </a:buClr>
              <a:buSzPts val="1200"/>
              <a:buNone/>
              <a:defRPr sz="1200">
                <a:solidFill>
                  <a:schemeClr val="dk2"/>
                </a:solidFill>
              </a:defRPr>
            </a:lvl6pPr>
            <a:lvl7pPr lvl="6" algn="ctr" rtl="0">
              <a:lnSpc>
                <a:spcPct val="90000"/>
              </a:lnSpc>
              <a:spcBef>
                <a:spcPts val="0"/>
              </a:spcBef>
              <a:spcAft>
                <a:spcPts val="0"/>
              </a:spcAft>
              <a:buClr>
                <a:schemeClr val="dk2"/>
              </a:buClr>
              <a:buSzPts val="1200"/>
              <a:buNone/>
              <a:defRPr sz="1200">
                <a:solidFill>
                  <a:schemeClr val="dk2"/>
                </a:solidFill>
              </a:defRPr>
            </a:lvl7pPr>
            <a:lvl8pPr lvl="7" algn="ctr" rtl="0">
              <a:lnSpc>
                <a:spcPct val="90000"/>
              </a:lnSpc>
              <a:spcBef>
                <a:spcPts val="0"/>
              </a:spcBef>
              <a:spcAft>
                <a:spcPts val="0"/>
              </a:spcAft>
              <a:buClr>
                <a:schemeClr val="dk2"/>
              </a:buClr>
              <a:buSzPts val="1200"/>
              <a:buNone/>
              <a:defRPr sz="1200">
                <a:solidFill>
                  <a:schemeClr val="dk2"/>
                </a:solidFill>
              </a:defRPr>
            </a:lvl8pPr>
            <a:lvl9pPr lvl="8" algn="ct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403" name="Google Shape;2403;p207"/>
          <p:cNvSpPr>
            <a:spLocks noGrp="1"/>
          </p:cNvSpPr>
          <p:nvPr>
            <p:ph type="pic" idx="16"/>
          </p:nvPr>
        </p:nvSpPr>
        <p:spPr>
          <a:xfrm>
            <a:off x="4390941" y="1103032"/>
            <a:ext cx="320100" cy="320400"/>
          </a:xfrm>
          <a:prstGeom prst="rect">
            <a:avLst/>
          </a:prstGeom>
          <a:noFill/>
          <a:ln>
            <a:noFill/>
          </a:ln>
        </p:spPr>
      </p:sp>
      <p:sp>
        <p:nvSpPr>
          <p:cNvPr id="2404" name="Google Shape;2404;p207"/>
          <p:cNvSpPr>
            <a:spLocks noGrp="1"/>
          </p:cNvSpPr>
          <p:nvPr>
            <p:ph type="pic" idx="17"/>
          </p:nvPr>
        </p:nvSpPr>
        <p:spPr>
          <a:xfrm>
            <a:off x="5391916" y="1662478"/>
            <a:ext cx="320100" cy="320400"/>
          </a:xfrm>
          <a:prstGeom prst="rect">
            <a:avLst/>
          </a:prstGeom>
          <a:noFill/>
          <a:ln>
            <a:noFill/>
          </a:ln>
        </p:spPr>
      </p:sp>
      <p:sp>
        <p:nvSpPr>
          <p:cNvPr id="2405" name="Google Shape;2405;p207"/>
          <p:cNvSpPr>
            <a:spLocks noGrp="1"/>
          </p:cNvSpPr>
          <p:nvPr>
            <p:ph type="pic" idx="18"/>
          </p:nvPr>
        </p:nvSpPr>
        <p:spPr>
          <a:xfrm>
            <a:off x="3459417" y="1662478"/>
            <a:ext cx="320100" cy="320400"/>
          </a:xfrm>
          <a:prstGeom prst="rect">
            <a:avLst/>
          </a:prstGeom>
          <a:noFill/>
          <a:ln>
            <a:noFill/>
          </a:ln>
        </p:spPr>
      </p:sp>
      <p:sp>
        <p:nvSpPr>
          <p:cNvPr id="2406" name="Google Shape;2406;p207"/>
          <p:cNvSpPr>
            <a:spLocks noGrp="1"/>
          </p:cNvSpPr>
          <p:nvPr>
            <p:ph type="pic" idx="19"/>
          </p:nvPr>
        </p:nvSpPr>
        <p:spPr>
          <a:xfrm>
            <a:off x="3387299" y="2777510"/>
            <a:ext cx="320100" cy="320400"/>
          </a:xfrm>
          <a:prstGeom prst="rect">
            <a:avLst/>
          </a:prstGeom>
          <a:noFill/>
          <a:ln>
            <a:noFill/>
          </a:ln>
        </p:spPr>
      </p:sp>
      <p:sp>
        <p:nvSpPr>
          <p:cNvPr id="2407" name="Google Shape;2407;p207"/>
          <p:cNvSpPr>
            <a:spLocks noGrp="1"/>
          </p:cNvSpPr>
          <p:nvPr>
            <p:ph type="pic" idx="20"/>
          </p:nvPr>
        </p:nvSpPr>
        <p:spPr>
          <a:xfrm>
            <a:off x="5456701" y="2777510"/>
            <a:ext cx="320100" cy="320400"/>
          </a:xfrm>
          <a:prstGeom prst="rect">
            <a:avLst/>
          </a:prstGeom>
          <a:noFill/>
          <a:ln>
            <a:noFill/>
          </a:ln>
        </p:spPr>
      </p:sp>
      <p:sp>
        <p:nvSpPr>
          <p:cNvPr id="2408" name="Google Shape;2408;p207"/>
          <p:cNvSpPr>
            <a:spLocks noGrp="1"/>
          </p:cNvSpPr>
          <p:nvPr>
            <p:ph type="pic" idx="21"/>
          </p:nvPr>
        </p:nvSpPr>
        <p:spPr>
          <a:xfrm>
            <a:off x="4390160" y="3437006"/>
            <a:ext cx="320100" cy="320400"/>
          </a:xfrm>
          <a:prstGeom prst="rect">
            <a:avLst/>
          </a:prstGeom>
          <a:noFill/>
          <a:ln>
            <a:noFill/>
          </a:ln>
        </p:spPr>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85. Four dates horizontal timeline">
  <p:cSld name="85. Four dates horizontal timeline">
    <p:spTree>
      <p:nvGrpSpPr>
        <p:cNvPr id="1" name="Shape 2409"/>
        <p:cNvGrpSpPr/>
        <p:nvPr/>
      </p:nvGrpSpPr>
      <p:grpSpPr>
        <a:xfrm>
          <a:off x="0" y="0"/>
          <a:ext cx="0" cy="0"/>
          <a:chOff x="0" y="0"/>
          <a:chExt cx="0" cy="0"/>
        </a:xfrm>
      </p:grpSpPr>
      <p:grpSp>
        <p:nvGrpSpPr>
          <p:cNvPr id="2410" name="Google Shape;2410;p208"/>
          <p:cNvGrpSpPr/>
          <p:nvPr/>
        </p:nvGrpSpPr>
        <p:grpSpPr>
          <a:xfrm>
            <a:off x="3221028" y="2483635"/>
            <a:ext cx="120037" cy="1043349"/>
            <a:chOff x="8582641" y="8238480"/>
            <a:chExt cx="320100" cy="2780040"/>
          </a:xfrm>
        </p:grpSpPr>
        <p:cxnSp>
          <p:nvCxnSpPr>
            <p:cNvPr id="2411" name="Google Shape;2411;p208"/>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412" name="Google Shape;2412;p20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413" name="Google Shape;2413;p208"/>
          <p:cNvGrpSpPr/>
          <p:nvPr/>
        </p:nvGrpSpPr>
        <p:grpSpPr>
          <a:xfrm>
            <a:off x="714399" y="948878"/>
            <a:ext cx="257175" cy="1432753"/>
            <a:chOff x="1880997" y="2193885"/>
            <a:chExt cx="685800" cy="3817620"/>
          </a:xfrm>
        </p:grpSpPr>
        <p:cxnSp>
          <p:nvCxnSpPr>
            <p:cNvPr id="2414" name="Google Shape;2414;p208"/>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2415" name="Google Shape;2415;p208"/>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2416" name="Google Shape;2416;p208"/>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cxnSp>
        <p:nvCxnSpPr>
          <p:cNvPr id="2417" name="Google Shape;2417;p208"/>
          <p:cNvCxnSpPr/>
          <p:nvPr/>
        </p:nvCxnSpPr>
        <p:spPr>
          <a:xfrm>
            <a:off x="714450" y="2344082"/>
            <a:ext cx="7715100" cy="0"/>
          </a:xfrm>
          <a:prstGeom prst="straightConnector1">
            <a:avLst/>
          </a:prstGeom>
          <a:noFill/>
          <a:ln w="19050" cap="flat" cmpd="sng">
            <a:solidFill>
              <a:schemeClr val="dk2"/>
            </a:solidFill>
            <a:prstDash val="solid"/>
            <a:miter lim="400000"/>
            <a:headEnd type="none" w="sm" len="sm"/>
            <a:tailEnd type="none" w="sm" len="sm"/>
          </a:ln>
        </p:spPr>
      </p:cxnSp>
      <p:sp>
        <p:nvSpPr>
          <p:cNvPr id="2418" name="Google Shape;2418;p208"/>
          <p:cNvSpPr/>
          <p:nvPr/>
        </p:nvSpPr>
        <p:spPr>
          <a:xfrm>
            <a:off x="427171" y="2069478"/>
            <a:ext cx="545100" cy="5493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419" name="Google Shape;2419;p208"/>
          <p:cNvSpPr/>
          <p:nvPr/>
        </p:nvSpPr>
        <p:spPr>
          <a:xfrm>
            <a:off x="3008505" y="2069478"/>
            <a:ext cx="545100" cy="5493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2420" name="Google Shape;2420;p208"/>
          <p:cNvGrpSpPr/>
          <p:nvPr/>
        </p:nvGrpSpPr>
        <p:grpSpPr>
          <a:xfrm rot="10800000">
            <a:off x="8190475" y="2405216"/>
            <a:ext cx="257175" cy="1509427"/>
            <a:chOff x="1880997" y="2193885"/>
            <a:chExt cx="685800" cy="4021920"/>
          </a:xfrm>
        </p:grpSpPr>
        <p:cxnSp>
          <p:nvCxnSpPr>
            <p:cNvPr id="2421" name="Google Shape;2421;p208"/>
            <p:cNvCxnSpPr/>
            <p:nvPr/>
          </p:nvCxnSpPr>
          <p:spPr>
            <a:xfrm>
              <a:off x="1905000" y="2353905"/>
              <a:ext cx="0" cy="3861900"/>
            </a:xfrm>
            <a:prstGeom prst="straightConnector1">
              <a:avLst/>
            </a:prstGeom>
            <a:noFill/>
            <a:ln w="19050" cap="flat" cmpd="sng">
              <a:solidFill>
                <a:schemeClr val="dk2"/>
              </a:solidFill>
              <a:prstDash val="solid"/>
              <a:miter lim="400000"/>
              <a:headEnd type="none" w="sm" len="sm"/>
              <a:tailEnd type="none" w="sm" len="sm"/>
            </a:ln>
          </p:spPr>
        </p:cxnSp>
        <p:sp>
          <p:nvSpPr>
            <p:cNvPr id="2422" name="Google Shape;2422;p208"/>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2423" name="Google Shape;2423;p208"/>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grpSp>
        <p:nvGrpSpPr>
          <p:cNvPr id="2424" name="Google Shape;2424;p208"/>
          <p:cNvGrpSpPr/>
          <p:nvPr/>
        </p:nvGrpSpPr>
        <p:grpSpPr>
          <a:xfrm rot="10800000" flipH="1">
            <a:off x="5797846" y="1497700"/>
            <a:ext cx="120038" cy="902724"/>
            <a:chOff x="8582641" y="8613180"/>
            <a:chExt cx="320100" cy="2405340"/>
          </a:xfrm>
        </p:grpSpPr>
        <p:cxnSp>
          <p:nvCxnSpPr>
            <p:cNvPr id="2425" name="Google Shape;2425;p208"/>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2426" name="Google Shape;2426;p20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2427" name="Google Shape;2427;p208"/>
          <p:cNvSpPr/>
          <p:nvPr/>
        </p:nvSpPr>
        <p:spPr>
          <a:xfrm>
            <a:off x="5589834" y="2069478"/>
            <a:ext cx="545100" cy="5493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428" name="Google Shape;2428;p208"/>
          <p:cNvSpPr/>
          <p:nvPr/>
        </p:nvSpPr>
        <p:spPr>
          <a:xfrm>
            <a:off x="8190506" y="2069478"/>
            <a:ext cx="545100" cy="5493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429" name="Google Shape;2429;p208"/>
          <p:cNvSpPr txBox="1">
            <a:spLocks noGrp="1"/>
          </p:cNvSpPr>
          <p:nvPr>
            <p:ph type="subTitle" idx="1"/>
          </p:nvPr>
        </p:nvSpPr>
        <p:spPr>
          <a:xfrm>
            <a:off x="1036750" y="966144"/>
            <a:ext cx="2756700" cy="24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430" name="Google Shape;2430;p208"/>
          <p:cNvSpPr txBox="1">
            <a:spLocks noGrp="1"/>
          </p:cNvSpPr>
          <p:nvPr>
            <p:ph type="subTitle" idx="2"/>
          </p:nvPr>
        </p:nvSpPr>
        <p:spPr>
          <a:xfrm>
            <a:off x="1036754" y="617646"/>
            <a:ext cx="2756700" cy="4485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431" name="Google Shape;2431;p208"/>
          <p:cNvSpPr txBox="1">
            <a:spLocks noGrp="1"/>
          </p:cNvSpPr>
          <p:nvPr>
            <p:ph type="subTitle" idx="3"/>
          </p:nvPr>
        </p:nvSpPr>
        <p:spPr>
          <a:xfrm>
            <a:off x="4479525" y="966144"/>
            <a:ext cx="2756700" cy="247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432" name="Google Shape;2432;p208"/>
          <p:cNvSpPr txBox="1">
            <a:spLocks noGrp="1"/>
          </p:cNvSpPr>
          <p:nvPr>
            <p:ph type="subTitle" idx="4"/>
          </p:nvPr>
        </p:nvSpPr>
        <p:spPr>
          <a:xfrm>
            <a:off x="4479529" y="617646"/>
            <a:ext cx="2756700" cy="4485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433" name="Google Shape;2433;p208"/>
          <p:cNvSpPr txBox="1">
            <a:spLocks noGrp="1"/>
          </p:cNvSpPr>
          <p:nvPr>
            <p:ph type="subTitle" idx="5"/>
          </p:nvPr>
        </p:nvSpPr>
        <p:spPr>
          <a:xfrm>
            <a:off x="1902700" y="3747142"/>
            <a:ext cx="2756700" cy="247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434" name="Google Shape;2434;p208"/>
          <p:cNvSpPr txBox="1">
            <a:spLocks noGrp="1"/>
          </p:cNvSpPr>
          <p:nvPr>
            <p:ph type="subTitle" idx="6"/>
          </p:nvPr>
        </p:nvSpPr>
        <p:spPr>
          <a:xfrm>
            <a:off x="1902704" y="3398644"/>
            <a:ext cx="2756700" cy="4485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435" name="Google Shape;2435;p208"/>
          <p:cNvSpPr txBox="1">
            <a:spLocks noGrp="1"/>
          </p:cNvSpPr>
          <p:nvPr>
            <p:ph type="subTitle" idx="7"/>
          </p:nvPr>
        </p:nvSpPr>
        <p:spPr>
          <a:xfrm>
            <a:off x="5306575" y="3747142"/>
            <a:ext cx="2756700" cy="247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436" name="Google Shape;2436;p208"/>
          <p:cNvSpPr txBox="1">
            <a:spLocks noGrp="1"/>
          </p:cNvSpPr>
          <p:nvPr>
            <p:ph type="subTitle" idx="8"/>
          </p:nvPr>
        </p:nvSpPr>
        <p:spPr>
          <a:xfrm>
            <a:off x="5306579" y="3398644"/>
            <a:ext cx="2756700" cy="4485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437" name="Google Shape;2437;p208"/>
          <p:cNvSpPr>
            <a:spLocks noGrp="1"/>
          </p:cNvSpPr>
          <p:nvPr>
            <p:ph type="pic" idx="9"/>
          </p:nvPr>
        </p:nvSpPr>
        <p:spPr>
          <a:xfrm>
            <a:off x="539701" y="2179965"/>
            <a:ext cx="320100" cy="320400"/>
          </a:xfrm>
          <a:prstGeom prst="rect">
            <a:avLst/>
          </a:prstGeom>
          <a:noFill/>
          <a:ln>
            <a:noFill/>
          </a:ln>
        </p:spPr>
      </p:sp>
      <p:sp>
        <p:nvSpPr>
          <p:cNvPr id="2438" name="Google Shape;2438;p208"/>
          <p:cNvSpPr>
            <a:spLocks noGrp="1"/>
          </p:cNvSpPr>
          <p:nvPr>
            <p:ph type="pic" idx="13"/>
          </p:nvPr>
        </p:nvSpPr>
        <p:spPr>
          <a:xfrm>
            <a:off x="3106939" y="2179965"/>
            <a:ext cx="320100" cy="320400"/>
          </a:xfrm>
          <a:prstGeom prst="rect">
            <a:avLst/>
          </a:prstGeom>
          <a:noFill/>
          <a:ln>
            <a:noFill/>
          </a:ln>
        </p:spPr>
      </p:sp>
      <p:sp>
        <p:nvSpPr>
          <p:cNvPr id="2439" name="Google Shape;2439;p208"/>
          <p:cNvSpPr>
            <a:spLocks noGrp="1"/>
          </p:cNvSpPr>
          <p:nvPr>
            <p:ph type="pic" idx="14"/>
          </p:nvPr>
        </p:nvSpPr>
        <p:spPr>
          <a:xfrm>
            <a:off x="5699833" y="2189042"/>
            <a:ext cx="320100" cy="320400"/>
          </a:xfrm>
          <a:prstGeom prst="rect">
            <a:avLst/>
          </a:prstGeom>
          <a:noFill/>
          <a:ln>
            <a:noFill/>
          </a:ln>
        </p:spPr>
      </p:sp>
      <p:sp>
        <p:nvSpPr>
          <p:cNvPr id="2440" name="Google Shape;2440;p208"/>
          <p:cNvSpPr>
            <a:spLocks noGrp="1"/>
          </p:cNvSpPr>
          <p:nvPr>
            <p:ph type="pic" idx="15"/>
          </p:nvPr>
        </p:nvSpPr>
        <p:spPr>
          <a:xfrm>
            <a:off x="8303036" y="2190211"/>
            <a:ext cx="320100" cy="320400"/>
          </a:xfrm>
          <a:prstGeom prst="rect">
            <a:avLst/>
          </a:prstGeom>
          <a:noFill/>
          <a:ln>
            <a:noFill/>
          </a:ln>
        </p:spPr>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86. Five dates horizontal timeline">
  <p:cSld name="86. Five dates horizontal timeline">
    <p:spTree>
      <p:nvGrpSpPr>
        <p:cNvPr id="1" name="Shape 2441"/>
        <p:cNvGrpSpPr/>
        <p:nvPr/>
      </p:nvGrpSpPr>
      <p:grpSpPr>
        <a:xfrm>
          <a:off x="0" y="0"/>
          <a:ext cx="0" cy="0"/>
          <a:chOff x="0" y="0"/>
          <a:chExt cx="0" cy="0"/>
        </a:xfrm>
      </p:grpSpPr>
      <p:grpSp>
        <p:nvGrpSpPr>
          <p:cNvPr id="2442" name="Google Shape;2442;p209"/>
          <p:cNvGrpSpPr/>
          <p:nvPr/>
        </p:nvGrpSpPr>
        <p:grpSpPr>
          <a:xfrm>
            <a:off x="6447815" y="2313791"/>
            <a:ext cx="120038" cy="908398"/>
            <a:chOff x="8582641" y="8598062"/>
            <a:chExt cx="320100" cy="2420458"/>
          </a:xfrm>
        </p:grpSpPr>
        <p:cxnSp>
          <p:nvCxnSpPr>
            <p:cNvPr id="2443" name="Google Shape;2443;p209"/>
            <p:cNvCxnSpPr/>
            <p:nvPr/>
          </p:nvCxnSpPr>
          <p:spPr>
            <a:xfrm rot="10800000">
              <a:off x="8742721" y="8598062"/>
              <a:ext cx="0" cy="2100900"/>
            </a:xfrm>
            <a:prstGeom prst="straightConnector1">
              <a:avLst/>
            </a:prstGeom>
            <a:noFill/>
            <a:ln w="19050" cap="flat" cmpd="sng">
              <a:solidFill>
                <a:schemeClr val="dk2"/>
              </a:solidFill>
              <a:prstDash val="solid"/>
              <a:miter lim="400000"/>
              <a:headEnd type="none" w="sm" len="sm"/>
              <a:tailEnd type="none" w="sm" len="sm"/>
            </a:ln>
          </p:spPr>
        </p:cxnSp>
        <p:sp>
          <p:nvSpPr>
            <p:cNvPr id="2444" name="Google Shape;2444;p20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445" name="Google Shape;2445;p209"/>
          <p:cNvGrpSpPr/>
          <p:nvPr/>
        </p:nvGrpSpPr>
        <p:grpSpPr>
          <a:xfrm rot="10800000" flipH="1">
            <a:off x="4529446" y="1955610"/>
            <a:ext cx="120037" cy="902724"/>
            <a:chOff x="8582641" y="8613180"/>
            <a:chExt cx="320100" cy="2405340"/>
          </a:xfrm>
        </p:grpSpPr>
        <p:cxnSp>
          <p:nvCxnSpPr>
            <p:cNvPr id="2446" name="Google Shape;2446;p209"/>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2447" name="Google Shape;2447;p20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448" name="Google Shape;2448;p209"/>
          <p:cNvGrpSpPr/>
          <p:nvPr/>
        </p:nvGrpSpPr>
        <p:grpSpPr>
          <a:xfrm>
            <a:off x="2590791" y="2313791"/>
            <a:ext cx="120037" cy="908398"/>
            <a:chOff x="8582641" y="8598062"/>
            <a:chExt cx="320100" cy="2420458"/>
          </a:xfrm>
        </p:grpSpPr>
        <p:cxnSp>
          <p:nvCxnSpPr>
            <p:cNvPr id="2449" name="Google Shape;2449;p209"/>
            <p:cNvCxnSpPr/>
            <p:nvPr/>
          </p:nvCxnSpPr>
          <p:spPr>
            <a:xfrm rot="10800000">
              <a:off x="8742721" y="8598062"/>
              <a:ext cx="0" cy="2100900"/>
            </a:xfrm>
            <a:prstGeom prst="straightConnector1">
              <a:avLst/>
            </a:prstGeom>
            <a:noFill/>
            <a:ln w="19050" cap="flat" cmpd="sng">
              <a:solidFill>
                <a:schemeClr val="dk2"/>
              </a:solidFill>
              <a:prstDash val="solid"/>
              <a:miter lim="400000"/>
              <a:headEnd type="none" w="sm" len="sm"/>
              <a:tailEnd type="none" w="sm" len="sm"/>
            </a:ln>
          </p:spPr>
        </p:cxnSp>
        <p:sp>
          <p:nvSpPr>
            <p:cNvPr id="2450" name="Google Shape;2450;p20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451" name="Google Shape;2451;p209"/>
          <p:cNvGrpSpPr/>
          <p:nvPr/>
        </p:nvGrpSpPr>
        <p:grpSpPr>
          <a:xfrm>
            <a:off x="722337" y="1101708"/>
            <a:ext cx="257175" cy="1432753"/>
            <a:chOff x="1880997" y="2193885"/>
            <a:chExt cx="685800" cy="3817620"/>
          </a:xfrm>
        </p:grpSpPr>
        <p:cxnSp>
          <p:nvCxnSpPr>
            <p:cNvPr id="2452" name="Google Shape;2452;p209"/>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2453" name="Google Shape;2453;p209"/>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2454" name="Google Shape;2454;p209"/>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cxnSp>
        <p:nvCxnSpPr>
          <p:cNvPr id="2455" name="Google Shape;2455;p209"/>
          <p:cNvCxnSpPr/>
          <p:nvPr/>
        </p:nvCxnSpPr>
        <p:spPr>
          <a:xfrm>
            <a:off x="722313" y="2614515"/>
            <a:ext cx="7715100" cy="0"/>
          </a:xfrm>
          <a:prstGeom prst="straightConnector1">
            <a:avLst/>
          </a:prstGeom>
          <a:noFill/>
          <a:ln w="19050" cap="flat" cmpd="sng">
            <a:solidFill>
              <a:schemeClr val="dk2"/>
            </a:solidFill>
            <a:prstDash val="solid"/>
            <a:miter lim="400000"/>
            <a:headEnd type="none" w="sm" len="sm"/>
            <a:tailEnd type="none" w="sm" len="sm"/>
          </a:ln>
        </p:spPr>
      </p:cxnSp>
      <p:sp>
        <p:nvSpPr>
          <p:cNvPr id="2456" name="Google Shape;2456;p209"/>
          <p:cNvSpPr/>
          <p:nvPr/>
        </p:nvSpPr>
        <p:spPr>
          <a:xfrm>
            <a:off x="2378270" y="2314200"/>
            <a:ext cx="545100" cy="5493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457" name="Google Shape;2457;p209"/>
          <p:cNvSpPr/>
          <p:nvPr/>
        </p:nvSpPr>
        <p:spPr>
          <a:xfrm>
            <a:off x="4306766" y="2314200"/>
            <a:ext cx="545100" cy="5493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458" name="Google Shape;2458;p209"/>
          <p:cNvSpPr/>
          <p:nvPr/>
        </p:nvSpPr>
        <p:spPr>
          <a:xfrm>
            <a:off x="6235259" y="2314200"/>
            <a:ext cx="545100" cy="5493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2459" name="Google Shape;2459;p209"/>
          <p:cNvGrpSpPr/>
          <p:nvPr/>
        </p:nvGrpSpPr>
        <p:grpSpPr>
          <a:xfrm flipH="1">
            <a:off x="8188938" y="1101708"/>
            <a:ext cx="257175" cy="1432753"/>
            <a:chOff x="1880997" y="2193885"/>
            <a:chExt cx="685800" cy="3817620"/>
          </a:xfrm>
        </p:grpSpPr>
        <p:cxnSp>
          <p:nvCxnSpPr>
            <p:cNvPr id="2460" name="Google Shape;2460;p209"/>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2461" name="Google Shape;2461;p209"/>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2462" name="Google Shape;2462;p209"/>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sp>
        <p:nvSpPr>
          <p:cNvPr id="2463" name="Google Shape;2463;p209"/>
          <p:cNvSpPr/>
          <p:nvPr/>
        </p:nvSpPr>
        <p:spPr>
          <a:xfrm>
            <a:off x="435134" y="2314200"/>
            <a:ext cx="545100" cy="5493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464" name="Google Shape;2464;p209"/>
          <p:cNvSpPr/>
          <p:nvPr/>
        </p:nvSpPr>
        <p:spPr>
          <a:xfrm>
            <a:off x="8163768" y="2314200"/>
            <a:ext cx="545100" cy="5493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465" name="Google Shape;2465;p209"/>
          <p:cNvSpPr txBox="1">
            <a:spLocks noGrp="1"/>
          </p:cNvSpPr>
          <p:nvPr>
            <p:ph type="subTitle" idx="1"/>
          </p:nvPr>
        </p:nvSpPr>
        <p:spPr>
          <a:xfrm>
            <a:off x="1044688" y="1099317"/>
            <a:ext cx="2150700" cy="24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466" name="Google Shape;2466;p209"/>
          <p:cNvSpPr txBox="1">
            <a:spLocks noGrp="1"/>
          </p:cNvSpPr>
          <p:nvPr>
            <p:ph type="subTitle" idx="2"/>
          </p:nvPr>
        </p:nvSpPr>
        <p:spPr>
          <a:xfrm>
            <a:off x="1044690" y="799809"/>
            <a:ext cx="2150700" cy="4485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467" name="Google Shape;2467;p209"/>
          <p:cNvSpPr txBox="1">
            <a:spLocks noGrp="1"/>
          </p:cNvSpPr>
          <p:nvPr>
            <p:ph type="subTitle" idx="3"/>
          </p:nvPr>
        </p:nvSpPr>
        <p:spPr>
          <a:xfrm>
            <a:off x="3503963" y="1099317"/>
            <a:ext cx="2150700" cy="247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468" name="Google Shape;2468;p209"/>
          <p:cNvSpPr txBox="1">
            <a:spLocks noGrp="1"/>
          </p:cNvSpPr>
          <p:nvPr>
            <p:ph type="subTitle" idx="4"/>
          </p:nvPr>
        </p:nvSpPr>
        <p:spPr>
          <a:xfrm>
            <a:off x="3503965" y="799809"/>
            <a:ext cx="2150700" cy="4485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469" name="Google Shape;2469;p209"/>
          <p:cNvSpPr txBox="1">
            <a:spLocks noGrp="1"/>
          </p:cNvSpPr>
          <p:nvPr>
            <p:ph type="subTitle" idx="5"/>
          </p:nvPr>
        </p:nvSpPr>
        <p:spPr>
          <a:xfrm>
            <a:off x="5963238" y="1099317"/>
            <a:ext cx="2150700" cy="247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470" name="Google Shape;2470;p209"/>
          <p:cNvSpPr txBox="1">
            <a:spLocks noGrp="1"/>
          </p:cNvSpPr>
          <p:nvPr>
            <p:ph type="subTitle" idx="6"/>
          </p:nvPr>
        </p:nvSpPr>
        <p:spPr>
          <a:xfrm>
            <a:off x="5963240" y="799809"/>
            <a:ext cx="2150700" cy="4485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471" name="Google Shape;2471;p209"/>
          <p:cNvSpPr txBox="1">
            <a:spLocks noGrp="1"/>
          </p:cNvSpPr>
          <p:nvPr>
            <p:ph type="subTitle" idx="7"/>
          </p:nvPr>
        </p:nvSpPr>
        <p:spPr>
          <a:xfrm>
            <a:off x="1575475" y="3567425"/>
            <a:ext cx="2150700" cy="247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472" name="Google Shape;2472;p209"/>
          <p:cNvSpPr txBox="1">
            <a:spLocks noGrp="1"/>
          </p:cNvSpPr>
          <p:nvPr>
            <p:ph type="subTitle" idx="8"/>
          </p:nvPr>
        </p:nvSpPr>
        <p:spPr>
          <a:xfrm>
            <a:off x="1575478" y="3267917"/>
            <a:ext cx="2150700" cy="4485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473" name="Google Shape;2473;p209"/>
          <p:cNvSpPr txBox="1">
            <a:spLocks noGrp="1"/>
          </p:cNvSpPr>
          <p:nvPr>
            <p:ph type="subTitle" idx="9"/>
          </p:nvPr>
        </p:nvSpPr>
        <p:spPr>
          <a:xfrm>
            <a:off x="5432438" y="3567425"/>
            <a:ext cx="2150700" cy="247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474" name="Google Shape;2474;p209"/>
          <p:cNvSpPr txBox="1">
            <a:spLocks noGrp="1"/>
          </p:cNvSpPr>
          <p:nvPr>
            <p:ph type="subTitle" idx="13"/>
          </p:nvPr>
        </p:nvSpPr>
        <p:spPr>
          <a:xfrm>
            <a:off x="5432440" y="3267917"/>
            <a:ext cx="2150700" cy="4485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475" name="Google Shape;2475;p209"/>
          <p:cNvSpPr>
            <a:spLocks noGrp="1"/>
          </p:cNvSpPr>
          <p:nvPr>
            <p:ph type="pic" idx="14"/>
          </p:nvPr>
        </p:nvSpPr>
        <p:spPr>
          <a:xfrm>
            <a:off x="546567" y="2414463"/>
            <a:ext cx="320100" cy="320400"/>
          </a:xfrm>
          <a:prstGeom prst="rect">
            <a:avLst/>
          </a:prstGeom>
          <a:noFill/>
          <a:ln>
            <a:noFill/>
          </a:ln>
        </p:spPr>
      </p:sp>
      <p:sp>
        <p:nvSpPr>
          <p:cNvPr id="2476" name="Google Shape;2476;p209"/>
          <p:cNvSpPr>
            <a:spLocks noGrp="1"/>
          </p:cNvSpPr>
          <p:nvPr>
            <p:ph type="pic" idx="15"/>
          </p:nvPr>
        </p:nvSpPr>
        <p:spPr>
          <a:xfrm>
            <a:off x="2493431" y="2428636"/>
            <a:ext cx="320100" cy="320400"/>
          </a:xfrm>
          <a:prstGeom prst="rect">
            <a:avLst/>
          </a:prstGeom>
          <a:noFill/>
          <a:ln>
            <a:noFill/>
          </a:ln>
        </p:spPr>
      </p:sp>
      <p:sp>
        <p:nvSpPr>
          <p:cNvPr id="2477" name="Google Shape;2477;p209"/>
          <p:cNvSpPr>
            <a:spLocks noGrp="1"/>
          </p:cNvSpPr>
          <p:nvPr>
            <p:ph type="pic" idx="16"/>
          </p:nvPr>
        </p:nvSpPr>
        <p:spPr>
          <a:xfrm>
            <a:off x="4428329" y="2428636"/>
            <a:ext cx="320100" cy="320400"/>
          </a:xfrm>
          <a:prstGeom prst="rect">
            <a:avLst/>
          </a:prstGeom>
          <a:noFill/>
          <a:ln>
            <a:noFill/>
          </a:ln>
        </p:spPr>
      </p:sp>
      <p:sp>
        <p:nvSpPr>
          <p:cNvPr id="2478" name="Google Shape;2478;p209"/>
          <p:cNvSpPr>
            <a:spLocks noGrp="1"/>
          </p:cNvSpPr>
          <p:nvPr>
            <p:ph type="pic" idx="17"/>
          </p:nvPr>
        </p:nvSpPr>
        <p:spPr>
          <a:xfrm>
            <a:off x="6351556" y="2428636"/>
            <a:ext cx="320100" cy="320400"/>
          </a:xfrm>
          <a:prstGeom prst="rect">
            <a:avLst/>
          </a:prstGeom>
          <a:noFill/>
          <a:ln>
            <a:noFill/>
          </a:ln>
        </p:spPr>
      </p:sp>
      <p:sp>
        <p:nvSpPr>
          <p:cNvPr id="2479" name="Google Shape;2479;p209"/>
          <p:cNvSpPr>
            <a:spLocks noGrp="1"/>
          </p:cNvSpPr>
          <p:nvPr>
            <p:ph type="pic" idx="18"/>
          </p:nvPr>
        </p:nvSpPr>
        <p:spPr>
          <a:xfrm>
            <a:off x="8274049" y="2428636"/>
            <a:ext cx="320100" cy="320400"/>
          </a:xfrm>
          <a:prstGeom prst="rect">
            <a:avLst/>
          </a:prstGeom>
          <a:noFill/>
          <a:ln>
            <a:noFill/>
          </a:ln>
        </p:spPr>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87. Six dates horizontal timeline">
  <p:cSld name="87. Six dates horizontal timeline">
    <p:spTree>
      <p:nvGrpSpPr>
        <p:cNvPr id="1" name="Shape 2480"/>
        <p:cNvGrpSpPr/>
        <p:nvPr/>
      </p:nvGrpSpPr>
      <p:grpSpPr>
        <a:xfrm>
          <a:off x="0" y="0"/>
          <a:ext cx="0" cy="0"/>
          <a:chOff x="0" y="0"/>
          <a:chExt cx="0" cy="0"/>
        </a:xfrm>
      </p:grpSpPr>
      <p:grpSp>
        <p:nvGrpSpPr>
          <p:cNvPr id="2481" name="Google Shape;2481;p210"/>
          <p:cNvGrpSpPr/>
          <p:nvPr/>
        </p:nvGrpSpPr>
        <p:grpSpPr>
          <a:xfrm>
            <a:off x="2178079" y="2361833"/>
            <a:ext cx="120037" cy="902724"/>
            <a:chOff x="8582641" y="8613180"/>
            <a:chExt cx="320100" cy="2405340"/>
          </a:xfrm>
        </p:grpSpPr>
        <p:cxnSp>
          <p:nvCxnSpPr>
            <p:cNvPr id="2482" name="Google Shape;2482;p210"/>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2483" name="Google Shape;2483;p21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2484" name="Google Shape;2484;p210"/>
          <p:cNvCxnSpPr/>
          <p:nvPr/>
        </p:nvCxnSpPr>
        <p:spPr>
          <a:xfrm>
            <a:off x="714375" y="2574272"/>
            <a:ext cx="7715100" cy="0"/>
          </a:xfrm>
          <a:prstGeom prst="straightConnector1">
            <a:avLst/>
          </a:prstGeom>
          <a:noFill/>
          <a:ln w="19050" cap="flat" cmpd="sng">
            <a:solidFill>
              <a:schemeClr val="dk2"/>
            </a:solidFill>
            <a:prstDash val="solid"/>
            <a:miter lim="400000"/>
            <a:headEnd type="none" w="sm" len="sm"/>
            <a:tailEnd type="none" w="sm" len="sm"/>
          </a:ln>
        </p:spPr>
      </p:cxnSp>
      <p:sp>
        <p:nvSpPr>
          <p:cNvPr id="2485" name="Google Shape;2485;p210"/>
          <p:cNvSpPr/>
          <p:nvPr/>
        </p:nvSpPr>
        <p:spPr>
          <a:xfrm>
            <a:off x="1968398" y="2299606"/>
            <a:ext cx="545100" cy="5493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2486" name="Google Shape;2486;p210"/>
          <p:cNvGrpSpPr/>
          <p:nvPr/>
        </p:nvGrpSpPr>
        <p:grpSpPr>
          <a:xfrm rot="10800000" flipH="1">
            <a:off x="6806820" y="1917778"/>
            <a:ext cx="120037" cy="902724"/>
            <a:chOff x="8582641" y="8613180"/>
            <a:chExt cx="320100" cy="2405340"/>
          </a:xfrm>
        </p:grpSpPr>
        <p:cxnSp>
          <p:nvCxnSpPr>
            <p:cNvPr id="2487" name="Google Shape;2487;p210"/>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2488" name="Google Shape;2488;p21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2489" name="Google Shape;2489;p210"/>
          <p:cNvSpPr/>
          <p:nvPr/>
        </p:nvSpPr>
        <p:spPr>
          <a:xfrm>
            <a:off x="6594254" y="2299606"/>
            <a:ext cx="545100" cy="5493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2490" name="Google Shape;2490;p210"/>
          <p:cNvGrpSpPr/>
          <p:nvPr/>
        </p:nvGrpSpPr>
        <p:grpSpPr>
          <a:xfrm>
            <a:off x="5270690" y="2342154"/>
            <a:ext cx="120037" cy="902724"/>
            <a:chOff x="8582641" y="8613180"/>
            <a:chExt cx="320100" cy="2405340"/>
          </a:xfrm>
        </p:grpSpPr>
        <p:cxnSp>
          <p:nvCxnSpPr>
            <p:cNvPr id="2491" name="Google Shape;2491;p210"/>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2492" name="Google Shape;2492;p21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2493" name="Google Shape;2493;p210"/>
          <p:cNvSpPr/>
          <p:nvPr/>
        </p:nvSpPr>
        <p:spPr>
          <a:xfrm>
            <a:off x="5052302" y="2299606"/>
            <a:ext cx="545100" cy="5493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2494" name="Google Shape;2494;p210"/>
          <p:cNvGrpSpPr/>
          <p:nvPr/>
        </p:nvGrpSpPr>
        <p:grpSpPr>
          <a:xfrm rot="10800000" flipH="1">
            <a:off x="3722852" y="1898099"/>
            <a:ext cx="120038" cy="902724"/>
            <a:chOff x="8582641" y="8613180"/>
            <a:chExt cx="320100" cy="2405340"/>
          </a:xfrm>
        </p:grpSpPr>
        <p:cxnSp>
          <p:nvCxnSpPr>
            <p:cNvPr id="2495" name="Google Shape;2495;p210"/>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2496" name="Google Shape;2496;p21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2497" name="Google Shape;2497;p210"/>
          <p:cNvSpPr/>
          <p:nvPr/>
        </p:nvSpPr>
        <p:spPr>
          <a:xfrm>
            <a:off x="3510350" y="2299606"/>
            <a:ext cx="545100" cy="5493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2498" name="Google Shape;2498;p210"/>
          <p:cNvGrpSpPr/>
          <p:nvPr/>
        </p:nvGrpSpPr>
        <p:grpSpPr>
          <a:xfrm>
            <a:off x="714399" y="1063873"/>
            <a:ext cx="257175" cy="1432753"/>
            <a:chOff x="1880997" y="2193885"/>
            <a:chExt cx="685800" cy="3817620"/>
          </a:xfrm>
        </p:grpSpPr>
        <p:cxnSp>
          <p:nvCxnSpPr>
            <p:cNvPr id="2499" name="Google Shape;2499;p210"/>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2500" name="Google Shape;2500;p210"/>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2501" name="Google Shape;2501;p210"/>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sp>
        <p:nvSpPr>
          <p:cNvPr id="2502" name="Google Shape;2502;p210"/>
          <p:cNvSpPr/>
          <p:nvPr/>
        </p:nvSpPr>
        <p:spPr>
          <a:xfrm>
            <a:off x="426446" y="2299606"/>
            <a:ext cx="545100" cy="5493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2503" name="Google Shape;2503;p210"/>
          <p:cNvGrpSpPr/>
          <p:nvPr/>
        </p:nvGrpSpPr>
        <p:grpSpPr>
          <a:xfrm rot="10800000">
            <a:off x="8190475" y="2586948"/>
            <a:ext cx="257175" cy="1509427"/>
            <a:chOff x="1880997" y="2193885"/>
            <a:chExt cx="685800" cy="4021920"/>
          </a:xfrm>
        </p:grpSpPr>
        <p:cxnSp>
          <p:nvCxnSpPr>
            <p:cNvPr id="2504" name="Google Shape;2504;p210"/>
            <p:cNvCxnSpPr/>
            <p:nvPr/>
          </p:nvCxnSpPr>
          <p:spPr>
            <a:xfrm>
              <a:off x="1905000" y="2353905"/>
              <a:ext cx="0" cy="3861900"/>
            </a:xfrm>
            <a:prstGeom prst="straightConnector1">
              <a:avLst/>
            </a:prstGeom>
            <a:noFill/>
            <a:ln w="19050" cap="flat" cmpd="sng">
              <a:solidFill>
                <a:schemeClr val="dk2"/>
              </a:solidFill>
              <a:prstDash val="solid"/>
              <a:miter lim="400000"/>
              <a:headEnd type="none" w="sm" len="sm"/>
              <a:tailEnd type="none" w="sm" len="sm"/>
            </a:ln>
          </p:spPr>
        </p:cxnSp>
        <p:sp>
          <p:nvSpPr>
            <p:cNvPr id="2505" name="Google Shape;2505;p210"/>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2506" name="Google Shape;2506;p210"/>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sp>
        <p:nvSpPr>
          <p:cNvPr id="2507" name="Google Shape;2507;p210"/>
          <p:cNvSpPr/>
          <p:nvPr/>
        </p:nvSpPr>
        <p:spPr>
          <a:xfrm>
            <a:off x="8136206" y="2299606"/>
            <a:ext cx="545100" cy="549300"/>
          </a:xfrm>
          <a:prstGeom prst="ellipse">
            <a:avLst/>
          </a:prstGeom>
          <a:solidFill>
            <a:srgbClr val="090C0F"/>
          </a:solid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508" name="Google Shape;2508;p210"/>
          <p:cNvSpPr txBox="1">
            <a:spLocks noGrp="1"/>
          </p:cNvSpPr>
          <p:nvPr>
            <p:ph type="subTitle" idx="1"/>
          </p:nvPr>
        </p:nvSpPr>
        <p:spPr>
          <a:xfrm>
            <a:off x="1036750" y="889874"/>
            <a:ext cx="1826700" cy="24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509" name="Google Shape;2509;p210"/>
          <p:cNvSpPr txBox="1">
            <a:spLocks noGrp="1"/>
          </p:cNvSpPr>
          <p:nvPr>
            <p:ph type="subTitle" idx="2"/>
          </p:nvPr>
        </p:nvSpPr>
        <p:spPr>
          <a:xfrm>
            <a:off x="1036753" y="590371"/>
            <a:ext cx="1826700" cy="4485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510" name="Google Shape;2510;p210"/>
          <p:cNvSpPr txBox="1">
            <a:spLocks noGrp="1"/>
          </p:cNvSpPr>
          <p:nvPr>
            <p:ph type="subTitle" idx="3"/>
          </p:nvPr>
        </p:nvSpPr>
        <p:spPr>
          <a:xfrm>
            <a:off x="2869538" y="889874"/>
            <a:ext cx="1826700" cy="247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511" name="Google Shape;2511;p210"/>
          <p:cNvSpPr txBox="1">
            <a:spLocks noGrp="1"/>
          </p:cNvSpPr>
          <p:nvPr>
            <p:ph type="subTitle" idx="4"/>
          </p:nvPr>
        </p:nvSpPr>
        <p:spPr>
          <a:xfrm>
            <a:off x="2869540" y="590371"/>
            <a:ext cx="1826700" cy="4485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512" name="Google Shape;2512;p210"/>
          <p:cNvSpPr txBox="1">
            <a:spLocks noGrp="1"/>
          </p:cNvSpPr>
          <p:nvPr>
            <p:ph type="subTitle" idx="5"/>
          </p:nvPr>
        </p:nvSpPr>
        <p:spPr>
          <a:xfrm>
            <a:off x="5953438" y="889874"/>
            <a:ext cx="1826700" cy="247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513" name="Google Shape;2513;p210"/>
          <p:cNvSpPr txBox="1">
            <a:spLocks noGrp="1"/>
          </p:cNvSpPr>
          <p:nvPr>
            <p:ph type="subTitle" idx="6"/>
          </p:nvPr>
        </p:nvSpPr>
        <p:spPr>
          <a:xfrm>
            <a:off x="5953440" y="590371"/>
            <a:ext cx="1826700" cy="4485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514" name="Google Shape;2514;p210"/>
          <p:cNvSpPr txBox="1">
            <a:spLocks noGrp="1"/>
          </p:cNvSpPr>
          <p:nvPr>
            <p:ph type="subTitle" idx="7"/>
          </p:nvPr>
        </p:nvSpPr>
        <p:spPr>
          <a:xfrm>
            <a:off x="1324875" y="3636916"/>
            <a:ext cx="1826700" cy="247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515" name="Google Shape;2515;p210"/>
          <p:cNvSpPr txBox="1">
            <a:spLocks noGrp="1"/>
          </p:cNvSpPr>
          <p:nvPr>
            <p:ph type="subTitle" idx="8"/>
          </p:nvPr>
        </p:nvSpPr>
        <p:spPr>
          <a:xfrm>
            <a:off x="1324878" y="3337413"/>
            <a:ext cx="1826700" cy="4485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516" name="Google Shape;2516;p210"/>
          <p:cNvSpPr txBox="1">
            <a:spLocks noGrp="1"/>
          </p:cNvSpPr>
          <p:nvPr>
            <p:ph type="subTitle" idx="9"/>
          </p:nvPr>
        </p:nvSpPr>
        <p:spPr>
          <a:xfrm>
            <a:off x="4414225" y="3636916"/>
            <a:ext cx="1826700" cy="247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517" name="Google Shape;2517;p210"/>
          <p:cNvSpPr txBox="1">
            <a:spLocks noGrp="1"/>
          </p:cNvSpPr>
          <p:nvPr>
            <p:ph type="subTitle" idx="13"/>
          </p:nvPr>
        </p:nvSpPr>
        <p:spPr>
          <a:xfrm>
            <a:off x="4414228" y="3337413"/>
            <a:ext cx="1826700" cy="4485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518" name="Google Shape;2518;p210"/>
          <p:cNvSpPr txBox="1">
            <a:spLocks noGrp="1"/>
          </p:cNvSpPr>
          <p:nvPr>
            <p:ph type="subTitle" idx="14"/>
          </p:nvPr>
        </p:nvSpPr>
        <p:spPr>
          <a:xfrm>
            <a:off x="6309488" y="3636916"/>
            <a:ext cx="1826700" cy="247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519" name="Google Shape;2519;p210"/>
          <p:cNvSpPr txBox="1">
            <a:spLocks noGrp="1"/>
          </p:cNvSpPr>
          <p:nvPr>
            <p:ph type="subTitle" idx="15"/>
          </p:nvPr>
        </p:nvSpPr>
        <p:spPr>
          <a:xfrm>
            <a:off x="6309490" y="3337413"/>
            <a:ext cx="1826700" cy="4485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520" name="Google Shape;2520;p210"/>
          <p:cNvSpPr>
            <a:spLocks noGrp="1"/>
          </p:cNvSpPr>
          <p:nvPr>
            <p:ph type="pic" idx="16"/>
          </p:nvPr>
        </p:nvSpPr>
        <p:spPr>
          <a:xfrm>
            <a:off x="546567" y="2414463"/>
            <a:ext cx="320100" cy="320400"/>
          </a:xfrm>
          <a:prstGeom prst="rect">
            <a:avLst/>
          </a:prstGeom>
          <a:noFill/>
          <a:ln>
            <a:noFill/>
          </a:ln>
        </p:spPr>
      </p:sp>
      <p:sp>
        <p:nvSpPr>
          <p:cNvPr id="2521" name="Google Shape;2521;p210"/>
          <p:cNvSpPr>
            <a:spLocks noGrp="1"/>
          </p:cNvSpPr>
          <p:nvPr>
            <p:ph type="pic" idx="17"/>
          </p:nvPr>
        </p:nvSpPr>
        <p:spPr>
          <a:xfrm>
            <a:off x="2075359" y="2420147"/>
            <a:ext cx="320100" cy="320400"/>
          </a:xfrm>
          <a:prstGeom prst="rect">
            <a:avLst/>
          </a:prstGeom>
          <a:noFill/>
          <a:ln>
            <a:noFill/>
          </a:ln>
        </p:spPr>
      </p:sp>
      <p:sp>
        <p:nvSpPr>
          <p:cNvPr id="2522" name="Google Shape;2522;p210"/>
          <p:cNvSpPr>
            <a:spLocks noGrp="1"/>
          </p:cNvSpPr>
          <p:nvPr>
            <p:ph type="pic" idx="18"/>
          </p:nvPr>
        </p:nvSpPr>
        <p:spPr>
          <a:xfrm>
            <a:off x="3616735" y="2420147"/>
            <a:ext cx="320100" cy="320400"/>
          </a:xfrm>
          <a:prstGeom prst="rect">
            <a:avLst/>
          </a:prstGeom>
          <a:noFill/>
          <a:ln>
            <a:noFill/>
          </a:ln>
        </p:spPr>
      </p:sp>
      <p:sp>
        <p:nvSpPr>
          <p:cNvPr id="2523" name="Google Shape;2523;p210"/>
          <p:cNvSpPr>
            <a:spLocks noGrp="1"/>
          </p:cNvSpPr>
          <p:nvPr>
            <p:ph type="pic" idx="19"/>
          </p:nvPr>
        </p:nvSpPr>
        <p:spPr>
          <a:xfrm>
            <a:off x="5159327" y="2409088"/>
            <a:ext cx="320100" cy="320400"/>
          </a:xfrm>
          <a:prstGeom prst="rect">
            <a:avLst/>
          </a:prstGeom>
          <a:noFill/>
          <a:ln>
            <a:noFill/>
          </a:ln>
        </p:spPr>
      </p:sp>
      <p:sp>
        <p:nvSpPr>
          <p:cNvPr id="2524" name="Google Shape;2524;p210"/>
          <p:cNvSpPr>
            <a:spLocks noGrp="1"/>
          </p:cNvSpPr>
          <p:nvPr>
            <p:ph type="pic" idx="20"/>
          </p:nvPr>
        </p:nvSpPr>
        <p:spPr>
          <a:xfrm>
            <a:off x="6702868" y="2409088"/>
            <a:ext cx="320100" cy="320400"/>
          </a:xfrm>
          <a:prstGeom prst="rect">
            <a:avLst/>
          </a:prstGeom>
          <a:noFill/>
          <a:ln>
            <a:noFill/>
          </a:ln>
        </p:spPr>
      </p:sp>
      <p:sp>
        <p:nvSpPr>
          <p:cNvPr id="2525" name="Google Shape;2525;p210"/>
          <p:cNvSpPr>
            <a:spLocks noGrp="1"/>
          </p:cNvSpPr>
          <p:nvPr>
            <p:ph type="pic" idx="21"/>
          </p:nvPr>
        </p:nvSpPr>
        <p:spPr>
          <a:xfrm>
            <a:off x="8243295" y="2420147"/>
            <a:ext cx="320100" cy="320400"/>
          </a:xfrm>
          <a:prstGeom prst="rect">
            <a:avLst/>
          </a:prstGeom>
          <a:noFill/>
          <a:ln>
            <a:noFill/>
          </a:ln>
        </p:spPr>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88. Three dates vertical timeline">
  <p:cSld name="88. Three dates vertical timeline">
    <p:spTree>
      <p:nvGrpSpPr>
        <p:cNvPr id="1" name="Shape 2526"/>
        <p:cNvGrpSpPr/>
        <p:nvPr/>
      </p:nvGrpSpPr>
      <p:grpSpPr>
        <a:xfrm>
          <a:off x="0" y="0"/>
          <a:ext cx="0" cy="0"/>
          <a:chOff x="0" y="0"/>
          <a:chExt cx="0" cy="0"/>
        </a:xfrm>
      </p:grpSpPr>
      <p:grpSp>
        <p:nvGrpSpPr>
          <p:cNvPr id="2527" name="Google Shape;2527;p211"/>
          <p:cNvGrpSpPr/>
          <p:nvPr/>
        </p:nvGrpSpPr>
        <p:grpSpPr>
          <a:xfrm rot="-5400000">
            <a:off x="5265985" y="2927471"/>
            <a:ext cx="120134" cy="1494877"/>
            <a:chOff x="8582641" y="7032180"/>
            <a:chExt cx="320100" cy="3986340"/>
          </a:xfrm>
        </p:grpSpPr>
        <p:cxnSp>
          <p:nvCxnSpPr>
            <p:cNvPr id="2528" name="Google Shape;2528;p211"/>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529" name="Google Shape;2529;p211"/>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530" name="Google Shape;2530;p211"/>
          <p:cNvGrpSpPr/>
          <p:nvPr/>
        </p:nvGrpSpPr>
        <p:grpSpPr>
          <a:xfrm rot="5400000" flipH="1">
            <a:off x="3760739" y="1500105"/>
            <a:ext cx="120134" cy="1494877"/>
            <a:chOff x="8582641" y="7032180"/>
            <a:chExt cx="320100" cy="3986340"/>
          </a:xfrm>
        </p:grpSpPr>
        <p:cxnSp>
          <p:nvCxnSpPr>
            <p:cNvPr id="2531" name="Google Shape;2531;p211"/>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532" name="Google Shape;2532;p211"/>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2533" name="Google Shape;2533;p211"/>
          <p:cNvCxnSpPr>
            <a:endCxn id="2534" idx="4"/>
          </p:cNvCxnSpPr>
          <p:nvPr/>
        </p:nvCxnSpPr>
        <p:spPr>
          <a:xfrm>
            <a:off x="4579156" y="142"/>
            <a:ext cx="0" cy="3921900"/>
          </a:xfrm>
          <a:prstGeom prst="straightConnector1">
            <a:avLst/>
          </a:prstGeom>
          <a:noFill/>
          <a:ln w="19050" cap="flat" cmpd="sng">
            <a:solidFill>
              <a:schemeClr val="dk2"/>
            </a:solidFill>
            <a:prstDash val="solid"/>
            <a:miter lim="400000"/>
            <a:headEnd type="none" w="sm" len="sm"/>
            <a:tailEnd type="none" w="sm" len="sm"/>
          </a:ln>
        </p:spPr>
      </p:cxnSp>
      <p:grpSp>
        <p:nvGrpSpPr>
          <p:cNvPr id="2535" name="Google Shape;2535;p211"/>
          <p:cNvGrpSpPr/>
          <p:nvPr/>
        </p:nvGrpSpPr>
        <p:grpSpPr>
          <a:xfrm rot="-5400000">
            <a:off x="5263128" y="72535"/>
            <a:ext cx="120134" cy="1494877"/>
            <a:chOff x="8582641" y="7032180"/>
            <a:chExt cx="320100" cy="3986340"/>
          </a:xfrm>
        </p:grpSpPr>
        <p:cxnSp>
          <p:nvCxnSpPr>
            <p:cNvPr id="2536" name="Google Shape;2536;p211"/>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537" name="Google Shape;2537;p211"/>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2538" name="Google Shape;2538;p211"/>
          <p:cNvSpPr/>
          <p:nvPr/>
        </p:nvSpPr>
        <p:spPr>
          <a:xfrm>
            <a:off x="4304806" y="1945377"/>
            <a:ext cx="548700" cy="5493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534" name="Google Shape;2534;p211"/>
          <p:cNvSpPr/>
          <p:nvPr/>
        </p:nvSpPr>
        <p:spPr>
          <a:xfrm>
            <a:off x="4304806" y="3372742"/>
            <a:ext cx="548700" cy="5493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539" name="Google Shape;2539;p211"/>
          <p:cNvSpPr/>
          <p:nvPr/>
        </p:nvSpPr>
        <p:spPr>
          <a:xfrm>
            <a:off x="4304806" y="518007"/>
            <a:ext cx="548700" cy="5493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540" name="Google Shape;2540;p211"/>
          <p:cNvSpPr txBox="1">
            <a:spLocks noGrp="1"/>
          </p:cNvSpPr>
          <p:nvPr>
            <p:ph type="subTitle" idx="1"/>
          </p:nvPr>
        </p:nvSpPr>
        <p:spPr>
          <a:xfrm>
            <a:off x="6139100" y="615461"/>
            <a:ext cx="2579100" cy="4377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541" name="Google Shape;2541;p211"/>
          <p:cNvSpPr txBox="1">
            <a:spLocks noGrp="1"/>
          </p:cNvSpPr>
          <p:nvPr>
            <p:ph type="subTitle" idx="2"/>
          </p:nvPr>
        </p:nvSpPr>
        <p:spPr>
          <a:xfrm>
            <a:off x="6139100" y="315942"/>
            <a:ext cx="2579100" cy="4485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542" name="Google Shape;2542;p211"/>
          <p:cNvSpPr txBox="1">
            <a:spLocks noGrp="1"/>
          </p:cNvSpPr>
          <p:nvPr>
            <p:ph type="subTitle" idx="3"/>
          </p:nvPr>
        </p:nvSpPr>
        <p:spPr>
          <a:xfrm>
            <a:off x="6139100" y="1053013"/>
            <a:ext cx="25791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543" name="Google Shape;2543;p211"/>
          <p:cNvSpPr txBox="1">
            <a:spLocks noGrp="1"/>
          </p:cNvSpPr>
          <p:nvPr>
            <p:ph type="subTitle" idx="4"/>
          </p:nvPr>
        </p:nvSpPr>
        <p:spPr>
          <a:xfrm>
            <a:off x="6139100" y="3476770"/>
            <a:ext cx="2579100" cy="4377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544" name="Google Shape;2544;p211"/>
          <p:cNvSpPr txBox="1">
            <a:spLocks noGrp="1"/>
          </p:cNvSpPr>
          <p:nvPr>
            <p:ph type="subTitle" idx="5"/>
          </p:nvPr>
        </p:nvSpPr>
        <p:spPr>
          <a:xfrm>
            <a:off x="6139100" y="3177253"/>
            <a:ext cx="2579100" cy="4485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545" name="Google Shape;2545;p211"/>
          <p:cNvSpPr txBox="1">
            <a:spLocks noGrp="1"/>
          </p:cNvSpPr>
          <p:nvPr>
            <p:ph type="subTitle" idx="6"/>
          </p:nvPr>
        </p:nvSpPr>
        <p:spPr>
          <a:xfrm>
            <a:off x="6139100" y="3914323"/>
            <a:ext cx="25791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546" name="Google Shape;2546;p211"/>
          <p:cNvSpPr txBox="1">
            <a:spLocks noGrp="1"/>
          </p:cNvSpPr>
          <p:nvPr>
            <p:ph type="subTitle" idx="7"/>
          </p:nvPr>
        </p:nvSpPr>
        <p:spPr>
          <a:xfrm>
            <a:off x="400575" y="1966173"/>
            <a:ext cx="2579100" cy="4377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547" name="Google Shape;2547;p211"/>
          <p:cNvSpPr txBox="1">
            <a:spLocks noGrp="1"/>
          </p:cNvSpPr>
          <p:nvPr>
            <p:ph type="subTitle" idx="8"/>
          </p:nvPr>
        </p:nvSpPr>
        <p:spPr>
          <a:xfrm>
            <a:off x="400575" y="1666655"/>
            <a:ext cx="2579100" cy="4485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548" name="Google Shape;2548;p211"/>
          <p:cNvSpPr txBox="1">
            <a:spLocks noGrp="1"/>
          </p:cNvSpPr>
          <p:nvPr>
            <p:ph type="subTitle" idx="9"/>
          </p:nvPr>
        </p:nvSpPr>
        <p:spPr>
          <a:xfrm>
            <a:off x="400575" y="2403726"/>
            <a:ext cx="2579100" cy="4485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549" name="Google Shape;2549;p211"/>
          <p:cNvSpPr>
            <a:spLocks noGrp="1"/>
          </p:cNvSpPr>
          <p:nvPr>
            <p:ph type="pic" idx="13"/>
          </p:nvPr>
        </p:nvSpPr>
        <p:spPr>
          <a:xfrm>
            <a:off x="4415790" y="632443"/>
            <a:ext cx="320100" cy="320400"/>
          </a:xfrm>
          <a:prstGeom prst="rect">
            <a:avLst/>
          </a:prstGeom>
          <a:noFill/>
          <a:ln>
            <a:noFill/>
          </a:ln>
        </p:spPr>
      </p:sp>
      <p:sp>
        <p:nvSpPr>
          <p:cNvPr id="2550" name="Google Shape;2550;p211"/>
          <p:cNvSpPr>
            <a:spLocks noGrp="1"/>
          </p:cNvSpPr>
          <p:nvPr>
            <p:ph type="pic" idx="14"/>
          </p:nvPr>
        </p:nvSpPr>
        <p:spPr>
          <a:xfrm>
            <a:off x="4415790" y="2069207"/>
            <a:ext cx="320100" cy="320400"/>
          </a:xfrm>
          <a:prstGeom prst="rect">
            <a:avLst/>
          </a:prstGeom>
          <a:noFill/>
          <a:ln>
            <a:noFill/>
          </a:ln>
        </p:spPr>
      </p:sp>
      <p:sp>
        <p:nvSpPr>
          <p:cNvPr id="2551" name="Google Shape;2551;p211"/>
          <p:cNvSpPr>
            <a:spLocks noGrp="1"/>
          </p:cNvSpPr>
          <p:nvPr>
            <p:ph type="pic" idx="15"/>
          </p:nvPr>
        </p:nvSpPr>
        <p:spPr>
          <a:xfrm>
            <a:off x="4418647" y="3508060"/>
            <a:ext cx="320100" cy="320400"/>
          </a:xfrm>
          <a:prstGeom prst="rect">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3. Speaker card  (2 people)">
  <p:cSld name="13. Speaker card  (2 people)">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22"/>
          <p:cNvSpPr>
            <a:spLocks noGrp="1"/>
          </p:cNvSpPr>
          <p:nvPr>
            <p:ph type="pic" idx="2"/>
          </p:nvPr>
        </p:nvSpPr>
        <p:spPr>
          <a:xfrm>
            <a:off x="374009" y="3149010"/>
            <a:ext cx="857400" cy="858194"/>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43" name="Google Shape;143;p22"/>
          <p:cNvSpPr>
            <a:spLocks noGrp="1"/>
          </p:cNvSpPr>
          <p:nvPr>
            <p:ph type="pic" idx="3"/>
          </p:nvPr>
        </p:nvSpPr>
        <p:spPr>
          <a:xfrm>
            <a:off x="4552387" y="3149010"/>
            <a:ext cx="857400" cy="858194"/>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44" name="Google Shape;144;p22"/>
          <p:cNvSpPr txBox="1">
            <a:spLocks noGrp="1"/>
          </p:cNvSpPr>
          <p:nvPr>
            <p:ph type="title"/>
          </p:nvPr>
        </p:nvSpPr>
        <p:spPr>
          <a:xfrm>
            <a:off x="381000" y="1382023"/>
            <a:ext cx="6858000" cy="741386"/>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45" name="Google Shape;145;p22"/>
          <p:cNvSpPr txBox="1">
            <a:spLocks noGrp="1"/>
          </p:cNvSpPr>
          <p:nvPr>
            <p:ph type="title" idx="4"/>
          </p:nvPr>
        </p:nvSpPr>
        <p:spPr>
          <a:xfrm>
            <a:off x="1331976" y="3178929"/>
            <a:ext cx="2862000" cy="439306"/>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spcBef>
                <a:spcPts val="0"/>
              </a:spcBef>
              <a:spcAft>
                <a:spcPts val="0"/>
              </a:spcAft>
              <a:buClr>
                <a:schemeClr val="dk1"/>
              </a:buClr>
              <a:buSzPts val="1600"/>
              <a:buNone/>
              <a:defRPr sz="1600">
                <a:solidFill>
                  <a:schemeClr val="dk1"/>
                </a:solidFill>
              </a:defRPr>
            </a:lvl2pPr>
            <a:lvl3pPr lvl="2">
              <a:spcBef>
                <a:spcPts val="0"/>
              </a:spcBef>
              <a:spcAft>
                <a:spcPts val="0"/>
              </a:spcAft>
              <a:buClr>
                <a:schemeClr val="dk1"/>
              </a:buClr>
              <a:buSzPts val="1600"/>
              <a:buNone/>
              <a:defRPr sz="1600">
                <a:solidFill>
                  <a:schemeClr val="dk1"/>
                </a:solidFill>
              </a:defRPr>
            </a:lvl3pPr>
            <a:lvl4pPr lvl="3">
              <a:spcBef>
                <a:spcPts val="0"/>
              </a:spcBef>
              <a:spcAft>
                <a:spcPts val="0"/>
              </a:spcAft>
              <a:buClr>
                <a:schemeClr val="dk1"/>
              </a:buClr>
              <a:buSzPts val="1600"/>
              <a:buNone/>
              <a:defRPr sz="1600">
                <a:solidFill>
                  <a:schemeClr val="dk1"/>
                </a:solidFill>
              </a:defRPr>
            </a:lvl4pPr>
            <a:lvl5pPr lvl="4">
              <a:spcBef>
                <a:spcPts val="0"/>
              </a:spcBef>
              <a:spcAft>
                <a:spcPts val="0"/>
              </a:spcAft>
              <a:buClr>
                <a:schemeClr val="dk1"/>
              </a:buClr>
              <a:buSzPts val="1600"/>
              <a:buNone/>
              <a:defRPr sz="1600">
                <a:solidFill>
                  <a:schemeClr val="dk1"/>
                </a:solidFill>
              </a:defRPr>
            </a:lvl5pPr>
            <a:lvl6pPr lvl="5">
              <a:spcBef>
                <a:spcPts val="0"/>
              </a:spcBef>
              <a:spcAft>
                <a:spcPts val="0"/>
              </a:spcAft>
              <a:buClr>
                <a:schemeClr val="dk1"/>
              </a:buClr>
              <a:buSzPts val="1600"/>
              <a:buNone/>
              <a:defRPr sz="1600">
                <a:solidFill>
                  <a:schemeClr val="dk1"/>
                </a:solidFill>
              </a:defRPr>
            </a:lvl6pPr>
            <a:lvl7pPr lvl="6">
              <a:spcBef>
                <a:spcPts val="0"/>
              </a:spcBef>
              <a:spcAft>
                <a:spcPts val="0"/>
              </a:spcAft>
              <a:buClr>
                <a:schemeClr val="dk1"/>
              </a:buClr>
              <a:buSzPts val="1600"/>
              <a:buNone/>
              <a:defRPr sz="1600">
                <a:solidFill>
                  <a:schemeClr val="dk1"/>
                </a:solidFill>
              </a:defRPr>
            </a:lvl7pPr>
            <a:lvl8pPr lvl="7">
              <a:spcBef>
                <a:spcPts val="0"/>
              </a:spcBef>
              <a:spcAft>
                <a:spcPts val="0"/>
              </a:spcAft>
              <a:buClr>
                <a:schemeClr val="dk1"/>
              </a:buClr>
              <a:buSzPts val="1600"/>
              <a:buNone/>
              <a:defRPr sz="1600">
                <a:solidFill>
                  <a:schemeClr val="dk1"/>
                </a:solidFill>
              </a:defRPr>
            </a:lvl8pPr>
            <a:lvl9pPr lvl="8">
              <a:spcBef>
                <a:spcPts val="0"/>
              </a:spcBef>
              <a:spcAft>
                <a:spcPts val="0"/>
              </a:spcAft>
              <a:buClr>
                <a:schemeClr val="dk1"/>
              </a:buClr>
              <a:buSzPts val="1600"/>
              <a:buNone/>
              <a:defRPr sz="1600">
                <a:solidFill>
                  <a:schemeClr val="dk1"/>
                </a:solidFill>
              </a:defRPr>
            </a:lvl9pPr>
          </a:lstStyle>
          <a:p>
            <a:endParaRPr/>
          </a:p>
        </p:txBody>
      </p:sp>
      <p:sp>
        <p:nvSpPr>
          <p:cNvPr id="146" name="Google Shape;146;p22"/>
          <p:cNvSpPr txBox="1">
            <a:spLocks noGrp="1"/>
          </p:cNvSpPr>
          <p:nvPr>
            <p:ph type="subTitle" idx="1"/>
          </p:nvPr>
        </p:nvSpPr>
        <p:spPr>
          <a:xfrm>
            <a:off x="1331976" y="3469917"/>
            <a:ext cx="2862000" cy="338713"/>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200"/>
              <a:buFont typeface="Roboto Mono"/>
              <a:buNone/>
              <a:defRPr sz="12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sp>
        <p:nvSpPr>
          <p:cNvPr id="147" name="Google Shape;147;p22"/>
          <p:cNvSpPr txBox="1">
            <a:spLocks noGrp="1"/>
          </p:cNvSpPr>
          <p:nvPr>
            <p:ph type="title" idx="5"/>
          </p:nvPr>
        </p:nvSpPr>
        <p:spPr>
          <a:xfrm>
            <a:off x="5513391" y="3178929"/>
            <a:ext cx="2862000" cy="439306"/>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spcBef>
                <a:spcPts val="0"/>
              </a:spcBef>
              <a:spcAft>
                <a:spcPts val="0"/>
              </a:spcAft>
              <a:buClr>
                <a:schemeClr val="dk1"/>
              </a:buClr>
              <a:buSzPts val="1600"/>
              <a:buNone/>
              <a:defRPr sz="1600">
                <a:solidFill>
                  <a:schemeClr val="dk1"/>
                </a:solidFill>
              </a:defRPr>
            </a:lvl2pPr>
            <a:lvl3pPr lvl="2">
              <a:spcBef>
                <a:spcPts val="0"/>
              </a:spcBef>
              <a:spcAft>
                <a:spcPts val="0"/>
              </a:spcAft>
              <a:buClr>
                <a:schemeClr val="dk1"/>
              </a:buClr>
              <a:buSzPts val="1600"/>
              <a:buNone/>
              <a:defRPr sz="1600">
                <a:solidFill>
                  <a:schemeClr val="dk1"/>
                </a:solidFill>
              </a:defRPr>
            </a:lvl3pPr>
            <a:lvl4pPr lvl="3">
              <a:spcBef>
                <a:spcPts val="0"/>
              </a:spcBef>
              <a:spcAft>
                <a:spcPts val="0"/>
              </a:spcAft>
              <a:buClr>
                <a:schemeClr val="dk1"/>
              </a:buClr>
              <a:buSzPts val="1600"/>
              <a:buNone/>
              <a:defRPr sz="1600">
                <a:solidFill>
                  <a:schemeClr val="dk1"/>
                </a:solidFill>
              </a:defRPr>
            </a:lvl4pPr>
            <a:lvl5pPr lvl="4">
              <a:spcBef>
                <a:spcPts val="0"/>
              </a:spcBef>
              <a:spcAft>
                <a:spcPts val="0"/>
              </a:spcAft>
              <a:buClr>
                <a:schemeClr val="dk1"/>
              </a:buClr>
              <a:buSzPts val="1600"/>
              <a:buNone/>
              <a:defRPr sz="1600">
                <a:solidFill>
                  <a:schemeClr val="dk1"/>
                </a:solidFill>
              </a:defRPr>
            </a:lvl5pPr>
            <a:lvl6pPr lvl="5">
              <a:spcBef>
                <a:spcPts val="0"/>
              </a:spcBef>
              <a:spcAft>
                <a:spcPts val="0"/>
              </a:spcAft>
              <a:buClr>
                <a:schemeClr val="dk1"/>
              </a:buClr>
              <a:buSzPts val="1600"/>
              <a:buNone/>
              <a:defRPr sz="1600">
                <a:solidFill>
                  <a:schemeClr val="dk1"/>
                </a:solidFill>
              </a:defRPr>
            </a:lvl6pPr>
            <a:lvl7pPr lvl="6">
              <a:spcBef>
                <a:spcPts val="0"/>
              </a:spcBef>
              <a:spcAft>
                <a:spcPts val="0"/>
              </a:spcAft>
              <a:buClr>
                <a:schemeClr val="dk1"/>
              </a:buClr>
              <a:buSzPts val="1600"/>
              <a:buNone/>
              <a:defRPr sz="1600">
                <a:solidFill>
                  <a:schemeClr val="dk1"/>
                </a:solidFill>
              </a:defRPr>
            </a:lvl7pPr>
            <a:lvl8pPr lvl="7">
              <a:spcBef>
                <a:spcPts val="0"/>
              </a:spcBef>
              <a:spcAft>
                <a:spcPts val="0"/>
              </a:spcAft>
              <a:buClr>
                <a:schemeClr val="dk1"/>
              </a:buClr>
              <a:buSzPts val="1600"/>
              <a:buNone/>
              <a:defRPr sz="1600">
                <a:solidFill>
                  <a:schemeClr val="dk1"/>
                </a:solidFill>
              </a:defRPr>
            </a:lvl8pPr>
            <a:lvl9pPr lvl="8">
              <a:spcBef>
                <a:spcPts val="0"/>
              </a:spcBef>
              <a:spcAft>
                <a:spcPts val="0"/>
              </a:spcAft>
              <a:buClr>
                <a:schemeClr val="dk1"/>
              </a:buClr>
              <a:buSzPts val="1600"/>
              <a:buNone/>
              <a:defRPr sz="1600">
                <a:solidFill>
                  <a:schemeClr val="dk1"/>
                </a:solidFill>
              </a:defRPr>
            </a:lvl9pPr>
          </a:lstStyle>
          <a:p>
            <a:endParaRPr/>
          </a:p>
        </p:txBody>
      </p:sp>
      <p:sp>
        <p:nvSpPr>
          <p:cNvPr id="148" name="Google Shape;148;p22"/>
          <p:cNvSpPr txBox="1">
            <a:spLocks noGrp="1"/>
          </p:cNvSpPr>
          <p:nvPr>
            <p:ph type="subTitle" idx="6"/>
          </p:nvPr>
        </p:nvSpPr>
        <p:spPr>
          <a:xfrm>
            <a:off x="5513391" y="3469917"/>
            <a:ext cx="2862000" cy="338713"/>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200"/>
              <a:buFont typeface="Roboto Mono"/>
              <a:buNone/>
              <a:defRPr sz="12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cxnSp>
        <p:nvCxnSpPr>
          <p:cNvPr id="149" name="Google Shape;149;p22"/>
          <p:cNvCxnSpPr/>
          <p:nvPr/>
        </p:nvCxnSpPr>
        <p:spPr>
          <a:xfrm>
            <a:off x="452844" y="2574132"/>
            <a:ext cx="5492400" cy="0"/>
          </a:xfrm>
          <a:prstGeom prst="straightConnector1">
            <a:avLst/>
          </a:prstGeom>
          <a:noFill/>
          <a:ln w="19050" cap="rnd" cmpd="sng">
            <a:solidFill>
              <a:schemeClr val="dk1"/>
            </a:solidFill>
            <a:prstDash val="solid"/>
            <a:round/>
            <a:headEnd type="none" w="sm" len="sm"/>
            <a:tailEnd type="none" w="sm" len="sm"/>
          </a:ln>
        </p:spPr>
      </p:cxnSp>
      <p:sp>
        <p:nvSpPr>
          <p:cNvPr id="150" name="Google Shape;150;p22"/>
          <p:cNvSpPr txBox="1">
            <a:spLocks noGrp="1"/>
          </p:cNvSpPr>
          <p:nvPr>
            <p:ph type="body" idx="7"/>
          </p:nvPr>
        </p:nvSpPr>
        <p:spPr>
          <a:xfrm>
            <a:off x="1331976" y="3743065"/>
            <a:ext cx="2862000" cy="29680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1" name="Google Shape;151;p22"/>
          <p:cNvSpPr txBox="1">
            <a:spLocks noGrp="1"/>
          </p:cNvSpPr>
          <p:nvPr>
            <p:ph type="body" idx="8"/>
          </p:nvPr>
        </p:nvSpPr>
        <p:spPr>
          <a:xfrm>
            <a:off x="5513391" y="3743065"/>
            <a:ext cx="2862000" cy="29680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89. Four dates vertical timeline">
  <p:cSld name="89. Four dates vertical timeline">
    <p:spTree>
      <p:nvGrpSpPr>
        <p:cNvPr id="1" name="Shape 2552"/>
        <p:cNvGrpSpPr/>
        <p:nvPr/>
      </p:nvGrpSpPr>
      <p:grpSpPr>
        <a:xfrm>
          <a:off x="0" y="0"/>
          <a:ext cx="0" cy="0"/>
          <a:chOff x="0" y="0"/>
          <a:chExt cx="0" cy="0"/>
        </a:xfrm>
      </p:grpSpPr>
      <p:grpSp>
        <p:nvGrpSpPr>
          <p:cNvPr id="2553" name="Google Shape;2553;p212"/>
          <p:cNvGrpSpPr/>
          <p:nvPr/>
        </p:nvGrpSpPr>
        <p:grpSpPr>
          <a:xfrm rot="5400000" flipH="1">
            <a:off x="3752547" y="3211956"/>
            <a:ext cx="120134" cy="1494877"/>
            <a:chOff x="8582641" y="7032180"/>
            <a:chExt cx="320100" cy="3986340"/>
          </a:xfrm>
        </p:grpSpPr>
        <p:cxnSp>
          <p:nvCxnSpPr>
            <p:cNvPr id="2554" name="Google Shape;2554;p212"/>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555" name="Google Shape;2555;p212"/>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556" name="Google Shape;2556;p212"/>
          <p:cNvGrpSpPr/>
          <p:nvPr/>
        </p:nvGrpSpPr>
        <p:grpSpPr>
          <a:xfrm rot="5400000" flipH="1">
            <a:off x="3760739" y="917437"/>
            <a:ext cx="120134" cy="1494877"/>
            <a:chOff x="8582641" y="7032180"/>
            <a:chExt cx="320100" cy="3986340"/>
          </a:xfrm>
        </p:grpSpPr>
        <p:cxnSp>
          <p:nvCxnSpPr>
            <p:cNvPr id="2557" name="Google Shape;2557;p212"/>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558" name="Google Shape;2558;p212"/>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559" name="Google Shape;2559;p212"/>
          <p:cNvGrpSpPr/>
          <p:nvPr/>
        </p:nvGrpSpPr>
        <p:grpSpPr>
          <a:xfrm rot="-5400000">
            <a:off x="5263128" y="-229822"/>
            <a:ext cx="120134" cy="1494877"/>
            <a:chOff x="8582641" y="7032180"/>
            <a:chExt cx="320100" cy="3986340"/>
          </a:xfrm>
        </p:grpSpPr>
        <p:cxnSp>
          <p:nvCxnSpPr>
            <p:cNvPr id="2560" name="Google Shape;2560;p212"/>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561" name="Google Shape;2561;p212"/>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562" name="Google Shape;2562;p212"/>
          <p:cNvGrpSpPr/>
          <p:nvPr/>
        </p:nvGrpSpPr>
        <p:grpSpPr>
          <a:xfrm rot="-5400000">
            <a:off x="5263128" y="2064697"/>
            <a:ext cx="120134" cy="1494877"/>
            <a:chOff x="8582641" y="7032180"/>
            <a:chExt cx="320100" cy="3986340"/>
          </a:xfrm>
        </p:grpSpPr>
        <p:cxnSp>
          <p:nvCxnSpPr>
            <p:cNvPr id="2563" name="Google Shape;2563;p212"/>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564" name="Google Shape;2564;p212"/>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2565" name="Google Shape;2565;p212"/>
          <p:cNvCxnSpPr/>
          <p:nvPr/>
        </p:nvCxnSpPr>
        <p:spPr>
          <a:xfrm>
            <a:off x="4574143" y="0"/>
            <a:ext cx="0" cy="3958800"/>
          </a:xfrm>
          <a:prstGeom prst="straightConnector1">
            <a:avLst/>
          </a:prstGeom>
          <a:noFill/>
          <a:ln w="19050" cap="flat" cmpd="sng">
            <a:solidFill>
              <a:schemeClr val="dk2"/>
            </a:solidFill>
            <a:prstDash val="solid"/>
            <a:miter lim="400000"/>
            <a:headEnd type="none" w="sm" len="sm"/>
            <a:tailEnd type="none" w="sm" len="sm"/>
          </a:ln>
        </p:spPr>
      </p:cxnSp>
      <p:sp>
        <p:nvSpPr>
          <p:cNvPr id="2566" name="Google Shape;2566;p212"/>
          <p:cNvSpPr/>
          <p:nvPr/>
        </p:nvSpPr>
        <p:spPr>
          <a:xfrm>
            <a:off x="4274106" y="3657227"/>
            <a:ext cx="600000" cy="6006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567" name="Google Shape;2567;p212"/>
          <p:cNvSpPr/>
          <p:nvPr/>
        </p:nvSpPr>
        <p:spPr>
          <a:xfrm>
            <a:off x="4274106" y="215449"/>
            <a:ext cx="600000" cy="6006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568" name="Google Shape;2568;p212"/>
          <p:cNvSpPr/>
          <p:nvPr/>
        </p:nvSpPr>
        <p:spPr>
          <a:xfrm>
            <a:off x="4274106" y="1362709"/>
            <a:ext cx="600000" cy="600600"/>
          </a:xfrm>
          <a:prstGeom prst="ellipse">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569" name="Google Shape;2569;p212"/>
          <p:cNvSpPr/>
          <p:nvPr/>
        </p:nvSpPr>
        <p:spPr>
          <a:xfrm>
            <a:off x="4274106" y="2509968"/>
            <a:ext cx="600000" cy="600600"/>
          </a:xfrm>
          <a:prstGeom prst="ellipse">
            <a:avLst/>
          </a:prstGeom>
          <a:solidFill>
            <a:srgbClr val="090C0F"/>
          </a:solid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570" name="Google Shape;2570;p212"/>
          <p:cNvSpPr txBox="1">
            <a:spLocks noGrp="1"/>
          </p:cNvSpPr>
          <p:nvPr>
            <p:ph type="subTitle" idx="1"/>
          </p:nvPr>
        </p:nvSpPr>
        <p:spPr>
          <a:xfrm>
            <a:off x="6139100" y="310379"/>
            <a:ext cx="2579100" cy="24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571" name="Google Shape;2571;p212"/>
          <p:cNvSpPr txBox="1">
            <a:spLocks noGrp="1"/>
          </p:cNvSpPr>
          <p:nvPr>
            <p:ph type="subTitle" idx="2"/>
          </p:nvPr>
        </p:nvSpPr>
        <p:spPr>
          <a:xfrm>
            <a:off x="6139100" y="10860"/>
            <a:ext cx="2579100" cy="4485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572" name="Google Shape;2572;p212"/>
          <p:cNvSpPr txBox="1">
            <a:spLocks noGrp="1"/>
          </p:cNvSpPr>
          <p:nvPr>
            <p:ph type="subTitle" idx="3"/>
          </p:nvPr>
        </p:nvSpPr>
        <p:spPr>
          <a:xfrm>
            <a:off x="6139100" y="858870"/>
            <a:ext cx="25791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573" name="Google Shape;2573;p212"/>
          <p:cNvSpPr txBox="1">
            <a:spLocks noGrp="1"/>
          </p:cNvSpPr>
          <p:nvPr>
            <p:ph type="subTitle" idx="4"/>
          </p:nvPr>
        </p:nvSpPr>
        <p:spPr>
          <a:xfrm>
            <a:off x="6139100" y="2599659"/>
            <a:ext cx="2579100" cy="24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574" name="Google Shape;2574;p212"/>
          <p:cNvSpPr txBox="1">
            <a:spLocks noGrp="1"/>
          </p:cNvSpPr>
          <p:nvPr>
            <p:ph type="subTitle" idx="5"/>
          </p:nvPr>
        </p:nvSpPr>
        <p:spPr>
          <a:xfrm>
            <a:off x="6139100" y="2300141"/>
            <a:ext cx="2579100" cy="4485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575" name="Google Shape;2575;p212"/>
          <p:cNvSpPr txBox="1">
            <a:spLocks noGrp="1"/>
          </p:cNvSpPr>
          <p:nvPr>
            <p:ph type="subTitle" idx="6"/>
          </p:nvPr>
        </p:nvSpPr>
        <p:spPr>
          <a:xfrm>
            <a:off x="6139100" y="3148151"/>
            <a:ext cx="25791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576" name="Google Shape;2576;p212"/>
          <p:cNvSpPr txBox="1">
            <a:spLocks noGrp="1"/>
          </p:cNvSpPr>
          <p:nvPr>
            <p:ph type="subTitle" idx="7"/>
          </p:nvPr>
        </p:nvSpPr>
        <p:spPr>
          <a:xfrm>
            <a:off x="405050" y="1391917"/>
            <a:ext cx="2579100" cy="247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577" name="Google Shape;2577;p212"/>
          <p:cNvSpPr txBox="1">
            <a:spLocks noGrp="1"/>
          </p:cNvSpPr>
          <p:nvPr>
            <p:ph type="subTitle" idx="8"/>
          </p:nvPr>
        </p:nvSpPr>
        <p:spPr>
          <a:xfrm>
            <a:off x="405050" y="1092399"/>
            <a:ext cx="2579100" cy="4485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578" name="Google Shape;2578;p212"/>
          <p:cNvSpPr txBox="1">
            <a:spLocks noGrp="1"/>
          </p:cNvSpPr>
          <p:nvPr>
            <p:ph type="subTitle" idx="9"/>
          </p:nvPr>
        </p:nvSpPr>
        <p:spPr>
          <a:xfrm>
            <a:off x="405050" y="1940408"/>
            <a:ext cx="2579100" cy="4485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579" name="Google Shape;2579;p212"/>
          <p:cNvSpPr txBox="1">
            <a:spLocks noGrp="1"/>
          </p:cNvSpPr>
          <p:nvPr>
            <p:ph type="subTitle" idx="13"/>
          </p:nvPr>
        </p:nvSpPr>
        <p:spPr>
          <a:xfrm>
            <a:off x="405050" y="3684976"/>
            <a:ext cx="2579100" cy="247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580" name="Google Shape;2580;p212"/>
          <p:cNvSpPr txBox="1">
            <a:spLocks noGrp="1"/>
          </p:cNvSpPr>
          <p:nvPr>
            <p:ph type="subTitle" idx="14"/>
          </p:nvPr>
        </p:nvSpPr>
        <p:spPr>
          <a:xfrm>
            <a:off x="405050" y="3385457"/>
            <a:ext cx="2579100" cy="4485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581" name="Google Shape;2581;p212"/>
          <p:cNvSpPr txBox="1">
            <a:spLocks noGrp="1"/>
          </p:cNvSpPr>
          <p:nvPr>
            <p:ph type="subTitle" idx="15"/>
          </p:nvPr>
        </p:nvSpPr>
        <p:spPr>
          <a:xfrm>
            <a:off x="405050" y="4233467"/>
            <a:ext cx="2579100" cy="4485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582" name="Google Shape;2582;p212"/>
          <p:cNvSpPr>
            <a:spLocks noGrp="1"/>
          </p:cNvSpPr>
          <p:nvPr>
            <p:ph type="pic" idx="16"/>
          </p:nvPr>
        </p:nvSpPr>
        <p:spPr>
          <a:xfrm>
            <a:off x="4408170" y="355559"/>
            <a:ext cx="320100" cy="320400"/>
          </a:xfrm>
          <a:prstGeom prst="rect">
            <a:avLst/>
          </a:prstGeom>
          <a:noFill/>
          <a:ln>
            <a:noFill/>
          </a:ln>
        </p:spPr>
      </p:sp>
      <p:sp>
        <p:nvSpPr>
          <p:cNvPr id="2583" name="Google Shape;2583;p212"/>
          <p:cNvSpPr>
            <a:spLocks noGrp="1"/>
          </p:cNvSpPr>
          <p:nvPr>
            <p:ph type="pic" idx="17"/>
          </p:nvPr>
        </p:nvSpPr>
        <p:spPr>
          <a:xfrm>
            <a:off x="4408170" y="1504873"/>
            <a:ext cx="320100" cy="320400"/>
          </a:xfrm>
          <a:prstGeom prst="rect">
            <a:avLst/>
          </a:prstGeom>
          <a:noFill/>
          <a:ln>
            <a:noFill/>
          </a:ln>
        </p:spPr>
      </p:sp>
      <p:sp>
        <p:nvSpPr>
          <p:cNvPr id="2584" name="Google Shape;2584;p212"/>
          <p:cNvSpPr>
            <a:spLocks noGrp="1"/>
          </p:cNvSpPr>
          <p:nvPr>
            <p:ph type="pic" idx="18"/>
          </p:nvPr>
        </p:nvSpPr>
        <p:spPr>
          <a:xfrm>
            <a:off x="4415790" y="2650077"/>
            <a:ext cx="320100" cy="320400"/>
          </a:xfrm>
          <a:prstGeom prst="rect">
            <a:avLst/>
          </a:prstGeom>
          <a:noFill/>
          <a:ln>
            <a:noFill/>
          </a:ln>
        </p:spPr>
      </p:sp>
      <p:sp>
        <p:nvSpPr>
          <p:cNvPr id="2585" name="Google Shape;2585;p212"/>
          <p:cNvSpPr>
            <a:spLocks noGrp="1"/>
          </p:cNvSpPr>
          <p:nvPr>
            <p:ph type="pic" idx="19"/>
          </p:nvPr>
        </p:nvSpPr>
        <p:spPr>
          <a:xfrm>
            <a:off x="4397012" y="3803636"/>
            <a:ext cx="320100" cy="320400"/>
          </a:xfrm>
          <a:prstGeom prst="rect">
            <a:avLst/>
          </a:prstGeom>
          <a:noFill/>
          <a:ln>
            <a:noFill/>
          </a:ln>
        </p:spPr>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90. Five dates vertical timeline">
  <p:cSld name="90. Five dates vertical timeline">
    <p:spTree>
      <p:nvGrpSpPr>
        <p:cNvPr id="1" name="Shape 2586"/>
        <p:cNvGrpSpPr/>
        <p:nvPr/>
      </p:nvGrpSpPr>
      <p:grpSpPr>
        <a:xfrm>
          <a:off x="0" y="0"/>
          <a:ext cx="0" cy="0"/>
          <a:chOff x="0" y="0"/>
          <a:chExt cx="0" cy="0"/>
        </a:xfrm>
      </p:grpSpPr>
      <p:grpSp>
        <p:nvGrpSpPr>
          <p:cNvPr id="2587" name="Google Shape;2587;p213"/>
          <p:cNvGrpSpPr/>
          <p:nvPr/>
        </p:nvGrpSpPr>
        <p:grpSpPr>
          <a:xfrm rot="-5400000">
            <a:off x="5263128" y="728557"/>
            <a:ext cx="120134" cy="1494877"/>
            <a:chOff x="8582641" y="7032180"/>
            <a:chExt cx="320100" cy="3986340"/>
          </a:xfrm>
        </p:grpSpPr>
        <p:cxnSp>
          <p:nvCxnSpPr>
            <p:cNvPr id="2588" name="Google Shape;2588;p213"/>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589" name="Google Shape;2589;p21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590" name="Google Shape;2590;p213"/>
          <p:cNvGrpSpPr/>
          <p:nvPr/>
        </p:nvGrpSpPr>
        <p:grpSpPr>
          <a:xfrm rot="-5400000">
            <a:off x="5263128" y="2457828"/>
            <a:ext cx="120134" cy="1494877"/>
            <a:chOff x="8582641" y="7032180"/>
            <a:chExt cx="320100" cy="3986340"/>
          </a:xfrm>
        </p:grpSpPr>
        <p:cxnSp>
          <p:nvCxnSpPr>
            <p:cNvPr id="2591" name="Google Shape;2591;p213"/>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592" name="Google Shape;2592;p21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593" name="Google Shape;2593;p213"/>
          <p:cNvGrpSpPr/>
          <p:nvPr/>
        </p:nvGrpSpPr>
        <p:grpSpPr>
          <a:xfrm rot="5400000" flipH="1">
            <a:off x="3760739" y="1589201"/>
            <a:ext cx="120134" cy="1494877"/>
            <a:chOff x="8582641" y="7032180"/>
            <a:chExt cx="320100" cy="3986340"/>
          </a:xfrm>
        </p:grpSpPr>
        <p:cxnSp>
          <p:nvCxnSpPr>
            <p:cNvPr id="2594" name="Google Shape;2594;p213"/>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595" name="Google Shape;2595;p21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596" name="Google Shape;2596;p213"/>
          <p:cNvGrpSpPr/>
          <p:nvPr/>
        </p:nvGrpSpPr>
        <p:grpSpPr>
          <a:xfrm rot="5400000" flipH="1">
            <a:off x="3742876" y="3272741"/>
            <a:ext cx="120134" cy="1494877"/>
            <a:chOff x="8582641" y="7032180"/>
            <a:chExt cx="320100" cy="3986340"/>
          </a:xfrm>
        </p:grpSpPr>
        <p:cxnSp>
          <p:nvCxnSpPr>
            <p:cNvPr id="2597" name="Google Shape;2597;p213"/>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598" name="Google Shape;2598;p21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599" name="Google Shape;2599;p213"/>
          <p:cNvGrpSpPr/>
          <p:nvPr/>
        </p:nvGrpSpPr>
        <p:grpSpPr>
          <a:xfrm rot="5400000" flipH="1">
            <a:off x="3752547" y="-108143"/>
            <a:ext cx="120134" cy="1494877"/>
            <a:chOff x="8582641" y="7032180"/>
            <a:chExt cx="320100" cy="3986340"/>
          </a:xfrm>
        </p:grpSpPr>
        <p:cxnSp>
          <p:nvCxnSpPr>
            <p:cNvPr id="2600" name="Google Shape;2600;p213"/>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601" name="Google Shape;2601;p21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2602" name="Google Shape;2602;p213"/>
          <p:cNvCxnSpPr/>
          <p:nvPr/>
        </p:nvCxnSpPr>
        <p:spPr>
          <a:xfrm>
            <a:off x="4559258" y="18367"/>
            <a:ext cx="0" cy="4047000"/>
          </a:xfrm>
          <a:prstGeom prst="straightConnector1">
            <a:avLst/>
          </a:prstGeom>
          <a:noFill/>
          <a:ln w="19050" cap="flat" cmpd="sng">
            <a:solidFill>
              <a:schemeClr val="dk2"/>
            </a:solidFill>
            <a:prstDash val="solid"/>
            <a:miter lim="400000"/>
            <a:headEnd type="none" w="sm" len="sm"/>
            <a:tailEnd type="none" w="sm" len="sm"/>
          </a:ln>
        </p:spPr>
      </p:cxnSp>
      <p:sp>
        <p:nvSpPr>
          <p:cNvPr id="2603" name="Google Shape;2603;p213"/>
          <p:cNvSpPr/>
          <p:nvPr/>
        </p:nvSpPr>
        <p:spPr>
          <a:xfrm>
            <a:off x="4284908" y="3760330"/>
            <a:ext cx="548700" cy="5466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604" name="Google Shape;2604;p213"/>
          <p:cNvSpPr/>
          <p:nvPr/>
        </p:nvSpPr>
        <p:spPr>
          <a:xfrm>
            <a:off x="4284908" y="365618"/>
            <a:ext cx="548700" cy="5466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605" name="Google Shape;2605;p213"/>
          <p:cNvSpPr/>
          <p:nvPr/>
        </p:nvSpPr>
        <p:spPr>
          <a:xfrm>
            <a:off x="4284908" y="2039058"/>
            <a:ext cx="548700" cy="5466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606" name="Google Shape;2606;p213"/>
          <p:cNvSpPr/>
          <p:nvPr/>
        </p:nvSpPr>
        <p:spPr>
          <a:xfrm>
            <a:off x="4284908" y="2927619"/>
            <a:ext cx="548700" cy="5466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607" name="Google Shape;2607;p213"/>
          <p:cNvSpPr/>
          <p:nvPr/>
        </p:nvSpPr>
        <p:spPr>
          <a:xfrm>
            <a:off x="4284908" y="1202332"/>
            <a:ext cx="548700" cy="5466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608" name="Google Shape;2608;p213"/>
          <p:cNvSpPr txBox="1">
            <a:spLocks noGrp="1"/>
          </p:cNvSpPr>
          <p:nvPr>
            <p:ph type="subTitle" idx="1"/>
          </p:nvPr>
        </p:nvSpPr>
        <p:spPr>
          <a:xfrm>
            <a:off x="471725" y="371798"/>
            <a:ext cx="2579100" cy="247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609" name="Google Shape;2609;p213"/>
          <p:cNvSpPr txBox="1">
            <a:spLocks noGrp="1"/>
          </p:cNvSpPr>
          <p:nvPr>
            <p:ph type="subTitle" idx="2"/>
          </p:nvPr>
        </p:nvSpPr>
        <p:spPr>
          <a:xfrm>
            <a:off x="471725" y="72280"/>
            <a:ext cx="2579100" cy="4485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610" name="Google Shape;2610;p213"/>
          <p:cNvSpPr txBox="1">
            <a:spLocks noGrp="1"/>
          </p:cNvSpPr>
          <p:nvPr>
            <p:ph type="subTitle" idx="3"/>
          </p:nvPr>
        </p:nvSpPr>
        <p:spPr>
          <a:xfrm>
            <a:off x="471725" y="920289"/>
            <a:ext cx="2579100" cy="4485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611" name="Google Shape;2611;p213"/>
          <p:cNvSpPr txBox="1">
            <a:spLocks noGrp="1"/>
          </p:cNvSpPr>
          <p:nvPr>
            <p:ph type="subTitle" idx="4"/>
          </p:nvPr>
        </p:nvSpPr>
        <p:spPr>
          <a:xfrm>
            <a:off x="471725" y="2105952"/>
            <a:ext cx="2579100" cy="247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612" name="Google Shape;2612;p213"/>
          <p:cNvSpPr txBox="1">
            <a:spLocks noGrp="1"/>
          </p:cNvSpPr>
          <p:nvPr>
            <p:ph type="subTitle" idx="5"/>
          </p:nvPr>
        </p:nvSpPr>
        <p:spPr>
          <a:xfrm>
            <a:off x="471725" y="1806434"/>
            <a:ext cx="2579100" cy="4485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613" name="Google Shape;2613;p213"/>
          <p:cNvSpPr txBox="1">
            <a:spLocks noGrp="1"/>
          </p:cNvSpPr>
          <p:nvPr>
            <p:ph type="subTitle" idx="6"/>
          </p:nvPr>
        </p:nvSpPr>
        <p:spPr>
          <a:xfrm>
            <a:off x="471725" y="2654444"/>
            <a:ext cx="2579100" cy="4485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614" name="Google Shape;2614;p213"/>
          <p:cNvSpPr txBox="1">
            <a:spLocks noGrp="1"/>
          </p:cNvSpPr>
          <p:nvPr>
            <p:ph type="subTitle" idx="7"/>
          </p:nvPr>
        </p:nvSpPr>
        <p:spPr>
          <a:xfrm>
            <a:off x="471725" y="3840107"/>
            <a:ext cx="2579100" cy="247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615" name="Google Shape;2615;p213"/>
          <p:cNvSpPr txBox="1">
            <a:spLocks noGrp="1"/>
          </p:cNvSpPr>
          <p:nvPr>
            <p:ph type="subTitle" idx="8"/>
          </p:nvPr>
        </p:nvSpPr>
        <p:spPr>
          <a:xfrm>
            <a:off x="471725" y="3540589"/>
            <a:ext cx="2579100" cy="4485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616" name="Google Shape;2616;p213"/>
          <p:cNvSpPr txBox="1">
            <a:spLocks noGrp="1"/>
          </p:cNvSpPr>
          <p:nvPr>
            <p:ph type="subTitle" idx="9"/>
          </p:nvPr>
        </p:nvSpPr>
        <p:spPr>
          <a:xfrm>
            <a:off x="471725" y="4388598"/>
            <a:ext cx="2579100" cy="4485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617" name="Google Shape;2617;p213"/>
          <p:cNvSpPr txBox="1">
            <a:spLocks noGrp="1"/>
          </p:cNvSpPr>
          <p:nvPr>
            <p:ph type="subTitle" idx="13"/>
          </p:nvPr>
        </p:nvSpPr>
        <p:spPr>
          <a:xfrm>
            <a:off x="6148625" y="1279325"/>
            <a:ext cx="2579100" cy="24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618" name="Google Shape;2618;p213"/>
          <p:cNvSpPr txBox="1">
            <a:spLocks noGrp="1"/>
          </p:cNvSpPr>
          <p:nvPr>
            <p:ph type="subTitle" idx="14"/>
          </p:nvPr>
        </p:nvSpPr>
        <p:spPr>
          <a:xfrm>
            <a:off x="6148625" y="979807"/>
            <a:ext cx="2579100" cy="4485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619" name="Google Shape;2619;p213"/>
          <p:cNvSpPr txBox="1">
            <a:spLocks noGrp="1"/>
          </p:cNvSpPr>
          <p:nvPr>
            <p:ph type="subTitle" idx="15"/>
          </p:nvPr>
        </p:nvSpPr>
        <p:spPr>
          <a:xfrm>
            <a:off x="6148625" y="1827816"/>
            <a:ext cx="25791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620" name="Google Shape;2620;p213"/>
          <p:cNvSpPr txBox="1">
            <a:spLocks noGrp="1"/>
          </p:cNvSpPr>
          <p:nvPr>
            <p:ph type="subTitle" idx="16"/>
          </p:nvPr>
        </p:nvSpPr>
        <p:spPr>
          <a:xfrm>
            <a:off x="6148625" y="2975345"/>
            <a:ext cx="2579100" cy="24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621" name="Google Shape;2621;p213"/>
          <p:cNvSpPr txBox="1">
            <a:spLocks noGrp="1"/>
          </p:cNvSpPr>
          <p:nvPr>
            <p:ph type="subTitle" idx="17"/>
          </p:nvPr>
        </p:nvSpPr>
        <p:spPr>
          <a:xfrm>
            <a:off x="6148625" y="2675826"/>
            <a:ext cx="2579100" cy="4485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622" name="Google Shape;2622;p213"/>
          <p:cNvSpPr txBox="1">
            <a:spLocks noGrp="1"/>
          </p:cNvSpPr>
          <p:nvPr>
            <p:ph type="subTitle" idx="18"/>
          </p:nvPr>
        </p:nvSpPr>
        <p:spPr>
          <a:xfrm>
            <a:off x="6148625" y="3523835"/>
            <a:ext cx="25791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623" name="Google Shape;2623;p213"/>
          <p:cNvSpPr>
            <a:spLocks noGrp="1"/>
          </p:cNvSpPr>
          <p:nvPr>
            <p:ph type="pic" idx="19"/>
          </p:nvPr>
        </p:nvSpPr>
        <p:spPr>
          <a:xfrm>
            <a:off x="4399238" y="480801"/>
            <a:ext cx="320100" cy="320400"/>
          </a:xfrm>
          <a:prstGeom prst="rect">
            <a:avLst/>
          </a:prstGeom>
          <a:noFill/>
          <a:ln>
            <a:noFill/>
          </a:ln>
        </p:spPr>
      </p:sp>
      <p:sp>
        <p:nvSpPr>
          <p:cNvPr id="2624" name="Google Shape;2624;p213"/>
          <p:cNvSpPr>
            <a:spLocks noGrp="1"/>
          </p:cNvSpPr>
          <p:nvPr>
            <p:ph type="pic" idx="20"/>
          </p:nvPr>
        </p:nvSpPr>
        <p:spPr>
          <a:xfrm>
            <a:off x="4399238" y="1315405"/>
            <a:ext cx="320100" cy="320400"/>
          </a:xfrm>
          <a:prstGeom prst="rect">
            <a:avLst/>
          </a:prstGeom>
          <a:noFill/>
          <a:ln>
            <a:noFill/>
          </a:ln>
        </p:spPr>
      </p:sp>
      <p:sp>
        <p:nvSpPr>
          <p:cNvPr id="2625" name="Google Shape;2625;p213"/>
          <p:cNvSpPr>
            <a:spLocks noGrp="1"/>
          </p:cNvSpPr>
          <p:nvPr>
            <p:ph type="pic" idx="21"/>
          </p:nvPr>
        </p:nvSpPr>
        <p:spPr>
          <a:xfrm>
            <a:off x="4408170" y="2154054"/>
            <a:ext cx="320100" cy="320400"/>
          </a:xfrm>
          <a:prstGeom prst="rect">
            <a:avLst/>
          </a:prstGeom>
          <a:noFill/>
          <a:ln>
            <a:noFill/>
          </a:ln>
        </p:spPr>
      </p:sp>
      <p:sp>
        <p:nvSpPr>
          <p:cNvPr id="2626" name="Google Shape;2626;p213"/>
          <p:cNvSpPr>
            <a:spLocks noGrp="1"/>
          </p:cNvSpPr>
          <p:nvPr>
            <p:ph type="pic" idx="22"/>
          </p:nvPr>
        </p:nvSpPr>
        <p:spPr>
          <a:xfrm>
            <a:off x="4407515" y="3047737"/>
            <a:ext cx="320100" cy="320400"/>
          </a:xfrm>
          <a:prstGeom prst="rect">
            <a:avLst/>
          </a:prstGeom>
          <a:noFill/>
          <a:ln>
            <a:noFill/>
          </a:ln>
        </p:spPr>
      </p:sp>
      <p:sp>
        <p:nvSpPr>
          <p:cNvPr id="2627" name="Google Shape;2627;p213"/>
          <p:cNvSpPr>
            <a:spLocks noGrp="1"/>
          </p:cNvSpPr>
          <p:nvPr>
            <p:ph type="pic" idx="23"/>
          </p:nvPr>
        </p:nvSpPr>
        <p:spPr>
          <a:xfrm>
            <a:off x="4399238" y="3873395"/>
            <a:ext cx="320100" cy="320400"/>
          </a:xfrm>
          <a:prstGeom prst="rect">
            <a:avLst/>
          </a:prstGeom>
          <a:noFill/>
          <a:ln>
            <a:noFill/>
          </a:ln>
        </p:spPr>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91. Three point process">
  <p:cSld name="91. Three point process">
    <p:spTree>
      <p:nvGrpSpPr>
        <p:cNvPr id="1" name="Shape 2628"/>
        <p:cNvGrpSpPr/>
        <p:nvPr/>
      </p:nvGrpSpPr>
      <p:grpSpPr>
        <a:xfrm>
          <a:off x="0" y="0"/>
          <a:ext cx="0" cy="0"/>
          <a:chOff x="0" y="0"/>
          <a:chExt cx="0" cy="0"/>
        </a:xfrm>
      </p:grpSpPr>
      <p:cxnSp>
        <p:nvCxnSpPr>
          <p:cNvPr id="2629" name="Google Shape;2629;p214"/>
          <p:cNvCxnSpPr/>
          <p:nvPr/>
        </p:nvCxnSpPr>
        <p:spPr>
          <a:xfrm>
            <a:off x="2494024" y="2765793"/>
            <a:ext cx="0" cy="546000"/>
          </a:xfrm>
          <a:prstGeom prst="straightConnector1">
            <a:avLst/>
          </a:prstGeom>
          <a:noFill/>
          <a:ln w="19050" cap="rnd" cmpd="sng">
            <a:solidFill>
              <a:schemeClr val="accent5"/>
            </a:solidFill>
            <a:prstDash val="solid"/>
            <a:round/>
            <a:headEnd type="none" w="sm" len="sm"/>
            <a:tailEnd type="none" w="sm" len="sm"/>
          </a:ln>
        </p:spPr>
      </p:cxnSp>
      <p:cxnSp>
        <p:nvCxnSpPr>
          <p:cNvPr id="2630" name="Google Shape;2630;p214"/>
          <p:cNvCxnSpPr/>
          <p:nvPr/>
        </p:nvCxnSpPr>
        <p:spPr>
          <a:xfrm rot="10800000">
            <a:off x="2493936" y="3313885"/>
            <a:ext cx="540000" cy="0"/>
          </a:xfrm>
          <a:prstGeom prst="straightConnector1">
            <a:avLst/>
          </a:prstGeom>
          <a:noFill/>
          <a:ln w="19050" cap="rnd" cmpd="sng">
            <a:solidFill>
              <a:schemeClr val="accent2"/>
            </a:solidFill>
            <a:prstDash val="solid"/>
            <a:round/>
            <a:headEnd type="none" w="sm" len="sm"/>
            <a:tailEnd type="none" w="sm" len="sm"/>
          </a:ln>
        </p:spPr>
      </p:cxnSp>
      <p:sp>
        <p:nvSpPr>
          <p:cNvPr id="2631" name="Google Shape;2631;p214"/>
          <p:cNvSpPr/>
          <p:nvPr/>
        </p:nvSpPr>
        <p:spPr>
          <a:xfrm>
            <a:off x="1301195" y="1210949"/>
            <a:ext cx="4800600" cy="666900"/>
          </a:xfrm>
          <a:prstGeom prst="roundRect">
            <a:avLst>
              <a:gd name="adj" fmla="val 13808"/>
            </a:avLst>
          </a:prstGeom>
          <a:noFill/>
          <a:ln w="19050" cap="flat" cmpd="sng">
            <a:solidFill>
              <a:schemeClr val="accent1"/>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2632" name="Google Shape;2632;p214"/>
          <p:cNvSpPr/>
          <p:nvPr/>
        </p:nvSpPr>
        <p:spPr>
          <a:xfrm>
            <a:off x="2171700" y="2092481"/>
            <a:ext cx="4800600" cy="666900"/>
          </a:xfrm>
          <a:prstGeom prst="roundRect">
            <a:avLst>
              <a:gd name="adj" fmla="val 15237"/>
            </a:avLst>
          </a:prstGeom>
          <a:noFill/>
          <a:ln w="19050" cap="flat" cmpd="sng">
            <a:solidFill>
              <a:schemeClr val="accent5"/>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2633" name="Google Shape;2633;p214"/>
          <p:cNvSpPr/>
          <p:nvPr/>
        </p:nvSpPr>
        <p:spPr>
          <a:xfrm>
            <a:off x="3033935" y="2993782"/>
            <a:ext cx="4800600" cy="666900"/>
          </a:xfrm>
          <a:prstGeom prst="roundRect">
            <a:avLst>
              <a:gd name="adj" fmla="val 10949"/>
            </a:avLst>
          </a:prstGeom>
          <a:noFill/>
          <a:ln w="19050" cap="flat" cmpd="sng">
            <a:solidFill>
              <a:schemeClr val="accent2"/>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cxnSp>
        <p:nvCxnSpPr>
          <p:cNvPr id="2634" name="Google Shape;2634;p214"/>
          <p:cNvCxnSpPr/>
          <p:nvPr/>
        </p:nvCxnSpPr>
        <p:spPr>
          <a:xfrm>
            <a:off x="1631789" y="1877828"/>
            <a:ext cx="0" cy="546000"/>
          </a:xfrm>
          <a:prstGeom prst="straightConnector1">
            <a:avLst/>
          </a:prstGeom>
          <a:noFill/>
          <a:ln w="19050" cap="rnd" cmpd="sng">
            <a:solidFill>
              <a:schemeClr val="accent1"/>
            </a:solidFill>
            <a:prstDash val="solid"/>
            <a:round/>
            <a:headEnd type="none" w="sm" len="sm"/>
            <a:tailEnd type="none" w="sm" len="sm"/>
          </a:ln>
        </p:spPr>
      </p:cxnSp>
      <p:cxnSp>
        <p:nvCxnSpPr>
          <p:cNvPr id="2635" name="Google Shape;2635;p214"/>
          <p:cNvCxnSpPr>
            <a:stCxn id="2632" idx="1"/>
          </p:cNvCxnSpPr>
          <p:nvPr/>
        </p:nvCxnSpPr>
        <p:spPr>
          <a:xfrm rot="10800000">
            <a:off x="1631700" y="2425931"/>
            <a:ext cx="540000" cy="0"/>
          </a:xfrm>
          <a:prstGeom prst="straightConnector1">
            <a:avLst/>
          </a:prstGeom>
          <a:noFill/>
          <a:ln w="19050" cap="rnd" cmpd="sng">
            <a:solidFill>
              <a:schemeClr val="accent5"/>
            </a:solidFill>
            <a:prstDash val="solid"/>
            <a:round/>
            <a:headEnd type="none" w="sm" len="sm"/>
            <a:tailEnd type="none" w="sm" len="sm"/>
          </a:ln>
        </p:spPr>
      </p:cxnSp>
      <p:sp>
        <p:nvSpPr>
          <p:cNvPr id="2636" name="Google Shape;2636;p214"/>
          <p:cNvSpPr txBox="1">
            <a:spLocks noGrp="1"/>
          </p:cNvSpPr>
          <p:nvPr>
            <p:ph type="subTitle" idx="1"/>
          </p:nvPr>
        </p:nvSpPr>
        <p:spPr>
          <a:xfrm>
            <a:off x="1463040" y="1400327"/>
            <a:ext cx="45081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637" name="Google Shape;2637;p214"/>
          <p:cNvSpPr txBox="1">
            <a:spLocks noGrp="1"/>
          </p:cNvSpPr>
          <p:nvPr>
            <p:ph type="subTitle" idx="2"/>
          </p:nvPr>
        </p:nvSpPr>
        <p:spPr>
          <a:xfrm>
            <a:off x="2313432" y="2278964"/>
            <a:ext cx="45081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638" name="Google Shape;2638;p214"/>
          <p:cNvSpPr txBox="1">
            <a:spLocks noGrp="1"/>
          </p:cNvSpPr>
          <p:nvPr>
            <p:ph type="subTitle" idx="3"/>
          </p:nvPr>
        </p:nvSpPr>
        <p:spPr>
          <a:xfrm>
            <a:off x="3182112" y="3185059"/>
            <a:ext cx="39135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92. Four point process">
  <p:cSld name="92. Four point process">
    <p:spTree>
      <p:nvGrpSpPr>
        <p:cNvPr id="1" name="Shape 2639"/>
        <p:cNvGrpSpPr/>
        <p:nvPr/>
      </p:nvGrpSpPr>
      <p:grpSpPr>
        <a:xfrm>
          <a:off x="0" y="0"/>
          <a:ext cx="0" cy="0"/>
          <a:chOff x="0" y="0"/>
          <a:chExt cx="0" cy="0"/>
        </a:xfrm>
      </p:grpSpPr>
      <p:cxnSp>
        <p:nvCxnSpPr>
          <p:cNvPr id="2640" name="Google Shape;2640;p215"/>
          <p:cNvCxnSpPr/>
          <p:nvPr/>
        </p:nvCxnSpPr>
        <p:spPr>
          <a:xfrm>
            <a:off x="1946447" y="2342274"/>
            <a:ext cx="0" cy="546000"/>
          </a:xfrm>
          <a:prstGeom prst="straightConnector1">
            <a:avLst/>
          </a:prstGeom>
          <a:noFill/>
          <a:ln w="19050" cap="rnd" cmpd="sng">
            <a:solidFill>
              <a:schemeClr val="accent5"/>
            </a:solidFill>
            <a:prstDash val="solid"/>
            <a:round/>
            <a:headEnd type="none" w="sm" len="sm"/>
            <a:tailEnd type="none" w="sm" len="sm"/>
          </a:ln>
        </p:spPr>
      </p:cxnSp>
      <p:cxnSp>
        <p:nvCxnSpPr>
          <p:cNvPr id="2641" name="Google Shape;2641;p215"/>
          <p:cNvCxnSpPr/>
          <p:nvPr/>
        </p:nvCxnSpPr>
        <p:spPr>
          <a:xfrm rot="10800000">
            <a:off x="1946359" y="2890366"/>
            <a:ext cx="540000" cy="0"/>
          </a:xfrm>
          <a:prstGeom prst="straightConnector1">
            <a:avLst/>
          </a:prstGeom>
          <a:noFill/>
          <a:ln w="19050" cap="rnd" cmpd="sng">
            <a:solidFill>
              <a:schemeClr val="accent2"/>
            </a:solidFill>
            <a:prstDash val="solid"/>
            <a:round/>
            <a:headEnd type="none" w="sm" len="sm"/>
            <a:tailEnd type="none" w="sm" len="sm"/>
          </a:ln>
        </p:spPr>
      </p:cxnSp>
      <p:sp>
        <p:nvSpPr>
          <p:cNvPr id="2642" name="Google Shape;2642;p215"/>
          <p:cNvSpPr/>
          <p:nvPr/>
        </p:nvSpPr>
        <p:spPr>
          <a:xfrm>
            <a:off x="753618" y="787430"/>
            <a:ext cx="4800600" cy="666900"/>
          </a:xfrm>
          <a:prstGeom prst="roundRect">
            <a:avLst>
              <a:gd name="adj" fmla="val 13808"/>
            </a:avLst>
          </a:prstGeom>
          <a:noFill/>
          <a:ln w="19050" cap="flat" cmpd="sng">
            <a:solidFill>
              <a:schemeClr val="accent1"/>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2643" name="Google Shape;2643;p215"/>
          <p:cNvSpPr/>
          <p:nvPr/>
        </p:nvSpPr>
        <p:spPr>
          <a:xfrm>
            <a:off x="1624123" y="1668962"/>
            <a:ext cx="4800600" cy="666900"/>
          </a:xfrm>
          <a:prstGeom prst="roundRect">
            <a:avLst>
              <a:gd name="adj" fmla="val 15237"/>
            </a:avLst>
          </a:prstGeom>
          <a:noFill/>
          <a:ln w="19050" cap="flat" cmpd="sng">
            <a:solidFill>
              <a:schemeClr val="accent5"/>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2644" name="Google Shape;2644;p215"/>
          <p:cNvSpPr/>
          <p:nvPr/>
        </p:nvSpPr>
        <p:spPr>
          <a:xfrm>
            <a:off x="2486358" y="2570263"/>
            <a:ext cx="4800600" cy="666900"/>
          </a:xfrm>
          <a:prstGeom prst="roundRect">
            <a:avLst>
              <a:gd name="adj" fmla="val 10949"/>
            </a:avLst>
          </a:prstGeom>
          <a:noFill/>
          <a:ln w="19050" cap="flat" cmpd="sng">
            <a:solidFill>
              <a:schemeClr val="accent2"/>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cxnSp>
        <p:nvCxnSpPr>
          <p:cNvPr id="2645" name="Google Shape;2645;p215"/>
          <p:cNvCxnSpPr/>
          <p:nvPr/>
        </p:nvCxnSpPr>
        <p:spPr>
          <a:xfrm>
            <a:off x="1084212" y="1454309"/>
            <a:ext cx="0" cy="546000"/>
          </a:xfrm>
          <a:prstGeom prst="straightConnector1">
            <a:avLst/>
          </a:prstGeom>
          <a:noFill/>
          <a:ln w="19050" cap="rnd" cmpd="sng">
            <a:solidFill>
              <a:schemeClr val="accent1"/>
            </a:solidFill>
            <a:prstDash val="solid"/>
            <a:round/>
            <a:headEnd type="none" w="sm" len="sm"/>
            <a:tailEnd type="none" w="sm" len="sm"/>
          </a:ln>
        </p:spPr>
      </p:cxnSp>
      <p:cxnSp>
        <p:nvCxnSpPr>
          <p:cNvPr id="2646" name="Google Shape;2646;p215"/>
          <p:cNvCxnSpPr>
            <a:stCxn id="2643" idx="1"/>
          </p:cNvCxnSpPr>
          <p:nvPr/>
        </p:nvCxnSpPr>
        <p:spPr>
          <a:xfrm rot="10800000">
            <a:off x="1084123" y="2002412"/>
            <a:ext cx="540000" cy="0"/>
          </a:xfrm>
          <a:prstGeom prst="straightConnector1">
            <a:avLst/>
          </a:prstGeom>
          <a:noFill/>
          <a:ln w="19050" cap="rnd" cmpd="sng">
            <a:solidFill>
              <a:schemeClr val="accent5"/>
            </a:solidFill>
            <a:prstDash val="solid"/>
            <a:round/>
            <a:headEnd type="none" w="sm" len="sm"/>
            <a:tailEnd type="none" w="sm" len="sm"/>
          </a:ln>
        </p:spPr>
      </p:cxnSp>
      <p:cxnSp>
        <p:nvCxnSpPr>
          <p:cNvPr id="2647" name="Google Shape;2647;p215"/>
          <p:cNvCxnSpPr/>
          <p:nvPr/>
        </p:nvCxnSpPr>
        <p:spPr>
          <a:xfrm>
            <a:off x="2821857" y="3236060"/>
            <a:ext cx="0" cy="546000"/>
          </a:xfrm>
          <a:prstGeom prst="straightConnector1">
            <a:avLst/>
          </a:prstGeom>
          <a:noFill/>
          <a:ln w="19050" cap="rnd" cmpd="sng">
            <a:solidFill>
              <a:schemeClr val="accent2"/>
            </a:solidFill>
            <a:prstDash val="solid"/>
            <a:round/>
            <a:headEnd type="none" w="sm" len="sm"/>
            <a:tailEnd type="none" w="sm" len="sm"/>
          </a:ln>
        </p:spPr>
      </p:cxnSp>
      <p:cxnSp>
        <p:nvCxnSpPr>
          <p:cNvPr id="2648" name="Google Shape;2648;p215"/>
          <p:cNvCxnSpPr/>
          <p:nvPr/>
        </p:nvCxnSpPr>
        <p:spPr>
          <a:xfrm rot="10800000">
            <a:off x="2821769" y="3784152"/>
            <a:ext cx="540000" cy="0"/>
          </a:xfrm>
          <a:prstGeom prst="straightConnector1">
            <a:avLst/>
          </a:prstGeom>
          <a:noFill/>
          <a:ln w="19050" cap="rnd" cmpd="sng">
            <a:solidFill>
              <a:schemeClr val="accent6"/>
            </a:solidFill>
            <a:prstDash val="solid"/>
            <a:round/>
            <a:headEnd type="none" w="sm" len="sm"/>
            <a:tailEnd type="none" w="sm" len="sm"/>
          </a:ln>
        </p:spPr>
      </p:cxnSp>
      <p:sp>
        <p:nvSpPr>
          <p:cNvPr id="2649" name="Google Shape;2649;p215"/>
          <p:cNvSpPr/>
          <p:nvPr/>
        </p:nvSpPr>
        <p:spPr>
          <a:xfrm>
            <a:off x="3361767" y="3464049"/>
            <a:ext cx="4800600" cy="666900"/>
          </a:xfrm>
          <a:prstGeom prst="roundRect">
            <a:avLst>
              <a:gd name="adj" fmla="val 10949"/>
            </a:avLst>
          </a:prstGeom>
          <a:noFill/>
          <a:ln w="19050" cap="flat" cmpd="sng">
            <a:solidFill>
              <a:schemeClr val="accent6"/>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2650" name="Google Shape;2650;p215"/>
          <p:cNvSpPr txBox="1">
            <a:spLocks noGrp="1"/>
          </p:cNvSpPr>
          <p:nvPr>
            <p:ph type="subTitle" idx="1"/>
          </p:nvPr>
        </p:nvSpPr>
        <p:spPr>
          <a:xfrm>
            <a:off x="914400" y="979314"/>
            <a:ext cx="45081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651" name="Google Shape;2651;p215"/>
          <p:cNvSpPr txBox="1">
            <a:spLocks noGrp="1"/>
          </p:cNvSpPr>
          <p:nvPr>
            <p:ph type="subTitle" idx="2"/>
          </p:nvPr>
        </p:nvSpPr>
        <p:spPr>
          <a:xfrm>
            <a:off x="1773936" y="1857951"/>
            <a:ext cx="45081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652" name="Google Shape;2652;p215"/>
          <p:cNvSpPr txBox="1">
            <a:spLocks noGrp="1"/>
          </p:cNvSpPr>
          <p:nvPr>
            <p:ph type="subTitle" idx="3"/>
          </p:nvPr>
        </p:nvSpPr>
        <p:spPr>
          <a:xfrm>
            <a:off x="2633472" y="2754893"/>
            <a:ext cx="45081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653" name="Google Shape;2653;p215"/>
          <p:cNvSpPr txBox="1">
            <a:spLocks noGrp="1"/>
          </p:cNvSpPr>
          <p:nvPr>
            <p:ph type="subTitle" idx="4"/>
          </p:nvPr>
        </p:nvSpPr>
        <p:spPr>
          <a:xfrm>
            <a:off x="3511296" y="3651834"/>
            <a:ext cx="39135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93. Title/funnel four">
  <p:cSld name="93. Title/funnel four">
    <p:spTree>
      <p:nvGrpSpPr>
        <p:cNvPr id="1" name="Shape 2654"/>
        <p:cNvGrpSpPr/>
        <p:nvPr/>
      </p:nvGrpSpPr>
      <p:grpSpPr>
        <a:xfrm>
          <a:off x="0" y="0"/>
          <a:ext cx="0" cy="0"/>
          <a:chOff x="0" y="0"/>
          <a:chExt cx="0" cy="0"/>
        </a:xfrm>
      </p:grpSpPr>
      <p:sp>
        <p:nvSpPr>
          <p:cNvPr id="2655" name="Google Shape;2655;p216"/>
          <p:cNvSpPr/>
          <p:nvPr/>
        </p:nvSpPr>
        <p:spPr>
          <a:xfrm>
            <a:off x="5511000" y="3189514"/>
            <a:ext cx="1970400" cy="453000"/>
          </a:xfrm>
          <a:prstGeom prst="roundRect">
            <a:avLst>
              <a:gd name="adj" fmla="val 17744"/>
            </a:avLst>
          </a:prstGeom>
          <a:no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656" name="Google Shape;2656;p216"/>
          <p:cNvSpPr/>
          <p:nvPr/>
        </p:nvSpPr>
        <p:spPr>
          <a:xfrm>
            <a:off x="5291850" y="2628220"/>
            <a:ext cx="2408700" cy="453000"/>
          </a:xfrm>
          <a:prstGeom prst="roundRect">
            <a:avLst>
              <a:gd name="adj" fmla="val 13535"/>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657" name="Google Shape;2657;p216"/>
          <p:cNvSpPr/>
          <p:nvPr/>
        </p:nvSpPr>
        <p:spPr>
          <a:xfrm>
            <a:off x="5023950" y="2066925"/>
            <a:ext cx="2944500" cy="453000"/>
          </a:xfrm>
          <a:prstGeom prst="roundRect">
            <a:avLst>
              <a:gd name="adj" fmla="val 13535"/>
            </a:avLst>
          </a:prstGeom>
          <a:no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658" name="Google Shape;2658;p216"/>
          <p:cNvSpPr/>
          <p:nvPr/>
        </p:nvSpPr>
        <p:spPr>
          <a:xfrm>
            <a:off x="4762500" y="1505656"/>
            <a:ext cx="3467400" cy="453000"/>
          </a:xfrm>
          <a:prstGeom prst="roundRect">
            <a:avLst>
              <a:gd name="adj" fmla="val 15640"/>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659" name="Google Shape;2659;p216"/>
          <p:cNvSpPr txBox="1">
            <a:spLocks noGrp="1"/>
          </p:cNvSpPr>
          <p:nvPr>
            <p:ph type="title"/>
          </p:nvPr>
        </p:nvSpPr>
        <p:spPr>
          <a:xfrm>
            <a:off x="456297" y="1701788"/>
            <a:ext cx="3583200" cy="17448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2660" name="Google Shape;2660;p216"/>
          <p:cNvSpPr txBox="1">
            <a:spLocks noGrp="1"/>
          </p:cNvSpPr>
          <p:nvPr>
            <p:ph type="subTitle" idx="1"/>
          </p:nvPr>
        </p:nvSpPr>
        <p:spPr>
          <a:xfrm>
            <a:off x="5023950" y="1572743"/>
            <a:ext cx="2944500" cy="320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661" name="Google Shape;2661;p216"/>
          <p:cNvSpPr txBox="1">
            <a:spLocks noGrp="1"/>
          </p:cNvSpPr>
          <p:nvPr>
            <p:ph type="subTitle" idx="2"/>
          </p:nvPr>
        </p:nvSpPr>
        <p:spPr>
          <a:xfrm>
            <a:off x="5164350" y="2135464"/>
            <a:ext cx="2663700" cy="320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662" name="Google Shape;2662;p216"/>
          <p:cNvSpPr txBox="1">
            <a:spLocks noGrp="1"/>
          </p:cNvSpPr>
          <p:nvPr>
            <p:ph type="subTitle" idx="3"/>
          </p:nvPr>
        </p:nvSpPr>
        <p:spPr>
          <a:xfrm>
            <a:off x="5487150" y="2693755"/>
            <a:ext cx="2018100" cy="320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663" name="Google Shape;2663;p216"/>
          <p:cNvSpPr txBox="1">
            <a:spLocks noGrp="1"/>
          </p:cNvSpPr>
          <p:nvPr>
            <p:ph type="subTitle" idx="4"/>
          </p:nvPr>
        </p:nvSpPr>
        <p:spPr>
          <a:xfrm>
            <a:off x="5696100" y="3252072"/>
            <a:ext cx="1600200" cy="320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94. Title/funnel five">
  <p:cSld name="94. Title/funnel five">
    <p:spTree>
      <p:nvGrpSpPr>
        <p:cNvPr id="1" name="Shape 2664"/>
        <p:cNvGrpSpPr/>
        <p:nvPr/>
      </p:nvGrpSpPr>
      <p:grpSpPr>
        <a:xfrm>
          <a:off x="0" y="0"/>
          <a:ext cx="0" cy="0"/>
          <a:chOff x="0" y="0"/>
          <a:chExt cx="0" cy="0"/>
        </a:xfrm>
      </p:grpSpPr>
      <p:sp>
        <p:nvSpPr>
          <p:cNvPr id="2665" name="Google Shape;2665;p217"/>
          <p:cNvSpPr txBox="1">
            <a:spLocks noGrp="1"/>
          </p:cNvSpPr>
          <p:nvPr>
            <p:ph type="title"/>
          </p:nvPr>
        </p:nvSpPr>
        <p:spPr>
          <a:xfrm>
            <a:off x="456296" y="1701787"/>
            <a:ext cx="3583200" cy="1744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2666" name="Google Shape;2666;p217"/>
          <p:cNvSpPr/>
          <p:nvPr/>
        </p:nvSpPr>
        <p:spPr>
          <a:xfrm>
            <a:off x="5511000" y="2908816"/>
            <a:ext cx="1970400" cy="453000"/>
          </a:xfrm>
          <a:prstGeom prst="roundRect">
            <a:avLst>
              <a:gd name="adj" fmla="val 17744"/>
            </a:avLst>
          </a:prstGeom>
          <a:no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667" name="Google Shape;2667;p217"/>
          <p:cNvSpPr/>
          <p:nvPr/>
        </p:nvSpPr>
        <p:spPr>
          <a:xfrm>
            <a:off x="5291850" y="2347522"/>
            <a:ext cx="2408700" cy="453000"/>
          </a:xfrm>
          <a:prstGeom prst="roundRect">
            <a:avLst>
              <a:gd name="adj" fmla="val 13535"/>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668" name="Google Shape;2668;p217"/>
          <p:cNvSpPr/>
          <p:nvPr/>
        </p:nvSpPr>
        <p:spPr>
          <a:xfrm>
            <a:off x="5023950" y="1786228"/>
            <a:ext cx="2944500" cy="453000"/>
          </a:xfrm>
          <a:prstGeom prst="roundRect">
            <a:avLst>
              <a:gd name="adj" fmla="val 13535"/>
            </a:avLst>
          </a:prstGeom>
          <a:no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669" name="Google Shape;2669;p217"/>
          <p:cNvSpPr/>
          <p:nvPr/>
        </p:nvSpPr>
        <p:spPr>
          <a:xfrm>
            <a:off x="4762500" y="1224958"/>
            <a:ext cx="3467400" cy="453000"/>
          </a:xfrm>
          <a:prstGeom prst="roundRect">
            <a:avLst>
              <a:gd name="adj" fmla="val 15640"/>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670" name="Google Shape;2670;p217"/>
          <p:cNvSpPr txBox="1">
            <a:spLocks noGrp="1"/>
          </p:cNvSpPr>
          <p:nvPr>
            <p:ph type="subTitle" idx="1"/>
          </p:nvPr>
        </p:nvSpPr>
        <p:spPr>
          <a:xfrm>
            <a:off x="5023950" y="1292046"/>
            <a:ext cx="2944500" cy="320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671" name="Google Shape;2671;p217"/>
          <p:cNvSpPr txBox="1">
            <a:spLocks noGrp="1"/>
          </p:cNvSpPr>
          <p:nvPr>
            <p:ph type="subTitle" idx="2"/>
          </p:nvPr>
        </p:nvSpPr>
        <p:spPr>
          <a:xfrm>
            <a:off x="5164350" y="1854766"/>
            <a:ext cx="2663700" cy="320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672" name="Google Shape;2672;p217"/>
          <p:cNvSpPr txBox="1">
            <a:spLocks noGrp="1"/>
          </p:cNvSpPr>
          <p:nvPr>
            <p:ph type="subTitle" idx="3"/>
          </p:nvPr>
        </p:nvSpPr>
        <p:spPr>
          <a:xfrm>
            <a:off x="5487150" y="2413058"/>
            <a:ext cx="2018100" cy="320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673" name="Google Shape;2673;p217"/>
          <p:cNvSpPr txBox="1">
            <a:spLocks noGrp="1"/>
          </p:cNvSpPr>
          <p:nvPr>
            <p:ph type="subTitle" idx="4"/>
          </p:nvPr>
        </p:nvSpPr>
        <p:spPr>
          <a:xfrm>
            <a:off x="5696100" y="2971374"/>
            <a:ext cx="1600200" cy="320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674" name="Google Shape;2674;p217"/>
          <p:cNvSpPr/>
          <p:nvPr/>
        </p:nvSpPr>
        <p:spPr>
          <a:xfrm>
            <a:off x="5696100" y="3470124"/>
            <a:ext cx="1600200" cy="453000"/>
          </a:xfrm>
          <a:prstGeom prst="roundRect">
            <a:avLst>
              <a:gd name="adj" fmla="val 17744"/>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675" name="Google Shape;2675;p217"/>
          <p:cNvSpPr txBox="1">
            <a:spLocks noGrp="1"/>
          </p:cNvSpPr>
          <p:nvPr>
            <p:ph type="subTitle" idx="5"/>
          </p:nvPr>
        </p:nvSpPr>
        <p:spPr>
          <a:xfrm>
            <a:off x="5846411" y="3532682"/>
            <a:ext cx="1299300" cy="320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matchingName="95. Funnel four w supporting">
  <p:cSld name="95. Funnel four w supporting">
    <p:spTree>
      <p:nvGrpSpPr>
        <p:cNvPr id="1" name="Shape 2676"/>
        <p:cNvGrpSpPr/>
        <p:nvPr/>
      </p:nvGrpSpPr>
      <p:grpSpPr>
        <a:xfrm>
          <a:off x="0" y="0"/>
          <a:ext cx="0" cy="0"/>
          <a:chOff x="0" y="0"/>
          <a:chExt cx="0" cy="0"/>
        </a:xfrm>
      </p:grpSpPr>
      <p:cxnSp>
        <p:nvCxnSpPr>
          <p:cNvPr id="2677" name="Google Shape;2677;p218"/>
          <p:cNvCxnSpPr/>
          <p:nvPr/>
        </p:nvCxnSpPr>
        <p:spPr>
          <a:xfrm flipH="1">
            <a:off x="1624951" y="1504442"/>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2678" name="Google Shape;2678;p218"/>
          <p:cNvCxnSpPr/>
          <p:nvPr/>
        </p:nvCxnSpPr>
        <p:spPr>
          <a:xfrm flipH="1">
            <a:off x="1617227" y="2153025"/>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2679" name="Google Shape;2679;p218"/>
          <p:cNvCxnSpPr/>
          <p:nvPr/>
        </p:nvCxnSpPr>
        <p:spPr>
          <a:xfrm flipH="1">
            <a:off x="1617227" y="2807278"/>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2680" name="Google Shape;2680;p218"/>
          <p:cNvCxnSpPr/>
          <p:nvPr/>
        </p:nvCxnSpPr>
        <p:spPr>
          <a:xfrm flipH="1">
            <a:off x="1624951" y="3467196"/>
            <a:ext cx="3972000" cy="4500"/>
          </a:xfrm>
          <a:prstGeom prst="straightConnector1">
            <a:avLst/>
          </a:prstGeom>
          <a:noFill/>
          <a:ln w="19050" cap="flat" cmpd="sng">
            <a:solidFill>
              <a:schemeClr val="dk2"/>
            </a:solidFill>
            <a:prstDash val="solid"/>
            <a:round/>
            <a:headEnd type="none" w="sm" len="sm"/>
            <a:tailEnd type="none" w="sm" len="sm"/>
          </a:ln>
        </p:spPr>
      </p:cxnSp>
      <p:sp>
        <p:nvSpPr>
          <p:cNvPr id="2681" name="Google Shape;2681;p218"/>
          <p:cNvSpPr/>
          <p:nvPr/>
        </p:nvSpPr>
        <p:spPr>
          <a:xfrm>
            <a:off x="1137290" y="1232120"/>
            <a:ext cx="547200" cy="5490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i="0" u="none" strike="noStrike" cap="none">
                <a:solidFill>
                  <a:schemeClr val="lt1"/>
                </a:solidFill>
                <a:latin typeface="Arial"/>
                <a:ea typeface="Arial"/>
                <a:cs typeface="Arial"/>
                <a:sym typeface="Arial"/>
              </a:rPr>
              <a:t>1</a:t>
            </a:r>
            <a:endParaRPr sz="1400" i="0" u="none" strike="noStrike" cap="none">
              <a:solidFill>
                <a:schemeClr val="lt1"/>
              </a:solidFill>
              <a:latin typeface="Arial"/>
              <a:ea typeface="Arial"/>
              <a:cs typeface="Arial"/>
              <a:sym typeface="Arial"/>
            </a:endParaRPr>
          </a:p>
        </p:txBody>
      </p:sp>
      <p:sp>
        <p:nvSpPr>
          <p:cNvPr id="2682" name="Google Shape;2682;p218"/>
          <p:cNvSpPr/>
          <p:nvPr/>
        </p:nvSpPr>
        <p:spPr>
          <a:xfrm>
            <a:off x="1135926" y="1880703"/>
            <a:ext cx="548700" cy="549000"/>
          </a:xfrm>
          <a:prstGeom prst="ellipse">
            <a:avLst/>
          </a:prstGeom>
          <a:solidFill>
            <a:srgbClr val="090C0F"/>
          </a:solidFill>
          <a:ln w="19050" cap="flat" cmpd="sng">
            <a:solidFill>
              <a:srgbClr val="797EF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i="0" u="none" strike="noStrike" cap="none">
                <a:solidFill>
                  <a:schemeClr val="lt1"/>
                </a:solidFill>
                <a:latin typeface="Arial"/>
                <a:ea typeface="Arial"/>
                <a:cs typeface="Arial"/>
                <a:sym typeface="Arial"/>
              </a:rPr>
              <a:t>2</a:t>
            </a:r>
            <a:endParaRPr sz="1400" i="0" u="none" strike="noStrike" cap="none">
              <a:solidFill>
                <a:schemeClr val="lt1"/>
              </a:solidFill>
              <a:latin typeface="Arial"/>
              <a:ea typeface="Arial"/>
              <a:cs typeface="Arial"/>
              <a:sym typeface="Arial"/>
            </a:endParaRPr>
          </a:p>
        </p:txBody>
      </p:sp>
      <p:sp>
        <p:nvSpPr>
          <p:cNvPr id="2683" name="Google Shape;2683;p218"/>
          <p:cNvSpPr/>
          <p:nvPr/>
        </p:nvSpPr>
        <p:spPr>
          <a:xfrm>
            <a:off x="1135926" y="2534956"/>
            <a:ext cx="548700" cy="549000"/>
          </a:xfrm>
          <a:prstGeom prst="ellipse">
            <a:avLst/>
          </a:prstGeom>
          <a:solidFill>
            <a:srgbClr val="090C0F"/>
          </a:solidFill>
          <a:ln w="19050" cap="flat" cmpd="sng">
            <a:solidFill>
              <a:srgbClr val="388BF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i="0" u="none" strike="noStrike" cap="none">
                <a:solidFill>
                  <a:schemeClr val="lt1"/>
                </a:solidFill>
                <a:latin typeface="Arial"/>
                <a:ea typeface="Arial"/>
                <a:cs typeface="Arial"/>
                <a:sym typeface="Arial"/>
              </a:rPr>
              <a:t>3</a:t>
            </a:r>
            <a:endParaRPr sz="1400" i="0" u="none" strike="noStrike" cap="none">
              <a:solidFill>
                <a:schemeClr val="lt1"/>
              </a:solidFill>
              <a:latin typeface="Arial"/>
              <a:ea typeface="Arial"/>
              <a:cs typeface="Arial"/>
              <a:sym typeface="Arial"/>
            </a:endParaRPr>
          </a:p>
        </p:txBody>
      </p:sp>
      <p:sp>
        <p:nvSpPr>
          <p:cNvPr id="2684" name="Google Shape;2684;p218"/>
          <p:cNvSpPr/>
          <p:nvPr/>
        </p:nvSpPr>
        <p:spPr>
          <a:xfrm>
            <a:off x="1136789" y="3194874"/>
            <a:ext cx="548700" cy="549000"/>
          </a:xfrm>
          <a:prstGeom prst="ellipse">
            <a:avLst/>
          </a:prstGeom>
          <a:solidFill>
            <a:srgbClr val="090C0F"/>
          </a:solidFill>
          <a:ln w="19050" cap="flat" cmpd="sng">
            <a:solidFill>
              <a:srgbClr val="2A9D9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i="0" u="none" strike="noStrike" cap="none">
                <a:solidFill>
                  <a:schemeClr val="lt1"/>
                </a:solidFill>
                <a:latin typeface="Arial"/>
                <a:ea typeface="Arial"/>
                <a:cs typeface="Arial"/>
                <a:sym typeface="Arial"/>
              </a:rPr>
              <a:t>4</a:t>
            </a:r>
            <a:endParaRPr sz="1400" i="0" u="none" strike="noStrike" cap="none">
              <a:solidFill>
                <a:schemeClr val="lt1"/>
              </a:solidFill>
              <a:latin typeface="Arial"/>
              <a:ea typeface="Arial"/>
              <a:cs typeface="Arial"/>
              <a:sym typeface="Arial"/>
            </a:endParaRPr>
          </a:p>
        </p:txBody>
      </p:sp>
      <p:sp>
        <p:nvSpPr>
          <p:cNvPr id="2685" name="Google Shape;2685;p218"/>
          <p:cNvSpPr txBox="1">
            <a:spLocks noGrp="1"/>
          </p:cNvSpPr>
          <p:nvPr>
            <p:ph type="subTitle" idx="1"/>
          </p:nvPr>
        </p:nvSpPr>
        <p:spPr>
          <a:xfrm>
            <a:off x="5689525" y="1282386"/>
            <a:ext cx="2501100" cy="448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686" name="Google Shape;2686;p218"/>
          <p:cNvSpPr txBox="1">
            <a:spLocks noGrp="1"/>
          </p:cNvSpPr>
          <p:nvPr>
            <p:ph type="subTitle" idx="2"/>
          </p:nvPr>
        </p:nvSpPr>
        <p:spPr>
          <a:xfrm>
            <a:off x="5689525" y="1930969"/>
            <a:ext cx="2501100" cy="448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687" name="Google Shape;2687;p218"/>
          <p:cNvSpPr txBox="1">
            <a:spLocks noGrp="1"/>
          </p:cNvSpPr>
          <p:nvPr>
            <p:ph type="subTitle" idx="3"/>
          </p:nvPr>
        </p:nvSpPr>
        <p:spPr>
          <a:xfrm>
            <a:off x="5689525" y="2585223"/>
            <a:ext cx="2501100" cy="448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688" name="Google Shape;2688;p218"/>
          <p:cNvSpPr txBox="1">
            <a:spLocks noGrp="1"/>
          </p:cNvSpPr>
          <p:nvPr>
            <p:ph type="subTitle" idx="4"/>
          </p:nvPr>
        </p:nvSpPr>
        <p:spPr>
          <a:xfrm>
            <a:off x="5689525" y="3245140"/>
            <a:ext cx="2501100" cy="448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689" name="Google Shape;2689;p218"/>
          <p:cNvSpPr/>
          <p:nvPr/>
        </p:nvSpPr>
        <p:spPr>
          <a:xfrm>
            <a:off x="2678323" y="3242888"/>
            <a:ext cx="1970400" cy="453000"/>
          </a:xfrm>
          <a:prstGeom prst="roundRect">
            <a:avLst>
              <a:gd name="adj" fmla="val 17744"/>
            </a:avLst>
          </a:prstGeom>
          <a:solidFill>
            <a:srgbClr val="090C0F"/>
          </a:solid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690" name="Google Shape;2690;p218"/>
          <p:cNvSpPr/>
          <p:nvPr/>
        </p:nvSpPr>
        <p:spPr>
          <a:xfrm>
            <a:off x="2459173" y="2582971"/>
            <a:ext cx="2408700" cy="453000"/>
          </a:xfrm>
          <a:prstGeom prst="roundRect">
            <a:avLst>
              <a:gd name="adj" fmla="val 13535"/>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691" name="Google Shape;2691;p218"/>
          <p:cNvSpPr/>
          <p:nvPr/>
        </p:nvSpPr>
        <p:spPr>
          <a:xfrm>
            <a:off x="2191273" y="1928717"/>
            <a:ext cx="2944500" cy="453000"/>
          </a:xfrm>
          <a:prstGeom prst="roundRect">
            <a:avLst>
              <a:gd name="adj" fmla="val 13535"/>
            </a:avLst>
          </a:prstGeom>
          <a:solidFill>
            <a:srgbClr val="090C0F"/>
          </a:solid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692" name="Google Shape;2692;p218"/>
          <p:cNvSpPr/>
          <p:nvPr/>
        </p:nvSpPr>
        <p:spPr>
          <a:xfrm>
            <a:off x="1929823" y="1313826"/>
            <a:ext cx="3467400" cy="453000"/>
          </a:xfrm>
          <a:prstGeom prst="roundRect">
            <a:avLst>
              <a:gd name="adj" fmla="val 15640"/>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693" name="Google Shape;2693;p218"/>
          <p:cNvSpPr txBox="1">
            <a:spLocks noGrp="1"/>
          </p:cNvSpPr>
          <p:nvPr>
            <p:ph type="subTitle" idx="5"/>
          </p:nvPr>
        </p:nvSpPr>
        <p:spPr>
          <a:xfrm>
            <a:off x="2191273" y="1346496"/>
            <a:ext cx="2944500" cy="320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694" name="Google Shape;2694;p218"/>
          <p:cNvSpPr txBox="1">
            <a:spLocks noGrp="1"/>
          </p:cNvSpPr>
          <p:nvPr>
            <p:ph type="subTitle" idx="6"/>
          </p:nvPr>
        </p:nvSpPr>
        <p:spPr>
          <a:xfrm>
            <a:off x="2331673" y="1995079"/>
            <a:ext cx="2663700" cy="320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695" name="Google Shape;2695;p218"/>
          <p:cNvSpPr txBox="1">
            <a:spLocks noGrp="1"/>
          </p:cNvSpPr>
          <p:nvPr>
            <p:ph type="subTitle" idx="7"/>
          </p:nvPr>
        </p:nvSpPr>
        <p:spPr>
          <a:xfrm>
            <a:off x="2654473" y="2649332"/>
            <a:ext cx="2018100" cy="320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696" name="Google Shape;2696;p218"/>
          <p:cNvSpPr txBox="1">
            <a:spLocks noGrp="1"/>
          </p:cNvSpPr>
          <p:nvPr>
            <p:ph type="subTitle" idx="8"/>
          </p:nvPr>
        </p:nvSpPr>
        <p:spPr>
          <a:xfrm>
            <a:off x="2863423" y="3309250"/>
            <a:ext cx="1600200" cy="320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697" name="Google Shape;2697;p218"/>
          <p:cNvSpPr>
            <a:spLocks noGrp="1"/>
          </p:cNvSpPr>
          <p:nvPr>
            <p:ph type="pic" idx="9"/>
          </p:nvPr>
        </p:nvSpPr>
        <p:spPr>
          <a:xfrm>
            <a:off x="1250226" y="1352497"/>
            <a:ext cx="320100" cy="320400"/>
          </a:xfrm>
          <a:prstGeom prst="rect">
            <a:avLst/>
          </a:prstGeom>
          <a:noFill/>
          <a:ln>
            <a:noFill/>
          </a:ln>
        </p:spPr>
      </p:sp>
      <p:sp>
        <p:nvSpPr>
          <p:cNvPr id="2698" name="Google Shape;2698;p218"/>
          <p:cNvSpPr>
            <a:spLocks noGrp="1"/>
          </p:cNvSpPr>
          <p:nvPr>
            <p:ph type="pic" idx="13"/>
          </p:nvPr>
        </p:nvSpPr>
        <p:spPr>
          <a:xfrm>
            <a:off x="1250226" y="1995139"/>
            <a:ext cx="320100" cy="320400"/>
          </a:xfrm>
          <a:prstGeom prst="rect">
            <a:avLst/>
          </a:prstGeom>
          <a:noFill/>
          <a:ln>
            <a:noFill/>
          </a:ln>
        </p:spPr>
      </p:sp>
      <p:sp>
        <p:nvSpPr>
          <p:cNvPr id="2699" name="Google Shape;2699;p218"/>
          <p:cNvSpPr>
            <a:spLocks noGrp="1"/>
          </p:cNvSpPr>
          <p:nvPr>
            <p:ph type="pic" idx="14"/>
          </p:nvPr>
        </p:nvSpPr>
        <p:spPr>
          <a:xfrm>
            <a:off x="1247038" y="2658985"/>
            <a:ext cx="320100" cy="320400"/>
          </a:xfrm>
          <a:prstGeom prst="rect">
            <a:avLst/>
          </a:prstGeom>
          <a:noFill/>
          <a:ln>
            <a:noFill/>
          </a:ln>
        </p:spPr>
      </p:sp>
      <p:sp>
        <p:nvSpPr>
          <p:cNvPr id="2700" name="Google Shape;2700;p218"/>
          <p:cNvSpPr>
            <a:spLocks noGrp="1"/>
          </p:cNvSpPr>
          <p:nvPr>
            <p:ph type="pic" idx="15"/>
          </p:nvPr>
        </p:nvSpPr>
        <p:spPr>
          <a:xfrm>
            <a:off x="1247038" y="3309310"/>
            <a:ext cx="320100" cy="320400"/>
          </a:xfrm>
          <a:prstGeom prst="rect">
            <a:avLst/>
          </a:prstGeom>
          <a:noFill/>
          <a:ln>
            <a:noFill/>
          </a:ln>
        </p:spPr>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matchingName="95. Funnel four w supporting">
  <p:cSld name="1_95. Funnel four w supporting">
    <p:spTree>
      <p:nvGrpSpPr>
        <p:cNvPr id="1" name="Shape 2701"/>
        <p:cNvGrpSpPr/>
        <p:nvPr/>
      </p:nvGrpSpPr>
      <p:grpSpPr>
        <a:xfrm>
          <a:off x="0" y="0"/>
          <a:ext cx="0" cy="0"/>
          <a:chOff x="0" y="0"/>
          <a:chExt cx="0" cy="0"/>
        </a:xfrm>
      </p:grpSpPr>
      <p:cxnSp>
        <p:nvCxnSpPr>
          <p:cNvPr id="2702" name="Google Shape;2702;p219"/>
          <p:cNvCxnSpPr/>
          <p:nvPr/>
        </p:nvCxnSpPr>
        <p:spPr>
          <a:xfrm flipH="1">
            <a:off x="1624951" y="1190116"/>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2703" name="Google Shape;2703;p219"/>
          <p:cNvCxnSpPr/>
          <p:nvPr/>
        </p:nvCxnSpPr>
        <p:spPr>
          <a:xfrm flipH="1">
            <a:off x="1617227" y="1838699"/>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2704" name="Google Shape;2704;p219"/>
          <p:cNvCxnSpPr/>
          <p:nvPr/>
        </p:nvCxnSpPr>
        <p:spPr>
          <a:xfrm flipH="1">
            <a:off x="1617227" y="2492952"/>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2705" name="Google Shape;2705;p219"/>
          <p:cNvCxnSpPr/>
          <p:nvPr/>
        </p:nvCxnSpPr>
        <p:spPr>
          <a:xfrm flipH="1">
            <a:off x="1624951" y="3152870"/>
            <a:ext cx="3972000" cy="4500"/>
          </a:xfrm>
          <a:prstGeom prst="straightConnector1">
            <a:avLst/>
          </a:prstGeom>
          <a:noFill/>
          <a:ln w="19050" cap="flat" cmpd="sng">
            <a:solidFill>
              <a:schemeClr val="dk2"/>
            </a:solidFill>
            <a:prstDash val="solid"/>
            <a:round/>
            <a:headEnd type="none" w="sm" len="sm"/>
            <a:tailEnd type="none" w="sm" len="sm"/>
          </a:ln>
        </p:spPr>
      </p:cxnSp>
      <p:sp>
        <p:nvSpPr>
          <p:cNvPr id="2706" name="Google Shape;2706;p219"/>
          <p:cNvSpPr/>
          <p:nvPr/>
        </p:nvSpPr>
        <p:spPr>
          <a:xfrm>
            <a:off x="1137290" y="917794"/>
            <a:ext cx="547200" cy="5490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i="0" u="none" strike="noStrike" cap="none">
                <a:solidFill>
                  <a:schemeClr val="lt1"/>
                </a:solidFill>
                <a:latin typeface="Arial"/>
                <a:ea typeface="Arial"/>
                <a:cs typeface="Arial"/>
                <a:sym typeface="Arial"/>
              </a:rPr>
              <a:t>1</a:t>
            </a:r>
            <a:endParaRPr sz="1400" i="0" u="none" strike="noStrike" cap="none">
              <a:solidFill>
                <a:schemeClr val="lt1"/>
              </a:solidFill>
              <a:latin typeface="Arial"/>
              <a:ea typeface="Arial"/>
              <a:cs typeface="Arial"/>
              <a:sym typeface="Arial"/>
            </a:endParaRPr>
          </a:p>
        </p:txBody>
      </p:sp>
      <p:sp>
        <p:nvSpPr>
          <p:cNvPr id="2707" name="Google Shape;2707;p219"/>
          <p:cNvSpPr/>
          <p:nvPr/>
        </p:nvSpPr>
        <p:spPr>
          <a:xfrm>
            <a:off x="1135926" y="1566377"/>
            <a:ext cx="548700" cy="549000"/>
          </a:xfrm>
          <a:prstGeom prst="ellipse">
            <a:avLst/>
          </a:prstGeom>
          <a:solidFill>
            <a:srgbClr val="090C0F"/>
          </a:solidFill>
          <a:ln w="19050" cap="flat" cmpd="sng">
            <a:solidFill>
              <a:srgbClr val="797EF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i="0" u="none" strike="noStrike" cap="none">
                <a:solidFill>
                  <a:schemeClr val="lt1"/>
                </a:solidFill>
                <a:latin typeface="Arial"/>
                <a:ea typeface="Arial"/>
                <a:cs typeface="Arial"/>
                <a:sym typeface="Arial"/>
              </a:rPr>
              <a:t>2</a:t>
            </a:r>
            <a:endParaRPr sz="1400" i="0" u="none" strike="noStrike" cap="none">
              <a:solidFill>
                <a:schemeClr val="lt1"/>
              </a:solidFill>
              <a:latin typeface="Arial"/>
              <a:ea typeface="Arial"/>
              <a:cs typeface="Arial"/>
              <a:sym typeface="Arial"/>
            </a:endParaRPr>
          </a:p>
        </p:txBody>
      </p:sp>
      <p:sp>
        <p:nvSpPr>
          <p:cNvPr id="2708" name="Google Shape;2708;p219"/>
          <p:cNvSpPr/>
          <p:nvPr/>
        </p:nvSpPr>
        <p:spPr>
          <a:xfrm>
            <a:off x="1135926" y="2220630"/>
            <a:ext cx="548700" cy="549000"/>
          </a:xfrm>
          <a:prstGeom prst="ellipse">
            <a:avLst/>
          </a:prstGeom>
          <a:solidFill>
            <a:srgbClr val="090C0F"/>
          </a:solidFill>
          <a:ln w="19050" cap="flat" cmpd="sng">
            <a:solidFill>
              <a:srgbClr val="388BF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i="0" u="none" strike="noStrike" cap="none">
                <a:solidFill>
                  <a:schemeClr val="lt1"/>
                </a:solidFill>
                <a:latin typeface="Arial"/>
                <a:ea typeface="Arial"/>
                <a:cs typeface="Arial"/>
                <a:sym typeface="Arial"/>
              </a:rPr>
              <a:t>3</a:t>
            </a:r>
            <a:endParaRPr sz="1400" i="0" u="none" strike="noStrike" cap="none">
              <a:solidFill>
                <a:schemeClr val="lt1"/>
              </a:solidFill>
              <a:latin typeface="Arial"/>
              <a:ea typeface="Arial"/>
              <a:cs typeface="Arial"/>
              <a:sym typeface="Arial"/>
            </a:endParaRPr>
          </a:p>
        </p:txBody>
      </p:sp>
      <p:sp>
        <p:nvSpPr>
          <p:cNvPr id="2709" name="Google Shape;2709;p219"/>
          <p:cNvSpPr/>
          <p:nvPr/>
        </p:nvSpPr>
        <p:spPr>
          <a:xfrm>
            <a:off x="1136789" y="2880548"/>
            <a:ext cx="548700" cy="549000"/>
          </a:xfrm>
          <a:prstGeom prst="ellipse">
            <a:avLst/>
          </a:prstGeom>
          <a:solidFill>
            <a:srgbClr val="090C0F"/>
          </a:solidFill>
          <a:ln w="19050" cap="flat" cmpd="sng">
            <a:solidFill>
              <a:srgbClr val="2A9D9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i="0" u="none" strike="noStrike" cap="none">
                <a:solidFill>
                  <a:schemeClr val="lt1"/>
                </a:solidFill>
                <a:latin typeface="Arial"/>
                <a:ea typeface="Arial"/>
                <a:cs typeface="Arial"/>
                <a:sym typeface="Arial"/>
              </a:rPr>
              <a:t>4</a:t>
            </a:r>
            <a:endParaRPr sz="1400" i="0" u="none" strike="noStrike" cap="none">
              <a:solidFill>
                <a:schemeClr val="lt1"/>
              </a:solidFill>
              <a:latin typeface="Arial"/>
              <a:ea typeface="Arial"/>
              <a:cs typeface="Arial"/>
              <a:sym typeface="Arial"/>
            </a:endParaRPr>
          </a:p>
        </p:txBody>
      </p:sp>
      <p:sp>
        <p:nvSpPr>
          <p:cNvPr id="2710" name="Google Shape;2710;p219"/>
          <p:cNvSpPr txBox="1">
            <a:spLocks noGrp="1"/>
          </p:cNvSpPr>
          <p:nvPr>
            <p:ph type="subTitle" idx="1"/>
          </p:nvPr>
        </p:nvSpPr>
        <p:spPr>
          <a:xfrm>
            <a:off x="5689525" y="968061"/>
            <a:ext cx="2501100" cy="448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711" name="Google Shape;2711;p219"/>
          <p:cNvSpPr txBox="1">
            <a:spLocks noGrp="1"/>
          </p:cNvSpPr>
          <p:nvPr>
            <p:ph type="subTitle" idx="2"/>
          </p:nvPr>
        </p:nvSpPr>
        <p:spPr>
          <a:xfrm>
            <a:off x="5689525" y="1616644"/>
            <a:ext cx="2501100" cy="448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712" name="Google Shape;2712;p219"/>
          <p:cNvSpPr txBox="1">
            <a:spLocks noGrp="1"/>
          </p:cNvSpPr>
          <p:nvPr>
            <p:ph type="subTitle" idx="3"/>
          </p:nvPr>
        </p:nvSpPr>
        <p:spPr>
          <a:xfrm>
            <a:off x="5689525" y="2270897"/>
            <a:ext cx="2501100" cy="448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713" name="Google Shape;2713;p219"/>
          <p:cNvSpPr txBox="1">
            <a:spLocks noGrp="1"/>
          </p:cNvSpPr>
          <p:nvPr>
            <p:ph type="subTitle" idx="4"/>
          </p:nvPr>
        </p:nvSpPr>
        <p:spPr>
          <a:xfrm>
            <a:off x="5689525" y="2930815"/>
            <a:ext cx="2501100" cy="448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714" name="Google Shape;2714;p219"/>
          <p:cNvSpPr/>
          <p:nvPr/>
        </p:nvSpPr>
        <p:spPr>
          <a:xfrm>
            <a:off x="2678323" y="2928563"/>
            <a:ext cx="1970400" cy="453000"/>
          </a:xfrm>
          <a:prstGeom prst="roundRect">
            <a:avLst>
              <a:gd name="adj" fmla="val 17744"/>
            </a:avLst>
          </a:prstGeom>
          <a:solidFill>
            <a:srgbClr val="090C0F"/>
          </a:solid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715" name="Google Shape;2715;p219"/>
          <p:cNvSpPr/>
          <p:nvPr/>
        </p:nvSpPr>
        <p:spPr>
          <a:xfrm>
            <a:off x="2459173" y="2268645"/>
            <a:ext cx="2408700" cy="453000"/>
          </a:xfrm>
          <a:prstGeom prst="roundRect">
            <a:avLst>
              <a:gd name="adj" fmla="val 13535"/>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716" name="Google Shape;2716;p219"/>
          <p:cNvSpPr/>
          <p:nvPr/>
        </p:nvSpPr>
        <p:spPr>
          <a:xfrm>
            <a:off x="2191273" y="1614392"/>
            <a:ext cx="2944500" cy="453000"/>
          </a:xfrm>
          <a:prstGeom prst="roundRect">
            <a:avLst>
              <a:gd name="adj" fmla="val 13535"/>
            </a:avLst>
          </a:prstGeom>
          <a:solidFill>
            <a:srgbClr val="090C0F"/>
          </a:solid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717" name="Google Shape;2717;p219"/>
          <p:cNvSpPr/>
          <p:nvPr/>
        </p:nvSpPr>
        <p:spPr>
          <a:xfrm>
            <a:off x="1929823" y="999500"/>
            <a:ext cx="3467400" cy="453000"/>
          </a:xfrm>
          <a:prstGeom prst="roundRect">
            <a:avLst>
              <a:gd name="adj" fmla="val 15640"/>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718" name="Google Shape;2718;p219"/>
          <p:cNvSpPr txBox="1">
            <a:spLocks noGrp="1"/>
          </p:cNvSpPr>
          <p:nvPr>
            <p:ph type="subTitle" idx="5"/>
          </p:nvPr>
        </p:nvSpPr>
        <p:spPr>
          <a:xfrm>
            <a:off x="2191273" y="1032170"/>
            <a:ext cx="2944500" cy="320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719" name="Google Shape;2719;p219"/>
          <p:cNvSpPr txBox="1">
            <a:spLocks noGrp="1"/>
          </p:cNvSpPr>
          <p:nvPr>
            <p:ph type="subTitle" idx="6"/>
          </p:nvPr>
        </p:nvSpPr>
        <p:spPr>
          <a:xfrm>
            <a:off x="2331673" y="1680753"/>
            <a:ext cx="2663700" cy="320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720" name="Google Shape;2720;p219"/>
          <p:cNvSpPr txBox="1">
            <a:spLocks noGrp="1"/>
          </p:cNvSpPr>
          <p:nvPr>
            <p:ph type="subTitle" idx="7"/>
          </p:nvPr>
        </p:nvSpPr>
        <p:spPr>
          <a:xfrm>
            <a:off x="2654473" y="2335006"/>
            <a:ext cx="2018100" cy="320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721" name="Google Shape;2721;p219"/>
          <p:cNvSpPr txBox="1">
            <a:spLocks noGrp="1"/>
          </p:cNvSpPr>
          <p:nvPr>
            <p:ph type="subTitle" idx="8"/>
          </p:nvPr>
        </p:nvSpPr>
        <p:spPr>
          <a:xfrm>
            <a:off x="2863423" y="2994924"/>
            <a:ext cx="1600200" cy="320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cxnSp>
        <p:nvCxnSpPr>
          <p:cNvPr id="2722" name="Google Shape;2722;p219"/>
          <p:cNvCxnSpPr/>
          <p:nvPr/>
        </p:nvCxnSpPr>
        <p:spPr>
          <a:xfrm flipH="1">
            <a:off x="1652107" y="3827686"/>
            <a:ext cx="3972000" cy="4500"/>
          </a:xfrm>
          <a:prstGeom prst="straightConnector1">
            <a:avLst/>
          </a:prstGeom>
          <a:noFill/>
          <a:ln w="19050" cap="flat" cmpd="sng">
            <a:solidFill>
              <a:schemeClr val="dk2"/>
            </a:solidFill>
            <a:prstDash val="solid"/>
            <a:round/>
            <a:headEnd type="none" w="sm" len="sm"/>
            <a:tailEnd type="none" w="sm" len="sm"/>
          </a:ln>
        </p:spPr>
      </p:cxnSp>
      <p:sp>
        <p:nvSpPr>
          <p:cNvPr id="2723" name="Google Shape;2723;p219"/>
          <p:cNvSpPr/>
          <p:nvPr/>
        </p:nvSpPr>
        <p:spPr>
          <a:xfrm>
            <a:off x="1137233" y="3532567"/>
            <a:ext cx="548700" cy="549000"/>
          </a:xfrm>
          <a:prstGeom prst="ellipse">
            <a:avLst/>
          </a:prstGeom>
          <a:solidFill>
            <a:srgbClr val="090C0F"/>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800">
                <a:solidFill>
                  <a:schemeClr val="lt1"/>
                </a:solidFill>
                <a:latin typeface="Arial"/>
                <a:ea typeface="Arial"/>
                <a:cs typeface="Arial"/>
                <a:sym typeface="Arial"/>
              </a:rPr>
              <a:t>5</a:t>
            </a:r>
            <a:endParaRPr sz="1400" i="0" u="none" strike="noStrike" cap="none">
              <a:solidFill>
                <a:schemeClr val="lt1"/>
              </a:solidFill>
              <a:latin typeface="Arial"/>
              <a:ea typeface="Arial"/>
              <a:cs typeface="Arial"/>
              <a:sym typeface="Arial"/>
            </a:endParaRPr>
          </a:p>
        </p:txBody>
      </p:sp>
      <p:sp>
        <p:nvSpPr>
          <p:cNvPr id="2724" name="Google Shape;2724;p219"/>
          <p:cNvSpPr/>
          <p:nvPr/>
        </p:nvSpPr>
        <p:spPr>
          <a:xfrm>
            <a:off x="2890579" y="3605483"/>
            <a:ext cx="1600200" cy="453000"/>
          </a:xfrm>
          <a:prstGeom prst="roundRect">
            <a:avLst>
              <a:gd name="adj" fmla="val 17744"/>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725" name="Google Shape;2725;p219"/>
          <p:cNvSpPr txBox="1">
            <a:spLocks noGrp="1"/>
          </p:cNvSpPr>
          <p:nvPr>
            <p:ph type="body" idx="9"/>
          </p:nvPr>
        </p:nvSpPr>
        <p:spPr>
          <a:xfrm>
            <a:off x="2918115" y="3670196"/>
            <a:ext cx="1572600" cy="321900"/>
          </a:xfrm>
          <a:prstGeom prst="rect">
            <a:avLst/>
          </a:prstGeom>
          <a:noFill/>
          <a:ln>
            <a:noFill/>
          </a:ln>
        </p:spPr>
        <p:txBody>
          <a:bodyPr spcFirstLastPara="1" wrap="square" lIns="91425" tIns="45700" rIns="91425" bIns="45700" anchor="ctr" anchorCtr="0">
            <a:normAutofit/>
          </a:bodyPr>
          <a:lstStyle>
            <a:lvl1pPr marL="457200" lvl="0" indent="-228600" algn="ctr" rtl="0">
              <a:lnSpc>
                <a:spcPct val="90000"/>
              </a:lnSpc>
              <a:spcBef>
                <a:spcPts val="750"/>
              </a:spcBef>
              <a:spcAft>
                <a:spcPts val="0"/>
              </a:spcAft>
              <a:buClr>
                <a:schemeClr val="dk1"/>
              </a:buClr>
              <a:buSzPts val="1600"/>
              <a:buFont typeface="Arial"/>
              <a:buNone/>
              <a:defRPr>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400"/>
              <a:buFont typeface="Arial"/>
              <a:buNone/>
              <a:defRPr>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000"/>
              <a:buFont typeface="Arial"/>
              <a:buNone/>
              <a:defRPr>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1"/>
              </a:buClr>
              <a:buSzPts val="1000"/>
              <a:buFont typeface="Arial"/>
              <a:buNone/>
              <a:defRPr>
                <a:solidFill>
                  <a:schemeClr val="dk1"/>
                </a:solidFill>
                <a:latin typeface="Arial"/>
                <a:ea typeface="Arial"/>
                <a:cs typeface="Arial"/>
                <a:sym typeface="Aria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726" name="Google Shape;2726;p219"/>
          <p:cNvSpPr txBox="1">
            <a:spLocks noGrp="1"/>
          </p:cNvSpPr>
          <p:nvPr>
            <p:ph type="body" idx="13"/>
          </p:nvPr>
        </p:nvSpPr>
        <p:spPr>
          <a:xfrm>
            <a:off x="5689526" y="3609987"/>
            <a:ext cx="2501100" cy="4485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2"/>
              </a:buClr>
              <a:buSzPts val="1200"/>
              <a:buFont typeface="Arial"/>
              <a:buNone/>
              <a:defRPr sz="1200">
                <a:solidFill>
                  <a:schemeClr val="dk2"/>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727" name="Google Shape;2727;p219"/>
          <p:cNvSpPr>
            <a:spLocks noGrp="1"/>
          </p:cNvSpPr>
          <p:nvPr>
            <p:ph type="pic" idx="14"/>
          </p:nvPr>
        </p:nvSpPr>
        <p:spPr>
          <a:xfrm>
            <a:off x="1250226" y="1037873"/>
            <a:ext cx="320100" cy="320400"/>
          </a:xfrm>
          <a:prstGeom prst="rect">
            <a:avLst/>
          </a:prstGeom>
          <a:noFill/>
          <a:ln>
            <a:noFill/>
          </a:ln>
        </p:spPr>
      </p:sp>
      <p:sp>
        <p:nvSpPr>
          <p:cNvPr id="2728" name="Google Shape;2728;p219"/>
          <p:cNvSpPr>
            <a:spLocks noGrp="1"/>
          </p:cNvSpPr>
          <p:nvPr>
            <p:ph type="pic" idx="15"/>
          </p:nvPr>
        </p:nvSpPr>
        <p:spPr>
          <a:xfrm>
            <a:off x="1247038" y="1680813"/>
            <a:ext cx="320100" cy="320400"/>
          </a:xfrm>
          <a:prstGeom prst="rect">
            <a:avLst/>
          </a:prstGeom>
          <a:noFill/>
          <a:ln>
            <a:noFill/>
          </a:ln>
        </p:spPr>
      </p:sp>
      <p:sp>
        <p:nvSpPr>
          <p:cNvPr id="2729" name="Google Shape;2729;p219"/>
          <p:cNvSpPr>
            <a:spLocks noGrp="1"/>
          </p:cNvSpPr>
          <p:nvPr>
            <p:ph type="pic" idx="16"/>
          </p:nvPr>
        </p:nvSpPr>
        <p:spPr>
          <a:xfrm>
            <a:off x="1248286" y="2337289"/>
            <a:ext cx="320100" cy="320400"/>
          </a:xfrm>
          <a:prstGeom prst="rect">
            <a:avLst/>
          </a:prstGeom>
          <a:noFill/>
          <a:ln>
            <a:noFill/>
          </a:ln>
        </p:spPr>
      </p:sp>
      <p:sp>
        <p:nvSpPr>
          <p:cNvPr id="2730" name="Google Shape;2730;p219"/>
          <p:cNvSpPr>
            <a:spLocks noGrp="1"/>
          </p:cNvSpPr>
          <p:nvPr>
            <p:ph type="pic" idx="17"/>
          </p:nvPr>
        </p:nvSpPr>
        <p:spPr>
          <a:xfrm>
            <a:off x="1258624" y="2994984"/>
            <a:ext cx="320100" cy="320400"/>
          </a:xfrm>
          <a:prstGeom prst="rect">
            <a:avLst/>
          </a:prstGeom>
          <a:noFill/>
          <a:ln>
            <a:noFill/>
          </a:ln>
        </p:spPr>
      </p:sp>
      <p:sp>
        <p:nvSpPr>
          <p:cNvPr id="2731" name="Google Shape;2731;p219"/>
          <p:cNvSpPr>
            <a:spLocks noGrp="1"/>
          </p:cNvSpPr>
          <p:nvPr>
            <p:ph type="pic" idx="18"/>
          </p:nvPr>
        </p:nvSpPr>
        <p:spPr>
          <a:xfrm>
            <a:off x="1257522" y="3652619"/>
            <a:ext cx="320100" cy="320400"/>
          </a:xfrm>
          <a:prstGeom prst="rect">
            <a:avLst/>
          </a:prstGeom>
          <a:noFill/>
          <a:ln>
            <a:noFill/>
          </a:ln>
        </p:spPr>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97. Venn three">
  <p:cSld name="97. Venn three">
    <p:spTree>
      <p:nvGrpSpPr>
        <p:cNvPr id="1" name="Shape 2732"/>
        <p:cNvGrpSpPr/>
        <p:nvPr/>
      </p:nvGrpSpPr>
      <p:grpSpPr>
        <a:xfrm>
          <a:off x="0" y="0"/>
          <a:ext cx="0" cy="0"/>
          <a:chOff x="0" y="0"/>
          <a:chExt cx="0" cy="0"/>
        </a:xfrm>
      </p:grpSpPr>
      <p:sp>
        <p:nvSpPr>
          <p:cNvPr id="2733" name="Google Shape;2733;p220"/>
          <p:cNvSpPr/>
          <p:nvPr/>
        </p:nvSpPr>
        <p:spPr>
          <a:xfrm>
            <a:off x="3676872" y="1466655"/>
            <a:ext cx="1714500" cy="171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734" name="Google Shape;2734;p220"/>
          <p:cNvSpPr/>
          <p:nvPr/>
        </p:nvSpPr>
        <p:spPr>
          <a:xfrm>
            <a:off x="4257675" y="2444425"/>
            <a:ext cx="1714500" cy="17160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735" name="Google Shape;2735;p220"/>
          <p:cNvSpPr/>
          <p:nvPr/>
        </p:nvSpPr>
        <p:spPr>
          <a:xfrm>
            <a:off x="3123979" y="2444425"/>
            <a:ext cx="1714500" cy="17160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2736" name="Google Shape;2736;p220"/>
          <p:cNvGrpSpPr/>
          <p:nvPr/>
        </p:nvGrpSpPr>
        <p:grpSpPr>
          <a:xfrm rot="5400000" flipH="1">
            <a:off x="2878489" y="3162741"/>
            <a:ext cx="120134" cy="370102"/>
            <a:chOff x="8582641" y="10031581"/>
            <a:chExt cx="320100" cy="986939"/>
          </a:xfrm>
        </p:grpSpPr>
        <p:cxnSp>
          <p:nvCxnSpPr>
            <p:cNvPr id="2737" name="Google Shape;2737;p220"/>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2738" name="Google Shape;2738;p22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739" name="Google Shape;2739;p220"/>
          <p:cNvGrpSpPr/>
          <p:nvPr/>
        </p:nvGrpSpPr>
        <p:grpSpPr>
          <a:xfrm rot="-5400000" flipH="1">
            <a:off x="6097200" y="3120381"/>
            <a:ext cx="120134" cy="370102"/>
            <a:chOff x="8582641" y="10031581"/>
            <a:chExt cx="320100" cy="986939"/>
          </a:xfrm>
        </p:grpSpPr>
        <p:cxnSp>
          <p:nvCxnSpPr>
            <p:cNvPr id="2740" name="Google Shape;2740;p220"/>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2741" name="Google Shape;2741;p22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742" name="Google Shape;2742;p220"/>
          <p:cNvGrpSpPr/>
          <p:nvPr/>
        </p:nvGrpSpPr>
        <p:grpSpPr>
          <a:xfrm rot="-5400000" flipH="1">
            <a:off x="5602093" y="922029"/>
            <a:ext cx="120134" cy="1360327"/>
            <a:chOff x="8582641" y="7390982"/>
            <a:chExt cx="320100" cy="3627538"/>
          </a:xfrm>
        </p:grpSpPr>
        <p:cxnSp>
          <p:nvCxnSpPr>
            <p:cNvPr id="2743" name="Google Shape;2743;p220"/>
            <p:cNvCxnSpPr/>
            <p:nvPr/>
          </p:nvCxnSpPr>
          <p:spPr>
            <a:xfrm rot="-5400000">
              <a:off x="7088973" y="9044732"/>
              <a:ext cx="3307500" cy="0"/>
            </a:xfrm>
            <a:prstGeom prst="straightConnector1">
              <a:avLst/>
            </a:prstGeom>
            <a:noFill/>
            <a:ln w="19050" cap="flat" cmpd="sng">
              <a:solidFill>
                <a:schemeClr val="dk2"/>
              </a:solidFill>
              <a:prstDash val="solid"/>
              <a:miter lim="400000"/>
              <a:headEnd type="none" w="sm" len="sm"/>
              <a:tailEnd type="none" w="sm" len="sm"/>
            </a:ln>
          </p:spPr>
        </p:cxnSp>
        <p:sp>
          <p:nvSpPr>
            <p:cNvPr id="2744" name="Google Shape;2744;p22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2745" name="Google Shape;2745;p220"/>
          <p:cNvSpPr txBox="1">
            <a:spLocks noGrp="1"/>
          </p:cNvSpPr>
          <p:nvPr>
            <p:ph type="title"/>
          </p:nvPr>
        </p:nvSpPr>
        <p:spPr>
          <a:xfrm>
            <a:off x="338328" y="384404"/>
            <a:ext cx="8568000" cy="6681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2746" name="Google Shape;2746;p220"/>
          <p:cNvSpPr txBox="1">
            <a:spLocks noGrp="1"/>
          </p:cNvSpPr>
          <p:nvPr>
            <p:ph type="subTitle" idx="1"/>
          </p:nvPr>
        </p:nvSpPr>
        <p:spPr>
          <a:xfrm>
            <a:off x="6423405" y="1355596"/>
            <a:ext cx="2236500" cy="548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747" name="Google Shape;2747;p220"/>
          <p:cNvSpPr txBox="1">
            <a:spLocks noGrp="1"/>
          </p:cNvSpPr>
          <p:nvPr>
            <p:ph type="subTitle" idx="2"/>
          </p:nvPr>
        </p:nvSpPr>
        <p:spPr>
          <a:xfrm>
            <a:off x="6423405" y="1056077"/>
            <a:ext cx="2236500" cy="4485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748" name="Google Shape;2748;p220"/>
          <p:cNvSpPr txBox="1">
            <a:spLocks noGrp="1"/>
          </p:cNvSpPr>
          <p:nvPr>
            <p:ph type="subTitle" idx="3"/>
          </p:nvPr>
        </p:nvSpPr>
        <p:spPr>
          <a:xfrm>
            <a:off x="6423405" y="1663719"/>
            <a:ext cx="22365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749" name="Google Shape;2749;p220"/>
          <p:cNvSpPr txBox="1">
            <a:spLocks noGrp="1"/>
          </p:cNvSpPr>
          <p:nvPr>
            <p:ph type="subTitle" idx="4"/>
          </p:nvPr>
        </p:nvSpPr>
        <p:spPr>
          <a:xfrm>
            <a:off x="6423405" y="3109819"/>
            <a:ext cx="2236500" cy="548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750" name="Google Shape;2750;p220"/>
          <p:cNvSpPr txBox="1">
            <a:spLocks noGrp="1"/>
          </p:cNvSpPr>
          <p:nvPr>
            <p:ph type="subTitle" idx="5"/>
          </p:nvPr>
        </p:nvSpPr>
        <p:spPr>
          <a:xfrm>
            <a:off x="6423405" y="2810300"/>
            <a:ext cx="2236500" cy="4485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751" name="Google Shape;2751;p220"/>
          <p:cNvSpPr txBox="1">
            <a:spLocks noGrp="1"/>
          </p:cNvSpPr>
          <p:nvPr>
            <p:ph type="subTitle" idx="6"/>
          </p:nvPr>
        </p:nvSpPr>
        <p:spPr>
          <a:xfrm>
            <a:off x="6423405" y="3417942"/>
            <a:ext cx="22365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752" name="Google Shape;2752;p220"/>
          <p:cNvSpPr txBox="1">
            <a:spLocks noGrp="1"/>
          </p:cNvSpPr>
          <p:nvPr>
            <p:ph type="subTitle" idx="7"/>
          </p:nvPr>
        </p:nvSpPr>
        <p:spPr>
          <a:xfrm>
            <a:off x="433625" y="3109819"/>
            <a:ext cx="2236500" cy="5484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753" name="Google Shape;2753;p220"/>
          <p:cNvSpPr txBox="1">
            <a:spLocks noGrp="1"/>
          </p:cNvSpPr>
          <p:nvPr>
            <p:ph type="subTitle" idx="8"/>
          </p:nvPr>
        </p:nvSpPr>
        <p:spPr>
          <a:xfrm>
            <a:off x="433625" y="2810300"/>
            <a:ext cx="2236500" cy="4485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754" name="Google Shape;2754;p220"/>
          <p:cNvSpPr txBox="1">
            <a:spLocks noGrp="1"/>
          </p:cNvSpPr>
          <p:nvPr>
            <p:ph type="subTitle" idx="9"/>
          </p:nvPr>
        </p:nvSpPr>
        <p:spPr>
          <a:xfrm>
            <a:off x="433625" y="3445678"/>
            <a:ext cx="2236500" cy="4485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98. Venn four">
  <p:cSld name="98. Venn four">
    <p:spTree>
      <p:nvGrpSpPr>
        <p:cNvPr id="1" name="Shape 2755"/>
        <p:cNvGrpSpPr/>
        <p:nvPr/>
      </p:nvGrpSpPr>
      <p:grpSpPr>
        <a:xfrm>
          <a:off x="0" y="0"/>
          <a:ext cx="0" cy="0"/>
          <a:chOff x="0" y="0"/>
          <a:chExt cx="0" cy="0"/>
        </a:xfrm>
      </p:grpSpPr>
      <p:grpSp>
        <p:nvGrpSpPr>
          <p:cNvPr id="2756" name="Google Shape;2756;p221"/>
          <p:cNvGrpSpPr/>
          <p:nvPr/>
        </p:nvGrpSpPr>
        <p:grpSpPr>
          <a:xfrm rot="5400000" flipH="1">
            <a:off x="3386555" y="3316425"/>
            <a:ext cx="120134" cy="1360327"/>
            <a:chOff x="8582641" y="7390982"/>
            <a:chExt cx="320100" cy="3627538"/>
          </a:xfrm>
        </p:grpSpPr>
        <p:cxnSp>
          <p:nvCxnSpPr>
            <p:cNvPr id="2757" name="Google Shape;2757;p221"/>
            <p:cNvCxnSpPr/>
            <p:nvPr/>
          </p:nvCxnSpPr>
          <p:spPr>
            <a:xfrm rot="-5400000">
              <a:off x="7088973" y="9044732"/>
              <a:ext cx="3307500" cy="0"/>
            </a:xfrm>
            <a:prstGeom prst="straightConnector1">
              <a:avLst/>
            </a:prstGeom>
            <a:noFill/>
            <a:ln w="19050" cap="flat" cmpd="sng">
              <a:solidFill>
                <a:schemeClr val="dk2"/>
              </a:solidFill>
              <a:prstDash val="solid"/>
              <a:miter lim="400000"/>
              <a:headEnd type="none" w="sm" len="sm"/>
              <a:tailEnd type="none" w="sm" len="sm"/>
            </a:ln>
          </p:spPr>
        </p:cxnSp>
        <p:sp>
          <p:nvSpPr>
            <p:cNvPr id="2758" name="Google Shape;2758;p221"/>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759" name="Google Shape;2759;p221"/>
          <p:cNvGrpSpPr/>
          <p:nvPr/>
        </p:nvGrpSpPr>
        <p:grpSpPr>
          <a:xfrm rot="-5400000" flipH="1">
            <a:off x="6113149" y="2531672"/>
            <a:ext cx="120134" cy="370102"/>
            <a:chOff x="8582641" y="10031581"/>
            <a:chExt cx="320100" cy="986939"/>
          </a:xfrm>
        </p:grpSpPr>
        <p:cxnSp>
          <p:nvCxnSpPr>
            <p:cNvPr id="2760" name="Google Shape;2760;p221"/>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2761" name="Google Shape;2761;p221"/>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2762" name="Google Shape;2762;p221"/>
          <p:cNvSpPr/>
          <p:nvPr/>
        </p:nvSpPr>
        <p:spPr>
          <a:xfrm>
            <a:off x="3700795" y="1272437"/>
            <a:ext cx="1714500" cy="171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763" name="Google Shape;2763;p221"/>
          <p:cNvSpPr/>
          <p:nvPr/>
        </p:nvSpPr>
        <p:spPr>
          <a:xfrm>
            <a:off x="4273624" y="1859100"/>
            <a:ext cx="1714500" cy="17160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764" name="Google Shape;2764;p221"/>
          <p:cNvSpPr/>
          <p:nvPr/>
        </p:nvSpPr>
        <p:spPr>
          <a:xfrm>
            <a:off x="3139927" y="1859100"/>
            <a:ext cx="1714500" cy="17160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765" name="Google Shape;2765;p221"/>
          <p:cNvSpPr/>
          <p:nvPr/>
        </p:nvSpPr>
        <p:spPr>
          <a:xfrm>
            <a:off x="3714750" y="2408340"/>
            <a:ext cx="1714500" cy="1716000"/>
          </a:xfrm>
          <a:prstGeom prst="ellipse">
            <a:avLst/>
          </a:prstGeom>
          <a:no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2766" name="Google Shape;2766;p221"/>
          <p:cNvGrpSpPr/>
          <p:nvPr/>
        </p:nvGrpSpPr>
        <p:grpSpPr>
          <a:xfrm rot="-5400000" flipH="1">
            <a:off x="5604087" y="713387"/>
            <a:ext cx="120134" cy="1360327"/>
            <a:chOff x="8582641" y="7390982"/>
            <a:chExt cx="320100" cy="3627538"/>
          </a:xfrm>
        </p:grpSpPr>
        <p:cxnSp>
          <p:nvCxnSpPr>
            <p:cNvPr id="2767" name="Google Shape;2767;p221"/>
            <p:cNvCxnSpPr/>
            <p:nvPr/>
          </p:nvCxnSpPr>
          <p:spPr>
            <a:xfrm rot="-5400000">
              <a:off x="7088973" y="9044732"/>
              <a:ext cx="3307500" cy="0"/>
            </a:xfrm>
            <a:prstGeom prst="straightConnector1">
              <a:avLst/>
            </a:prstGeom>
            <a:noFill/>
            <a:ln w="19050" cap="flat" cmpd="sng">
              <a:solidFill>
                <a:schemeClr val="dk2"/>
              </a:solidFill>
              <a:prstDash val="solid"/>
              <a:miter lim="400000"/>
              <a:headEnd type="none" w="sm" len="sm"/>
              <a:tailEnd type="none" w="sm" len="sm"/>
            </a:ln>
          </p:spPr>
        </p:cxnSp>
        <p:sp>
          <p:nvSpPr>
            <p:cNvPr id="2768" name="Google Shape;2768;p221"/>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769" name="Google Shape;2769;p221"/>
          <p:cNvGrpSpPr/>
          <p:nvPr/>
        </p:nvGrpSpPr>
        <p:grpSpPr>
          <a:xfrm rot="5400000" flipH="1">
            <a:off x="2891448" y="2532514"/>
            <a:ext cx="120134" cy="370102"/>
            <a:chOff x="8582641" y="10031581"/>
            <a:chExt cx="320100" cy="986939"/>
          </a:xfrm>
        </p:grpSpPr>
        <p:cxnSp>
          <p:nvCxnSpPr>
            <p:cNvPr id="2770" name="Google Shape;2770;p221"/>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2771" name="Google Shape;2771;p221"/>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2772" name="Google Shape;2772;p221"/>
          <p:cNvSpPr txBox="1">
            <a:spLocks noGrp="1"/>
          </p:cNvSpPr>
          <p:nvPr>
            <p:ph type="title"/>
          </p:nvPr>
        </p:nvSpPr>
        <p:spPr>
          <a:xfrm>
            <a:off x="338328" y="384404"/>
            <a:ext cx="8568000" cy="6681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2773" name="Google Shape;2773;p221"/>
          <p:cNvSpPr txBox="1">
            <a:spLocks noGrp="1"/>
          </p:cNvSpPr>
          <p:nvPr>
            <p:ph type="subTitle" idx="1"/>
          </p:nvPr>
        </p:nvSpPr>
        <p:spPr>
          <a:xfrm>
            <a:off x="6453425" y="2499654"/>
            <a:ext cx="2236500" cy="548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774" name="Google Shape;2774;p221"/>
          <p:cNvSpPr txBox="1">
            <a:spLocks noGrp="1"/>
          </p:cNvSpPr>
          <p:nvPr>
            <p:ph type="subTitle" idx="2"/>
          </p:nvPr>
        </p:nvSpPr>
        <p:spPr>
          <a:xfrm>
            <a:off x="6453425" y="2200136"/>
            <a:ext cx="2236500" cy="4485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775" name="Google Shape;2775;p221"/>
          <p:cNvSpPr txBox="1">
            <a:spLocks noGrp="1"/>
          </p:cNvSpPr>
          <p:nvPr>
            <p:ph type="subTitle" idx="3"/>
          </p:nvPr>
        </p:nvSpPr>
        <p:spPr>
          <a:xfrm>
            <a:off x="6453425" y="2835514"/>
            <a:ext cx="22365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776" name="Google Shape;2776;p221"/>
          <p:cNvSpPr txBox="1">
            <a:spLocks noGrp="1"/>
          </p:cNvSpPr>
          <p:nvPr>
            <p:ph type="subTitle" idx="4"/>
          </p:nvPr>
        </p:nvSpPr>
        <p:spPr>
          <a:xfrm>
            <a:off x="509825" y="2458052"/>
            <a:ext cx="2236500" cy="5484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777" name="Google Shape;2777;p221"/>
          <p:cNvSpPr txBox="1">
            <a:spLocks noGrp="1"/>
          </p:cNvSpPr>
          <p:nvPr>
            <p:ph type="subTitle" idx="5"/>
          </p:nvPr>
        </p:nvSpPr>
        <p:spPr>
          <a:xfrm>
            <a:off x="509825" y="2158533"/>
            <a:ext cx="2236500" cy="4485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778" name="Google Shape;2778;p221"/>
          <p:cNvSpPr txBox="1">
            <a:spLocks noGrp="1"/>
          </p:cNvSpPr>
          <p:nvPr>
            <p:ph type="subTitle" idx="6"/>
          </p:nvPr>
        </p:nvSpPr>
        <p:spPr>
          <a:xfrm>
            <a:off x="509825" y="2793911"/>
            <a:ext cx="2236500" cy="4485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779" name="Google Shape;2779;p221"/>
          <p:cNvSpPr txBox="1">
            <a:spLocks noGrp="1"/>
          </p:cNvSpPr>
          <p:nvPr>
            <p:ph type="subTitle" idx="7"/>
          </p:nvPr>
        </p:nvSpPr>
        <p:spPr>
          <a:xfrm>
            <a:off x="509825" y="3754651"/>
            <a:ext cx="2236500" cy="5484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780" name="Google Shape;2780;p221"/>
          <p:cNvSpPr txBox="1">
            <a:spLocks noGrp="1"/>
          </p:cNvSpPr>
          <p:nvPr>
            <p:ph type="subTitle" idx="8"/>
          </p:nvPr>
        </p:nvSpPr>
        <p:spPr>
          <a:xfrm>
            <a:off x="509825" y="3455133"/>
            <a:ext cx="2236500" cy="4485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781" name="Google Shape;2781;p221"/>
          <p:cNvSpPr txBox="1">
            <a:spLocks noGrp="1"/>
          </p:cNvSpPr>
          <p:nvPr>
            <p:ph type="subTitle" idx="9"/>
          </p:nvPr>
        </p:nvSpPr>
        <p:spPr>
          <a:xfrm>
            <a:off x="509825" y="4090510"/>
            <a:ext cx="2236500" cy="4485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782" name="Google Shape;2782;p221"/>
          <p:cNvSpPr txBox="1">
            <a:spLocks noGrp="1"/>
          </p:cNvSpPr>
          <p:nvPr>
            <p:ph type="body" idx="13"/>
          </p:nvPr>
        </p:nvSpPr>
        <p:spPr>
          <a:xfrm>
            <a:off x="6453426" y="1056428"/>
            <a:ext cx="2236500" cy="3402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2"/>
              </a:buClr>
              <a:buSzPts val="1000"/>
              <a:buFont typeface="Arial"/>
              <a:buNone/>
              <a:defRPr sz="1000">
                <a:solidFill>
                  <a:schemeClr val="dk2"/>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783" name="Google Shape;2783;p221"/>
          <p:cNvSpPr txBox="1">
            <a:spLocks noGrp="1"/>
          </p:cNvSpPr>
          <p:nvPr>
            <p:ph type="body" idx="14"/>
          </p:nvPr>
        </p:nvSpPr>
        <p:spPr>
          <a:xfrm>
            <a:off x="6451932" y="1319901"/>
            <a:ext cx="2236500" cy="448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784" name="Google Shape;2784;p221"/>
          <p:cNvSpPr txBox="1">
            <a:spLocks noGrp="1"/>
          </p:cNvSpPr>
          <p:nvPr>
            <p:ph type="body" idx="15"/>
          </p:nvPr>
        </p:nvSpPr>
        <p:spPr>
          <a:xfrm>
            <a:off x="6450438" y="1601762"/>
            <a:ext cx="2236500" cy="448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2"/>
              </a:buClr>
              <a:buSzPts val="1200"/>
              <a:buFont typeface="Arial"/>
              <a:buNone/>
              <a:defRPr sz="1200">
                <a:solidFill>
                  <a:schemeClr val="dk2"/>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3. Speaker card  (2 people)">
  <p:cSld name="1_13. Speaker card  (2 people)">
    <p:bg>
      <p:bgPr>
        <a:solidFill>
          <a:schemeClr val="lt1"/>
        </a:solidFill>
        <a:effectLst/>
      </p:bgPr>
    </p:bg>
    <p:spTree>
      <p:nvGrpSpPr>
        <p:cNvPr id="1" name="Shape 152"/>
        <p:cNvGrpSpPr/>
        <p:nvPr/>
      </p:nvGrpSpPr>
      <p:grpSpPr>
        <a:xfrm>
          <a:off x="0" y="0"/>
          <a:ext cx="0" cy="0"/>
          <a:chOff x="0" y="0"/>
          <a:chExt cx="0" cy="0"/>
        </a:xfrm>
      </p:grpSpPr>
      <p:pic>
        <p:nvPicPr>
          <p:cNvPr id="153" name="Google Shape;153;p23"/>
          <p:cNvPicPr preferRelativeResize="0"/>
          <p:nvPr/>
        </p:nvPicPr>
        <p:blipFill rotWithShape="1">
          <a:blip r:embed="rId2">
            <a:alphaModFix/>
          </a:blip>
          <a:srcRect/>
          <a:stretch/>
        </p:blipFill>
        <p:spPr>
          <a:xfrm>
            <a:off x="0" y="0"/>
            <a:ext cx="9144000" cy="5148263"/>
          </a:xfrm>
          <a:prstGeom prst="rect">
            <a:avLst/>
          </a:prstGeom>
          <a:noFill/>
          <a:ln>
            <a:noFill/>
          </a:ln>
        </p:spPr>
      </p:pic>
      <p:sp>
        <p:nvSpPr>
          <p:cNvPr id="154" name="Google Shape;154;p23"/>
          <p:cNvSpPr>
            <a:spLocks noGrp="1"/>
          </p:cNvSpPr>
          <p:nvPr>
            <p:ph type="pic" idx="2"/>
          </p:nvPr>
        </p:nvSpPr>
        <p:spPr>
          <a:xfrm>
            <a:off x="374009" y="3149010"/>
            <a:ext cx="857400" cy="858194"/>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55" name="Google Shape;155;p23"/>
          <p:cNvSpPr>
            <a:spLocks noGrp="1"/>
          </p:cNvSpPr>
          <p:nvPr>
            <p:ph type="pic" idx="3"/>
          </p:nvPr>
        </p:nvSpPr>
        <p:spPr>
          <a:xfrm>
            <a:off x="4552387" y="3149010"/>
            <a:ext cx="857400" cy="858194"/>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56" name="Google Shape;156;p23"/>
          <p:cNvSpPr txBox="1">
            <a:spLocks noGrp="1"/>
          </p:cNvSpPr>
          <p:nvPr>
            <p:ph type="title"/>
          </p:nvPr>
        </p:nvSpPr>
        <p:spPr>
          <a:xfrm>
            <a:off x="381000" y="1382023"/>
            <a:ext cx="6858000" cy="741386"/>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57" name="Google Shape;157;p23"/>
          <p:cNvSpPr txBox="1">
            <a:spLocks noGrp="1"/>
          </p:cNvSpPr>
          <p:nvPr>
            <p:ph type="title" idx="4"/>
          </p:nvPr>
        </p:nvSpPr>
        <p:spPr>
          <a:xfrm>
            <a:off x="1331976" y="3178929"/>
            <a:ext cx="2862000" cy="438912"/>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spcBef>
                <a:spcPts val="0"/>
              </a:spcBef>
              <a:spcAft>
                <a:spcPts val="0"/>
              </a:spcAft>
              <a:buClr>
                <a:schemeClr val="dk1"/>
              </a:buClr>
              <a:buSzPts val="1600"/>
              <a:buNone/>
              <a:defRPr sz="1600">
                <a:solidFill>
                  <a:schemeClr val="dk1"/>
                </a:solidFill>
              </a:defRPr>
            </a:lvl2pPr>
            <a:lvl3pPr lvl="2">
              <a:spcBef>
                <a:spcPts val="0"/>
              </a:spcBef>
              <a:spcAft>
                <a:spcPts val="0"/>
              </a:spcAft>
              <a:buClr>
                <a:schemeClr val="dk1"/>
              </a:buClr>
              <a:buSzPts val="1600"/>
              <a:buNone/>
              <a:defRPr sz="1600">
                <a:solidFill>
                  <a:schemeClr val="dk1"/>
                </a:solidFill>
              </a:defRPr>
            </a:lvl3pPr>
            <a:lvl4pPr lvl="3">
              <a:spcBef>
                <a:spcPts val="0"/>
              </a:spcBef>
              <a:spcAft>
                <a:spcPts val="0"/>
              </a:spcAft>
              <a:buClr>
                <a:schemeClr val="dk1"/>
              </a:buClr>
              <a:buSzPts val="1600"/>
              <a:buNone/>
              <a:defRPr sz="1600">
                <a:solidFill>
                  <a:schemeClr val="dk1"/>
                </a:solidFill>
              </a:defRPr>
            </a:lvl4pPr>
            <a:lvl5pPr lvl="4">
              <a:spcBef>
                <a:spcPts val="0"/>
              </a:spcBef>
              <a:spcAft>
                <a:spcPts val="0"/>
              </a:spcAft>
              <a:buClr>
                <a:schemeClr val="dk1"/>
              </a:buClr>
              <a:buSzPts val="1600"/>
              <a:buNone/>
              <a:defRPr sz="1600">
                <a:solidFill>
                  <a:schemeClr val="dk1"/>
                </a:solidFill>
              </a:defRPr>
            </a:lvl5pPr>
            <a:lvl6pPr lvl="5">
              <a:spcBef>
                <a:spcPts val="0"/>
              </a:spcBef>
              <a:spcAft>
                <a:spcPts val="0"/>
              </a:spcAft>
              <a:buClr>
                <a:schemeClr val="dk1"/>
              </a:buClr>
              <a:buSzPts val="1600"/>
              <a:buNone/>
              <a:defRPr sz="1600">
                <a:solidFill>
                  <a:schemeClr val="dk1"/>
                </a:solidFill>
              </a:defRPr>
            </a:lvl6pPr>
            <a:lvl7pPr lvl="6">
              <a:spcBef>
                <a:spcPts val="0"/>
              </a:spcBef>
              <a:spcAft>
                <a:spcPts val="0"/>
              </a:spcAft>
              <a:buClr>
                <a:schemeClr val="dk1"/>
              </a:buClr>
              <a:buSzPts val="1600"/>
              <a:buNone/>
              <a:defRPr sz="1600">
                <a:solidFill>
                  <a:schemeClr val="dk1"/>
                </a:solidFill>
              </a:defRPr>
            </a:lvl7pPr>
            <a:lvl8pPr lvl="7">
              <a:spcBef>
                <a:spcPts val="0"/>
              </a:spcBef>
              <a:spcAft>
                <a:spcPts val="0"/>
              </a:spcAft>
              <a:buClr>
                <a:schemeClr val="dk1"/>
              </a:buClr>
              <a:buSzPts val="1600"/>
              <a:buNone/>
              <a:defRPr sz="1600">
                <a:solidFill>
                  <a:schemeClr val="dk1"/>
                </a:solidFill>
              </a:defRPr>
            </a:lvl8pPr>
            <a:lvl9pPr lvl="8">
              <a:spcBef>
                <a:spcPts val="0"/>
              </a:spcBef>
              <a:spcAft>
                <a:spcPts val="0"/>
              </a:spcAft>
              <a:buClr>
                <a:schemeClr val="dk1"/>
              </a:buClr>
              <a:buSzPts val="1600"/>
              <a:buNone/>
              <a:defRPr sz="1600">
                <a:solidFill>
                  <a:schemeClr val="dk1"/>
                </a:solidFill>
              </a:defRPr>
            </a:lvl9pPr>
          </a:lstStyle>
          <a:p>
            <a:endParaRPr/>
          </a:p>
        </p:txBody>
      </p:sp>
      <p:sp>
        <p:nvSpPr>
          <p:cNvPr id="158" name="Google Shape;158;p23"/>
          <p:cNvSpPr txBox="1">
            <a:spLocks noGrp="1"/>
          </p:cNvSpPr>
          <p:nvPr>
            <p:ph type="subTitle" idx="1"/>
          </p:nvPr>
        </p:nvSpPr>
        <p:spPr>
          <a:xfrm>
            <a:off x="1331976" y="3469917"/>
            <a:ext cx="2862000" cy="338713"/>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200"/>
              <a:buFont typeface="Roboto Mono"/>
              <a:buNone/>
              <a:defRPr sz="12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sp>
        <p:nvSpPr>
          <p:cNvPr id="159" name="Google Shape;159;p23"/>
          <p:cNvSpPr txBox="1">
            <a:spLocks noGrp="1"/>
          </p:cNvSpPr>
          <p:nvPr>
            <p:ph type="title" idx="5"/>
          </p:nvPr>
        </p:nvSpPr>
        <p:spPr>
          <a:xfrm>
            <a:off x="5513391" y="3178929"/>
            <a:ext cx="2862000" cy="438912"/>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spcBef>
                <a:spcPts val="0"/>
              </a:spcBef>
              <a:spcAft>
                <a:spcPts val="0"/>
              </a:spcAft>
              <a:buClr>
                <a:schemeClr val="dk1"/>
              </a:buClr>
              <a:buSzPts val="1600"/>
              <a:buNone/>
              <a:defRPr sz="1600">
                <a:solidFill>
                  <a:schemeClr val="dk1"/>
                </a:solidFill>
              </a:defRPr>
            </a:lvl2pPr>
            <a:lvl3pPr lvl="2">
              <a:spcBef>
                <a:spcPts val="0"/>
              </a:spcBef>
              <a:spcAft>
                <a:spcPts val="0"/>
              </a:spcAft>
              <a:buClr>
                <a:schemeClr val="dk1"/>
              </a:buClr>
              <a:buSzPts val="1600"/>
              <a:buNone/>
              <a:defRPr sz="1600">
                <a:solidFill>
                  <a:schemeClr val="dk1"/>
                </a:solidFill>
              </a:defRPr>
            </a:lvl3pPr>
            <a:lvl4pPr lvl="3">
              <a:spcBef>
                <a:spcPts val="0"/>
              </a:spcBef>
              <a:spcAft>
                <a:spcPts val="0"/>
              </a:spcAft>
              <a:buClr>
                <a:schemeClr val="dk1"/>
              </a:buClr>
              <a:buSzPts val="1600"/>
              <a:buNone/>
              <a:defRPr sz="1600">
                <a:solidFill>
                  <a:schemeClr val="dk1"/>
                </a:solidFill>
              </a:defRPr>
            </a:lvl4pPr>
            <a:lvl5pPr lvl="4">
              <a:spcBef>
                <a:spcPts val="0"/>
              </a:spcBef>
              <a:spcAft>
                <a:spcPts val="0"/>
              </a:spcAft>
              <a:buClr>
                <a:schemeClr val="dk1"/>
              </a:buClr>
              <a:buSzPts val="1600"/>
              <a:buNone/>
              <a:defRPr sz="1600">
                <a:solidFill>
                  <a:schemeClr val="dk1"/>
                </a:solidFill>
              </a:defRPr>
            </a:lvl5pPr>
            <a:lvl6pPr lvl="5">
              <a:spcBef>
                <a:spcPts val="0"/>
              </a:spcBef>
              <a:spcAft>
                <a:spcPts val="0"/>
              </a:spcAft>
              <a:buClr>
                <a:schemeClr val="dk1"/>
              </a:buClr>
              <a:buSzPts val="1600"/>
              <a:buNone/>
              <a:defRPr sz="1600">
                <a:solidFill>
                  <a:schemeClr val="dk1"/>
                </a:solidFill>
              </a:defRPr>
            </a:lvl6pPr>
            <a:lvl7pPr lvl="6">
              <a:spcBef>
                <a:spcPts val="0"/>
              </a:spcBef>
              <a:spcAft>
                <a:spcPts val="0"/>
              </a:spcAft>
              <a:buClr>
                <a:schemeClr val="dk1"/>
              </a:buClr>
              <a:buSzPts val="1600"/>
              <a:buNone/>
              <a:defRPr sz="1600">
                <a:solidFill>
                  <a:schemeClr val="dk1"/>
                </a:solidFill>
              </a:defRPr>
            </a:lvl7pPr>
            <a:lvl8pPr lvl="7">
              <a:spcBef>
                <a:spcPts val="0"/>
              </a:spcBef>
              <a:spcAft>
                <a:spcPts val="0"/>
              </a:spcAft>
              <a:buClr>
                <a:schemeClr val="dk1"/>
              </a:buClr>
              <a:buSzPts val="1600"/>
              <a:buNone/>
              <a:defRPr sz="1600">
                <a:solidFill>
                  <a:schemeClr val="dk1"/>
                </a:solidFill>
              </a:defRPr>
            </a:lvl8pPr>
            <a:lvl9pPr lvl="8">
              <a:spcBef>
                <a:spcPts val="0"/>
              </a:spcBef>
              <a:spcAft>
                <a:spcPts val="0"/>
              </a:spcAft>
              <a:buClr>
                <a:schemeClr val="dk1"/>
              </a:buClr>
              <a:buSzPts val="1600"/>
              <a:buNone/>
              <a:defRPr sz="1600">
                <a:solidFill>
                  <a:schemeClr val="dk1"/>
                </a:solidFill>
              </a:defRPr>
            </a:lvl9pPr>
          </a:lstStyle>
          <a:p>
            <a:endParaRPr/>
          </a:p>
        </p:txBody>
      </p:sp>
      <p:sp>
        <p:nvSpPr>
          <p:cNvPr id="160" name="Google Shape;160;p23"/>
          <p:cNvSpPr txBox="1">
            <a:spLocks noGrp="1"/>
          </p:cNvSpPr>
          <p:nvPr>
            <p:ph type="subTitle" idx="6"/>
          </p:nvPr>
        </p:nvSpPr>
        <p:spPr>
          <a:xfrm>
            <a:off x="5513391" y="3469917"/>
            <a:ext cx="2862000" cy="338713"/>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200"/>
              <a:buFont typeface="Roboto Mono"/>
              <a:buNone/>
              <a:defRPr sz="12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cxnSp>
        <p:nvCxnSpPr>
          <p:cNvPr id="161" name="Google Shape;161;p23"/>
          <p:cNvCxnSpPr/>
          <p:nvPr/>
        </p:nvCxnSpPr>
        <p:spPr>
          <a:xfrm>
            <a:off x="452844" y="2574132"/>
            <a:ext cx="5492400" cy="0"/>
          </a:xfrm>
          <a:prstGeom prst="straightConnector1">
            <a:avLst/>
          </a:prstGeom>
          <a:noFill/>
          <a:ln w="19050" cap="rnd" cmpd="sng">
            <a:solidFill>
              <a:schemeClr val="dk1"/>
            </a:solidFill>
            <a:prstDash val="solid"/>
            <a:round/>
            <a:headEnd type="none" w="sm" len="sm"/>
            <a:tailEnd type="none" w="sm" len="sm"/>
          </a:ln>
        </p:spPr>
      </p:cxnSp>
      <p:sp>
        <p:nvSpPr>
          <p:cNvPr id="162" name="Google Shape;162;p23"/>
          <p:cNvSpPr txBox="1">
            <a:spLocks noGrp="1"/>
          </p:cNvSpPr>
          <p:nvPr>
            <p:ph type="body" idx="7"/>
          </p:nvPr>
        </p:nvSpPr>
        <p:spPr>
          <a:xfrm>
            <a:off x="1331976" y="3743065"/>
            <a:ext cx="2862000" cy="29680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3" name="Google Shape;163;p23"/>
          <p:cNvSpPr txBox="1">
            <a:spLocks noGrp="1"/>
          </p:cNvSpPr>
          <p:nvPr>
            <p:ph type="body" idx="8"/>
          </p:nvPr>
        </p:nvSpPr>
        <p:spPr>
          <a:xfrm>
            <a:off x="5513391" y="3743065"/>
            <a:ext cx="2862000" cy="29680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matchingName="99. Four computer feature functions">
  <p:cSld name="99. Four computer feature functions">
    <p:spTree>
      <p:nvGrpSpPr>
        <p:cNvPr id="1" name="Shape 2785"/>
        <p:cNvGrpSpPr/>
        <p:nvPr/>
      </p:nvGrpSpPr>
      <p:grpSpPr>
        <a:xfrm>
          <a:off x="0" y="0"/>
          <a:ext cx="0" cy="0"/>
          <a:chOff x="0" y="0"/>
          <a:chExt cx="0" cy="0"/>
        </a:xfrm>
      </p:grpSpPr>
      <p:grpSp>
        <p:nvGrpSpPr>
          <p:cNvPr id="2786" name="Google Shape;2786;p222"/>
          <p:cNvGrpSpPr/>
          <p:nvPr/>
        </p:nvGrpSpPr>
        <p:grpSpPr>
          <a:xfrm>
            <a:off x="3204825" y="1484835"/>
            <a:ext cx="2716200" cy="2106569"/>
            <a:chOff x="3204825" y="1483500"/>
            <a:chExt cx="2716200" cy="2104675"/>
          </a:xfrm>
        </p:grpSpPr>
        <p:sp>
          <p:nvSpPr>
            <p:cNvPr id="2787" name="Google Shape;2787;p222"/>
            <p:cNvSpPr/>
            <p:nvPr/>
          </p:nvSpPr>
          <p:spPr>
            <a:xfrm>
              <a:off x="4210050" y="3226375"/>
              <a:ext cx="723900" cy="361800"/>
            </a:xfrm>
            <a:prstGeom prst="trapezoid">
              <a:avLst>
                <a:gd name="adj" fmla="val 4344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788" name="Google Shape;2788;p222"/>
            <p:cNvSpPr/>
            <p:nvPr/>
          </p:nvSpPr>
          <p:spPr>
            <a:xfrm>
              <a:off x="3204825" y="1483500"/>
              <a:ext cx="2716200" cy="1743000"/>
            </a:xfrm>
            <a:prstGeom prst="roundRect">
              <a:avLst>
                <a:gd name="adj" fmla="val 527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grpSp>
      <p:grpSp>
        <p:nvGrpSpPr>
          <p:cNvPr id="2789" name="Google Shape;2789;p222"/>
          <p:cNvGrpSpPr/>
          <p:nvPr/>
        </p:nvGrpSpPr>
        <p:grpSpPr>
          <a:xfrm rot="1499954">
            <a:off x="1515067" y="598836"/>
            <a:ext cx="2551762" cy="1372806"/>
            <a:chOff x="1191527" y="2380720"/>
            <a:chExt cx="2551800" cy="1371600"/>
          </a:xfrm>
        </p:grpSpPr>
        <p:cxnSp>
          <p:nvCxnSpPr>
            <p:cNvPr id="2790" name="Google Shape;2790;p222"/>
            <p:cNvCxnSpPr>
              <a:stCxn id="2791"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2791" name="Google Shape;2791;p222"/>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2792" name="Google Shape;2792;p222"/>
          <p:cNvGrpSpPr/>
          <p:nvPr/>
        </p:nvGrpSpPr>
        <p:grpSpPr>
          <a:xfrm rot="-1499954" flipH="1">
            <a:off x="5162095" y="598836"/>
            <a:ext cx="2551762" cy="1372806"/>
            <a:chOff x="1191527" y="2380720"/>
            <a:chExt cx="2551800" cy="1371600"/>
          </a:xfrm>
        </p:grpSpPr>
        <p:cxnSp>
          <p:nvCxnSpPr>
            <p:cNvPr id="2793" name="Google Shape;2793;p222"/>
            <p:cNvCxnSpPr>
              <a:stCxn id="2794"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2794" name="Google Shape;2794;p222"/>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2795" name="Google Shape;2795;p222"/>
          <p:cNvGrpSpPr/>
          <p:nvPr/>
        </p:nvGrpSpPr>
        <p:grpSpPr>
          <a:xfrm rot="-9300046">
            <a:off x="5162095" y="2639314"/>
            <a:ext cx="2551762" cy="1372806"/>
            <a:chOff x="1191527" y="2380720"/>
            <a:chExt cx="2551800" cy="1371600"/>
          </a:xfrm>
        </p:grpSpPr>
        <p:cxnSp>
          <p:nvCxnSpPr>
            <p:cNvPr id="2796" name="Google Shape;2796;p222"/>
            <p:cNvCxnSpPr>
              <a:stCxn id="2797"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2797" name="Google Shape;2797;p222"/>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2798" name="Google Shape;2798;p222"/>
          <p:cNvGrpSpPr/>
          <p:nvPr/>
        </p:nvGrpSpPr>
        <p:grpSpPr>
          <a:xfrm rot="9300046" flipH="1">
            <a:off x="1515067" y="2639314"/>
            <a:ext cx="2551762" cy="1372806"/>
            <a:chOff x="1191527" y="2380720"/>
            <a:chExt cx="2551800" cy="1371600"/>
          </a:xfrm>
        </p:grpSpPr>
        <p:cxnSp>
          <p:nvCxnSpPr>
            <p:cNvPr id="2799" name="Google Shape;2799;p222"/>
            <p:cNvCxnSpPr>
              <a:stCxn id="2800"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2800" name="Google Shape;2800;p222"/>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sp>
        <p:nvSpPr>
          <p:cNvPr id="2801" name="Google Shape;2801;p222"/>
          <p:cNvSpPr>
            <a:spLocks noGrp="1"/>
          </p:cNvSpPr>
          <p:nvPr>
            <p:ph type="pic" idx="2"/>
          </p:nvPr>
        </p:nvSpPr>
        <p:spPr>
          <a:xfrm>
            <a:off x="1867548" y="660855"/>
            <a:ext cx="777300" cy="777900"/>
          </a:xfrm>
          <a:prstGeom prst="rect">
            <a:avLst/>
          </a:prstGeom>
          <a:noFill/>
          <a:ln>
            <a:noFill/>
          </a:ln>
        </p:spPr>
      </p:sp>
      <p:sp>
        <p:nvSpPr>
          <p:cNvPr id="2802" name="Google Shape;2802;p222"/>
          <p:cNvSpPr>
            <a:spLocks noGrp="1"/>
          </p:cNvSpPr>
          <p:nvPr>
            <p:ph type="pic" idx="3"/>
          </p:nvPr>
        </p:nvSpPr>
        <p:spPr>
          <a:xfrm>
            <a:off x="1863861" y="3202518"/>
            <a:ext cx="777300" cy="777900"/>
          </a:xfrm>
          <a:prstGeom prst="rect">
            <a:avLst/>
          </a:prstGeom>
          <a:noFill/>
          <a:ln>
            <a:noFill/>
          </a:ln>
        </p:spPr>
      </p:sp>
      <p:sp>
        <p:nvSpPr>
          <p:cNvPr id="2803" name="Google Shape;2803;p222"/>
          <p:cNvSpPr>
            <a:spLocks noGrp="1"/>
          </p:cNvSpPr>
          <p:nvPr>
            <p:ph type="pic" idx="4"/>
          </p:nvPr>
        </p:nvSpPr>
        <p:spPr>
          <a:xfrm>
            <a:off x="6584138" y="660855"/>
            <a:ext cx="777300" cy="777900"/>
          </a:xfrm>
          <a:prstGeom prst="rect">
            <a:avLst/>
          </a:prstGeom>
          <a:noFill/>
          <a:ln>
            <a:noFill/>
          </a:ln>
        </p:spPr>
      </p:sp>
      <p:sp>
        <p:nvSpPr>
          <p:cNvPr id="2804" name="Google Shape;2804;p222"/>
          <p:cNvSpPr>
            <a:spLocks noGrp="1"/>
          </p:cNvSpPr>
          <p:nvPr>
            <p:ph type="pic" idx="5"/>
          </p:nvPr>
        </p:nvSpPr>
        <p:spPr>
          <a:xfrm>
            <a:off x="6598189" y="3202518"/>
            <a:ext cx="777300" cy="777900"/>
          </a:xfrm>
          <a:prstGeom prst="rect">
            <a:avLst/>
          </a:prstGeom>
          <a:noFill/>
          <a:ln>
            <a:noFill/>
          </a:ln>
        </p:spPr>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matchingName="100. Six computer feature functions">
  <p:cSld name="100. Six computer feature functions">
    <p:spTree>
      <p:nvGrpSpPr>
        <p:cNvPr id="1" name="Shape 2805"/>
        <p:cNvGrpSpPr/>
        <p:nvPr/>
      </p:nvGrpSpPr>
      <p:grpSpPr>
        <a:xfrm>
          <a:off x="0" y="0"/>
          <a:ext cx="0" cy="0"/>
          <a:chOff x="0" y="0"/>
          <a:chExt cx="0" cy="0"/>
        </a:xfrm>
      </p:grpSpPr>
      <p:grpSp>
        <p:nvGrpSpPr>
          <p:cNvPr id="2806" name="Google Shape;2806;p223"/>
          <p:cNvGrpSpPr/>
          <p:nvPr/>
        </p:nvGrpSpPr>
        <p:grpSpPr>
          <a:xfrm>
            <a:off x="3204825" y="1484835"/>
            <a:ext cx="2716200" cy="2106569"/>
            <a:chOff x="3204825" y="1483500"/>
            <a:chExt cx="2716200" cy="2104675"/>
          </a:xfrm>
        </p:grpSpPr>
        <p:sp>
          <p:nvSpPr>
            <p:cNvPr id="2807" name="Google Shape;2807;p223"/>
            <p:cNvSpPr/>
            <p:nvPr/>
          </p:nvSpPr>
          <p:spPr>
            <a:xfrm>
              <a:off x="4210050" y="3226375"/>
              <a:ext cx="723900" cy="361800"/>
            </a:xfrm>
            <a:prstGeom prst="trapezoid">
              <a:avLst>
                <a:gd name="adj" fmla="val 4344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808" name="Google Shape;2808;p223"/>
            <p:cNvSpPr/>
            <p:nvPr/>
          </p:nvSpPr>
          <p:spPr>
            <a:xfrm>
              <a:off x="3204825" y="1483500"/>
              <a:ext cx="2716200" cy="1743000"/>
            </a:xfrm>
            <a:prstGeom prst="roundRect">
              <a:avLst>
                <a:gd name="adj" fmla="val 527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grpSp>
      <p:grpSp>
        <p:nvGrpSpPr>
          <p:cNvPr id="2809" name="Google Shape;2809;p223"/>
          <p:cNvGrpSpPr/>
          <p:nvPr/>
        </p:nvGrpSpPr>
        <p:grpSpPr>
          <a:xfrm rot="1499954">
            <a:off x="1667467" y="522566"/>
            <a:ext cx="2551762" cy="1372806"/>
            <a:chOff x="1191527" y="2380720"/>
            <a:chExt cx="2551800" cy="1371600"/>
          </a:xfrm>
        </p:grpSpPr>
        <p:cxnSp>
          <p:nvCxnSpPr>
            <p:cNvPr id="2810" name="Google Shape;2810;p223"/>
            <p:cNvCxnSpPr>
              <a:stCxn id="2811"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2811" name="Google Shape;2811;p223"/>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2812" name="Google Shape;2812;p223"/>
          <p:cNvGrpSpPr/>
          <p:nvPr/>
        </p:nvGrpSpPr>
        <p:grpSpPr>
          <a:xfrm rot="-1499954" flipH="1">
            <a:off x="4781095" y="522566"/>
            <a:ext cx="2551762" cy="1372806"/>
            <a:chOff x="1191527" y="2380720"/>
            <a:chExt cx="2551800" cy="1371600"/>
          </a:xfrm>
        </p:grpSpPr>
        <p:cxnSp>
          <p:nvCxnSpPr>
            <p:cNvPr id="2813" name="Google Shape;2813;p223"/>
            <p:cNvCxnSpPr>
              <a:stCxn id="2814"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2814" name="Google Shape;2814;p223"/>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2815" name="Google Shape;2815;p223"/>
          <p:cNvGrpSpPr/>
          <p:nvPr/>
        </p:nvGrpSpPr>
        <p:grpSpPr>
          <a:xfrm rot="-9300046">
            <a:off x="4781095" y="2791855"/>
            <a:ext cx="2551762" cy="1372806"/>
            <a:chOff x="1191527" y="2380720"/>
            <a:chExt cx="2551800" cy="1371600"/>
          </a:xfrm>
        </p:grpSpPr>
        <p:cxnSp>
          <p:nvCxnSpPr>
            <p:cNvPr id="2816" name="Google Shape;2816;p223"/>
            <p:cNvCxnSpPr>
              <a:stCxn id="2817"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2817" name="Google Shape;2817;p223"/>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2818" name="Google Shape;2818;p223"/>
          <p:cNvGrpSpPr/>
          <p:nvPr/>
        </p:nvGrpSpPr>
        <p:grpSpPr>
          <a:xfrm rot="9300046" flipH="1">
            <a:off x="1591267" y="2791855"/>
            <a:ext cx="2551762" cy="1372806"/>
            <a:chOff x="1191527" y="2380720"/>
            <a:chExt cx="2551800" cy="1371600"/>
          </a:xfrm>
        </p:grpSpPr>
        <p:cxnSp>
          <p:nvCxnSpPr>
            <p:cNvPr id="2819" name="Google Shape;2819;p223"/>
            <p:cNvCxnSpPr>
              <a:stCxn id="2820"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2820" name="Google Shape;2820;p223"/>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2821" name="Google Shape;2821;p223"/>
          <p:cNvGrpSpPr/>
          <p:nvPr/>
        </p:nvGrpSpPr>
        <p:grpSpPr>
          <a:xfrm>
            <a:off x="924561" y="1647627"/>
            <a:ext cx="2551800" cy="1372834"/>
            <a:chOff x="1191527" y="2380720"/>
            <a:chExt cx="2551800" cy="1371600"/>
          </a:xfrm>
        </p:grpSpPr>
        <p:cxnSp>
          <p:nvCxnSpPr>
            <p:cNvPr id="2822" name="Google Shape;2822;p223"/>
            <p:cNvCxnSpPr>
              <a:stCxn id="2823" idx="6"/>
            </p:cNvCxnSpPr>
            <p:nvPr/>
          </p:nvCxnSpPr>
          <p:spPr>
            <a:xfrm>
              <a:off x="2563127" y="3066520"/>
              <a:ext cx="1180200" cy="0"/>
            </a:xfrm>
            <a:prstGeom prst="straightConnector1">
              <a:avLst/>
            </a:prstGeom>
            <a:noFill/>
            <a:ln w="19050" cap="rnd" cmpd="sng">
              <a:solidFill>
                <a:srgbClr val="A371F7"/>
              </a:solidFill>
              <a:prstDash val="solid"/>
              <a:miter lim="400000"/>
              <a:headEnd type="none" w="sm" len="sm"/>
              <a:tailEnd type="triangle" w="med" len="med"/>
            </a:ln>
          </p:spPr>
        </p:cxnSp>
        <p:sp>
          <p:nvSpPr>
            <p:cNvPr id="2823" name="Google Shape;2823;p223"/>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2824" name="Google Shape;2824;p223"/>
          <p:cNvGrpSpPr/>
          <p:nvPr/>
        </p:nvGrpSpPr>
        <p:grpSpPr>
          <a:xfrm flipH="1">
            <a:off x="5344161" y="1647627"/>
            <a:ext cx="2551800" cy="1372834"/>
            <a:chOff x="1191527" y="2380720"/>
            <a:chExt cx="2551800" cy="1371600"/>
          </a:xfrm>
        </p:grpSpPr>
        <p:cxnSp>
          <p:nvCxnSpPr>
            <p:cNvPr id="2825" name="Google Shape;2825;p223"/>
            <p:cNvCxnSpPr>
              <a:stCxn id="2826" idx="6"/>
            </p:cNvCxnSpPr>
            <p:nvPr/>
          </p:nvCxnSpPr>
          <p:spPr>
            <a:xfrm>
              <a:off x="2563127" y="3066520"/>
              <a:ext cx="1180200" cy="0"/>
            </a:xfrm>
            <a:prstGeom prst="straightConnector1">
              <a:avLst/>
            </a:prstGeom>
            <a:noFill/>
            <a:ln w="19050" cap="rnd" cmpd="sng">
              <a:solidFill>
                <a:srgbClr val="A371F7"/>
              </a:solidFill>
              <a:prstDash val="solid"/>
              <a:miter lim="400000"/>
              <a:headEnd type="none" w="sm" len="sm"/>
              <a:tailEnd type="triangle" w="med" len="med"/>
            </a:ln>
          </p:spPr>
        </p:cxnSp>
        <p:sp>
          <p:nvSpPr>
            <p:cNvPr id="2826" name="Google Shape;2826;p223"/>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sp>
        <p:nvSpPr>
          <p:cNvPr id="2827" name="Google Shape;2827;p223"/>
          <p:cNvSpPr>
            <a:spLocks noGrp="1"/>
          </p:cNvSpPr>
          <p:nvPr>
            <p:ph type="pic" idx="2"/>
          </p:nvPr>
        </p:nvSpPr>
        <p:spPr>
          <a:xfrm>
            <a:off x="2019948" y="566864"/>
            <a:ext cx="777300" cy="777900"/>
          </a:xfrm>
          <a:prstGeom prst="rect">
            <a:avLst/>
          </a:prstGeom>
          <a:noFill/>
          <a:ln>
            <a:noFill/>
          </a:ln>
        </p:spPr>
      </p:sp>
      <p:sp>
        <p:nvSpPr>
          <p:cNvPr id="2828" name="Google Shape;2828;p223"/>
          <p:cNvSpPr>
            <a:spLocks noGrp="1"/>
          </p:cNvSpPr>
          <p:nvPr>
            <p:ph type="pic" idx="3"/>
          </p:nvPr>
        </p:nvSpPr>
        <p:spPr>
          <a:xfrm>
            <a:off x="1217253" y="1943742"/>
            <a:ext cx="777300" cy="777900"/>
          </a:xfrm>
          <a:prstGeom prst="rect">
            <a:avLst/>
          </a:prstGeom>
          <a:noFill/>
          <a:ln>
            <a:noFill/>
          </a:ln>
        </p:spPr>
      </p:sp>
      <p:sp>
        <p:nvSpPr>
          <p:cNvPr id="2829" name="Google Shape;2829;p223"/>
          <p:cNvSpPr>
            <a:spLocks noGrp="1"/>
          </p:cNvSpPr>
          <p:nvPr>
            <p:ph type="pic" idx="4"/>
          </p:nvPr>
        </p:nvSpPr>
        <p:spPr>
          <a:xfrm>
            <a:off x="1943748" y="3338765"/>
            <a:ext cx="777300" cy="777900"/>
          </a:xfrm>
          <a:prstGeom prst="rect">
            <a:avLst/>
          </a:prstGeom>
          <a:noFill/>
          <a:ln>
            <a:noFill/>
          </a:ln>
        </p:spPr>
      </p:sp>
      <p:sp>
        <p:nvSpPr>
          <p:cNvPr id="2830" name="Google Shape;2830;p223"/>
          <p:cNvSpPr>
            <a:spLocks noGrp="1"/>
          </p:cNvSpPr>
          <p:nvPr>
            <p:ph type="pic" idx="5"/>
          </p:nvPr>
        </p:nvSpPr>
        <p:spPr>
          <a:xfrm>
            <a:off x="6203138" y="566864"/>
            <a:ext cx="777300" cy="777900"/>
          </a:xfrm>
          <a:prstGeom prst="rect">
            <a:avLst/>
          </a:prstGeom>
          <a:noFill/>
          <a:ln>
            <a:noFill/>
          </a:ln>
        </p:spPr>
      </p:sp>
      <p:sp>
        <p:nvSpPr>
          <p:cNvPr id="2831" name="Google Shape;2831;p223"/>
          <p:cNvSpPr>
            <a:spLocks noGrp="1"/>
          </p:cNvSpPr>
          <p:nvPr>
            <p:ph type="pic" idx="6"/>
          </p:nvPr>
        </p:nvSpPr>
        <p:spPr>
          <a:xfrm>
            <a:off x="6821541" y="1964121"/>
            <a:ext cx="777300" cy="777900"/>
          </a:xfrm>
          <a:prstGeom prst="rect">
            <a:avLst/>
          </a:prstGeom>
          <a:noFill/>
          <a:ln>
            <a:noFill/>
          </a:ln>
        </p:spPr>
      </p:sp>
      <p:sp>
        <p:nvSpPr>
          <p:cNvPr id="2832" name="Google Shape;2832;p223"/>
          <p:cNvSpPr>
            <a:spLocks noGrp="1"/>
          </p:cNvSpPr>
          <p:nvPr>
            <p:ph type="pic" idx="7"/>
          </p:nvPr>
        </p:nvSpPr>
        <p:spPr>
          <a:xfrm>
            <a:off x="6202219" y="3338765"/>
            <a:ext cx="777300" cy="777900"/>
          </a:xfrm>
          <a:prstGeom prst="rect">
            <a:avLst/>
          </a:prstGeom>
          <a:noFill/>
          <a:ln>
            <a:noFill/>
          </a:ln>
        </p:spPr>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105. Q&amp;A ">
  <p:cSld name="105. Q&amp;A ">
    <p:spTree>
      <p:nvGrpSpPr>
        <p:cNvPr id="1" name="Shape 2833"/>
        <p:cNvGrpSpPr/>
        <p:nvPr/>
      </p:nvGrpSpPr>
      <p:grpSpPr>
        <a:xfrm>
          <a:off x="0" y="0"/>
          <a:ext cx="0" cy="0"/>
          <a:chOff x="0" y="0"/>
          <a:chExt cx="0" cy="0"/>
        </a:xfrm>
      </p:grpSpPr>
      <p:pic>
        <p:nvPicPr>
          <p:cNvPr id="2834" name="Google Shape;2834;p224"/>
          <p:cNvPicPr preferRelativeResize="0"/>
          <p:nvPr/>
        </p:nvPicPr>
        <p:blipFill rotWithShape="1">
          <a:blip r:embed="rId2">
            <a:alphaModFix/>
          </a:blip>
          <a:srcRect/>
          <a:stretch/>
        </p:blipFill>
        <p:spPr>
          <a:xfrm>
            <a:off x="0" y="0"/>
            <a:ext cx="9144000" cy="5148264"/>
          </a:xfrm>
          <a:prstGeom prst="rect">
            <a:avLst/>
          </a:prstGeom>
          <a:noFill/>
          <a:ln>
            <a:noFill/>
          </a:ln>
        </p:spPr>
      </p:pic>
      <p:sp>
        <p:nvSpPr>
          <p:cNvPr id="2835" name="Google Shape;2835;p224"/>
          <p:cNvSpPr/>
          <p:nvPr/>
        </p:nvSpPr>
        <p:spPr>
          <a:xfrm>
            <a:off x="3665700" y="2094738"/>
            <a:ext cx="1812600" cy="9588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6000" b="1" i="0">
                <a:solidFill>
                  <a:schemeClr val="dk1"/>
                </a:solidFill>
                <a:latin typeface="Arial"/>
                <a:ea typeface="Arial"/>
                <a:cs typeface="Arial"/>
                <a:sym typeface="Arial"/>
              </a:rPr>
              <a:t>Q&amp;A</a:t>
            </a:r>
            <a:endParaRPr sz="6000" b="1" i="0">
              <a:solidFill>
                <a:schemeClr val="dk1"/>
              </a:solidFill>
              <a:latin typeface="Arial"/>
              <a:ea typeface="Arial"/>
              <a:cs typeface="Arial"/>
              <a:sym typeface="Arial"/>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matchingName="101. Q&amp;A">
  <p:cSld name="101. Q&amp;A">
    <p:bg>
      <p:bgPr>
        <a:gradFill>
          <a:gsLst>
            <a:gs pos="0">
              <a:schemeClr val="accent6"/>
            </a:gs>
            <a:gs pos="74000">
              <a:schemeClr val="accent1"/>
            </a:gs>
            <a:gs pos="100000">
              <a:schemeClr val="accent1"/>
            </a:gs>
          </a:gsLst>
          <a:lin ang="8100019" scaled="0"/>
        </a:gradFill>
        <a:effectLst/>
      </p:bgPr>
    </p:bg>
    <p:spTree>
      <p:nvGrpSpPr>
        <p:cNvPr id="1" name="Shape 2836"/>
        <p:cNvGrpSpPr/>
        <p:nvPr/>
      </p:nvGrpSpPr>
      <p:grpSpPr>
        <a:xfrm>
          <a:off x="0" y="0"/>
          <a:ext cx="0" cy="0"/>
          <a:chOff x="0" y="0"/>
          <a:chExt cx="0" cy="0"/>
        </a:xfrm>
      </p:grpSpPr>
      <p:sp>
        <p:nvSpPr>
          <p:cNvPr id="2837" name="Google Shape;2837;p225"/>
          <p:cNvSpPr/>
          <p:nvPr/>
        </p:nvSpPr>
        <p:spPr>
          <a:xfrm>
            <a:off x="3665700" y="2094738"/>
            <a:ext cx="1812600" cy="9588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6000" b="1" i="0">
                <a:solidFill>
                  <a:schemeClr val="dk1"/>
                </a:solidFill>
                <a:latin typeface="Arial"/>
                <a:ea typeface="Arial"/>
                <a:cs typeface="Arial"/>
                <a:sym typeface="Arial"/>
              </a:rPr>
              <a:t>Q&amp;A</a:t>
            </a:r>
            <a:endParaRPr sz="6000" b="1" i="0">
              <a:solidFill>
                <a:schemeClr val="dk1"/>
              </a:solidFill>
              <a:latin typeface="Arial"/>
              <a:ea typeface="Arial"/>
              <a:cs typeface="Arial"/>
              <a:sym typeface="Arial"/>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matchingName="102. Q&amp;A">
  <p:cSld name="102. Q&amp;A">
    <p:bg>
      <p:bgPr>
        <a:gradFill>
          <a:gsLst>
            <a:gs pos="0">
              <a:srgbClr val="A371F7"/>
            </a:gs>
            <a:gs pos="100000">
              <a:srgbClr val="388BFD"/>
            </a:gs>
          </a:gsLst>
          <a:lin ang="18900044" scaled="0"/>
        </a:gradFill>
        <a:effectLst/>
      </p:bgPr>
    </p:bg>
    <p:spTree>
      <p:nvGrpSpPr>
        <p:cNvPr id="1" name="Shape 2838"/>
        <p:cNvGrpSpPr/>
        <p:nvPr/>
      </p:nvGrpSpPr>
      <p:grpSpPr>
        <a:xfrm>
          <a:off x="0" y="0"/>
          <a:ext cx="0" cy="0"/>
          <a:chOff x="0" y="0"/>
          <a:chExt cx="0" cy="0"/>
        </a:xfrm>
      </p:grpSpPr>
      <p:sp>
        <p:nvSpPr>
          <p:cNvPr id="2839" name="Google Shape;2839;p226"/>
          <p:cNvSpPr/>
          <p:nvPr/>
        </p:nvSpPr>
        <p:spPr>
          <a:xfrm>
            <a:off x="3665700" y="2094738"/>
            <a:ext cx="1812600" cy="9588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6000" b="1" i="0">
                <a:solidFill>
                  <a:schemeClr val="dk1"/>
                </a:solidFill>
                <a:latin typeface="Arial"/>
                <a:ea typeface="Arial"/>
                <a:cs typeface="Arial"/>
                <a:sym typeface="Arial"/>
              </a:rPr>
              <a:t>Q&amp;A</a:t>
            </a:r>
            <a:endParaRPr sz="6000" b="1" i="0">
              <a:solidFill>
                <a:schemeClr val="dk1"/>
              </a:solidFill>
              <a:latin typeface="Arial"/>
              <a:ea typeface="Arial"/>
              <a:cs typeface="Arial"/>
              <a:sym typeface="Arial"/>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matchingName="103. Q&amp;A">
  <p:cSld name="103. Q&amp;A">
    <p:bg>
      <p:bgPr>
        <a:gradFill>
          <a:gsLst>
            <a:gs pos="0">
              <a:schemeClr val="accent2"/>
            </a:gs>
            <a:gs pos="55000">
              <a:schemeClr val="accent5"/>
            </a:gs>
            <a:gs pos="99000">
              <a:schemeClr val="accent3"/>
            </a:gs>
            <a:gs pos="100000">
              <a:schemeClr val="accent3"/>
            </a:gs>
          </a:gsLst>
          <a:lin ang="18900044" scaled="0"/>
        </a:gradFill>
        <a:effectLst/>
      </p:bgPr>
    </p:bg>
    <p:spTree>
      <p:nvGrpSpPr>
        <p:cNvPr id="1" name="Shape 2840"/>
        <p:cNvGrpSpPr/>
        <p:nvPr/>
      </p:nvGrpSpPr>
      <p:grpSpPr>
        <a:xfrm>
          <a:off x="0" y="0"/>
          <a:ext cx="0" cy="0"/>
          <a:chOff x="0" y="0"/>
          <a:chExt cx="0" cy="0"/>
        </a:xfrm>
      </p:grpSpPr>
      <p:sp>
        <p:nvSpPr>
          <p:cNvPr id="2841" name="Google Shape;2841;p227"/>
          <p:cNvSpPr/>
          <p:nvPr/>
        </p:nvSpPr>
        <p:spPr>
          <a:xfrm>
            <a:off x="3665700" y="2094738"/>
            <a:ext cx="1812600" cy="9588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6000" b="1" i="0">
                <a:solidFill>
                  <a:schemeClr val="dk1"/>
                </a:solidFill>
                <a:latin typeface="Arial"/>
                <a:ea typeface="Arial"/>
                <a:cs typeface="Arial"/>
                <a:sym typeface="Arial"/>
              </a:rPr>
              <a:t>Q&amp;A</a:t>
            </a:r>
            <a:endParaRPr sz="6000" b="1" i="0">
              <a:solidFill>
                <a:schemeClr val="dk1"/>
              </a:solidFill>
              <a:latin typeface="Arial"/>
              <a:ea typeface="Arial"/>
              <a:cs typeface="Arial"/>
              <a:sym typeface="Arial"/>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matchingName="110. Thank you">
  <p:cSld name="110. Thank you">
    <p:spTree>
      <p:nvGrpSpPr>
        <p:cNvPr id="1" name="Shape 2842"/>
        <p:cNvGrpSpPr/>
        <p:nvPr/>
      </p:nvGrpSpPr>
      <p:grpSpPr>
        <a:xfrm>
          <a:off x="0" y="0"/>
          <a:ext cx="0" cy="0"/>
          <a:chOff x="0" y="0"/>
          <a:chExt cx="0" cy="0"/>
        </a:xfrm>
      </p:grpSpPr>
      <p:pic>
        <p:nvPicPr>
          <p:cNvPr id="2843" name="Google Shape;2843;p228"/>
          <p:cNvPicPr preferRelativeResize="0"/>
          <p:nvPr/>
        </p:nvPicPr>
        <p:blipFill rotWithShape="1">
          <a:blip r:embed="rId2">
            <a:alphaModFix/>
          </a:blip>
          <a:srcRect/>
          <a:stretch/>
        </p:blipFill>
        <p:spPr>
          <a:xfrm>
            <a:off x="0" y="0"/>
            <a:ext cx="9144000" cy="5148264"/>
          </a:xfrm>
          <a:prstGeom prst="rect">
            <a:avLst/>
          </a:prstGeom>
          <a:noFill/>
          <a:ln>
            <a:noFill/>
          </a:ln>
        </p:spPr>
      </p:pic>
      <p:sp>
        <p:nvSpPr>
          <p:cNvPr id="2844" name="Google Shape;2844;p228"/>
          <p:cNvSpPr/>
          <p:nvPr/>
        </p:nvSpPr>
        <p:spPr>
          <a:xfrm>
            <a:off x="2613171" y="2094711"/>
            <a:ext cx="3917700" cy="9588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6000" b="1" i="0" u="none" strike="noStrike" cap="none">
                <a:solidFill>
                  <a:schemeClr val="dk1"/>
                </a:solidFill>
                <a:latin typeface="Arial"/>
                <a:ea typeface="Arial"/>
                <a:cs typeface="Arial"/>
                <a:sym typeface="Arial"/>
              </a:rPr>
              <a:t>Thank you</a:t>
            </a:r>
            <a:endParaRPr sz="6000" b="1" i="0">
              <a:solidFill>
                <a:schemeClr val="dk1"/>
              </a:solidFill>
              <a:latin typeface="Arial"/>
              <a:ea typeface="Arial"/>
              <a:cs typeface="Arial"/>
              <a:sym typeface="Arial"/>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matchingName="106. Thank you">
  <p:cSld name="106. Thank you">
    <p:bg>
      <p:bgPr>
        <a:gradFill>
          <a:gsLst>
            <a:gs pos="0">
              <a:schemeClr val="accent1"/>
            </a:gs>
            <a:gs pos="24000">
              <a:schemeClr val="accent1"/>
            </a:gs>
            <a:gs pos="99000">
              <a:schemeClr val="accent6"/>
            </a:gs>
            <a:gs pos="100000">
              <a:schemeClr val="accent6"/>
            </a:gs>
          </a:gsLst>
          <a:lin ang="18900044" scaled="0"/>
        </a:gradFill>
        <a:effectLst/>
      </p:bgPr>
    </p:bg>
    <p:spTree>
      <p:nvGrpSpPr>
        <p:cNvPr id="1" name="Shape 2845"/>
        <p:cNvGrpSpPr/>
        <p:nvPr/>
      </p:nvGrpSpPr>
      <p:grpSpPr>
        <a:xfrm>
          <a:off x="0" y="0"/>
          <a:ext cx="0" cy="0"/>
          <a:chOff x="0" y="0"/>
          <a:chExt cx="0" cy="0"/>
        </a:xfrm>
      </p:grpSpPr>
      <p:sp>
        <p:nvSpPr>
          <p:cNvPr id="2846" name="Google Shape;2846;p229"/>
          <p:cNvSpPr/>
          <p:nvPr/>
        </p:nvSpPr>
        <p:spPr>
          <a:xfrm>
            <a:off x="2613171" y="2094711"/>
            <a:ext cx="3917700" cy="9588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6000" b="1" i="0" u="none" strike="noStrike" cap="none">
                <a:solidFill>
                  <a:schemeClr val="dk1"/>
                </a:solidFill>
                <a:latin typeface="Arial"/>
                <a:ea typeface="Arial"/>
                <a:cs typeface="Arial"/>
                <a:sym typeface="Arial"/>
              </a:rPr>
              <a:t>Thank you</a:t>
            </a:r>
            <a:endParaRPr sz="6000" b="1" i="0">
              <a:solidFill>
                <a:schemeClr val="dk1"/>
              </a:solidFill>
              <a:latin typeface="Arial"/>
              <a:ea typeface="Arial"/>
              <a:cs typeface="Arial"/>
              <a:sym typeface="Arial"/>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matchingName="107. Thank you">
  <p:cSld name="107. Thank you">
    <p:bg>
      <p:bgPr>
        <a:gradFill>
          <a:gsLst>
            <a:gs pos="0">
              <a:schemeClr val="accent2"/>
            </a:gs>
            <a:gs pos="56000">
              <a:schemeClr val="accent4"/>
            </a:gs>
            <a:gs pos="100000">
              <a:schemeClr val="accent1"/>
            </a:gs>
          </a:gsLst>
          <a:lin ang="18900044" scaled="0"/>
        </a:gradFill>
        <a:effectLst/>
      </p:bgPr>
    </p:bg>
    <p:spTree>
      <p:nvGrpSpPr>
        <p:cNvPr id="1" name="Shape 2847"/>
        <p:cNvGrpSpPr/>
        <p:nvPr/>
      </p:nvGrpSpPr>
      <p:grpSpPr>
        <a:xfrm>
          <a:off x="0" y="0"/>
          <a:ext cx="0" cy="0"/>
          <a:chOff x="0" y="0"/>
          <a:chExt cx="0" cy="0"/>
        </a:xfrm>
      </p:grpSpPr>
      <p:sp>
        <p:nvSpPr>
          <p:cNvPr id="2848" name="Google Shape;2848;p230"/>
          <p:cNvSpPr/>
          <p:nvPr/>
        </p:nvSpPr>
        <p:spPr>
          <a:xfrm>
            <a:off x="2613171" y="2094711"/>
            <a:ext cx="3917700" cy="9588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6000" b="1" i="0" u="none" strike="noStrike" cap="none">
                <a:solidFill>
                  <a:schemeClr val="dk1"/>
                </a:solidFill>
                <a:latin typeface="Arial"/>
                <a:ea typeface="Arial"/>
                <a:cs typeface="Arial"/>
                <a:sym typeface="Arial"/>
              </a:rPr>
              <a:t>Thank you</a:t>
            </a:r>
            <a:endParaRPr sz="6000" b="1" i="0">
              <a:solidFill>
                <a:schemeClr val="dk1"/>
              </a:solidFill>
              <a:latin typeface="Arial"/>
              <a:ea typeface="Arial"/>
              <a:cs typeface="Arial"/>
              <a:sym typeface="Arial"/>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matchingName="108. Thank you">
  <p:cSld name="108. Thank you">
    <p:bg>
      <p:bgPr>
        <a:gradFill>
          <a:gsLst>
            <a:gs pos="0">
              <a:schemeClr val="accent2"/>
            </a:gs>
            <a:gs pos="7000">
              <a:schemeClr val="accent2"/>
            </a:gs>
            <a:gs pos="100000">
              <a:schemeClr val="accent5"/>
            </a:gs>
          </a:gsLst>
          <a:lin ang="18900044" scaled="0"/>
        </a:gradFill>
        <a:effectLst/>
      </p:bgPr>
    </p:bg>
    <p:spTree>
      <p:nvGrpSpPr>
        <p:cNvPr id="1" name="Shape 2849"/>
        <p:cNvGrpSpPr/>
        <p:nvPr/>
      </p:nvGrpSpPr>
      <p:grpSpPr>
        <a:xfrm>
          <a:off x="0" y="0"/>
          <a:ext cx="0" cy="0"/>
          <a:chOff x="0" y="0"/>
          <a:chExt cx="0" cy="0"/>
        </a:xfrm>
      </p:grpSpPr>
      <p:sp>
        <p:nvSpPr>
          <p:cNvPr id="2850" name="Google Shape;2850;p231"/>
          <p:cNvSpPr/>
          <p:nvPr/>
        </p:nvSpPr>
        <p:spPr>
          <a:xfrm>
            <a:off x="2613171" y="2094711"/>
            <a:ext cx="3917700" cy="9588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6000" b="1" i="0" u="none" strike="noStrike" cap="none">
                <a:solidFill>
                  <a:schemeClr val="dk1"/>
                </a:solidFill>
                <a:latin typeface="Arial"/>
                <a:ea typeface="Arial"/>
                <a:cs typeface="Arial"/>
                <a:sym typeface="Arial"/>
              </a:rPr>
              <a:t>Thank you</a:t>
            </a:r>
            <a:endParaRPr sz="6000" b="1" i="0">
              <a:solidFill>
                <a:schemeClr val="dk1"/>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5. Speaker card  (2 people)">
  <p:cSld name="15. Speaker card  (2 people)">
    <p:bg>
      <p:bgPr>
        <a:gradFill>
          <a:gsLst>
            <a:gs pos="0">
              <a:schemeClr val="accent4"/>
            </a:gs>
            <a:gs pos="52999">
              <a:schemeClr val="accent1"/>
            </a:gs>
            <a:gs pos="100000">
              <a:schemeClr val="accent6"/>
            </a:gs>
          </a:gsLst>
          <a:lin ang="18900044" scaled="0"/>
        </a:gradFill>
        <a:effectLst/>
      </p:bgPr>
    </p:bg>
    <p:spTree>
      <p:nvGrpSpPr>
        <p:cNvPr id="1" name="Shape 164"/>
        <p:cNvGrpSpPr/>
        <p:nvPr/>
      </p:nvGrpSpPr>
      <p:grpSpPr>
        <a:xfrm>
          <a:off x="0" y="0"/>
          <a:ext cx="0" cy="0"/>
          <a:chOff x="0" y="0"/>
          <a:chExt cx="0" cy="0"/>
        </a:xfrm>
      </p:grpSpPr>
      <p:sp>
        <p:nvSpPr>
          <p:cNvPr id="165" name="Google Shape;165;p24"/>
          <p:cNvSpPr>
            <a:spLocks noGrp="1"/>
          </p:cNvSpPr>
          <p:nvPr>
            <p:ph type="pic" idx="2"/>
          </p:nvPr>
        </p:nvSpPr>
        <p:spPr>
          <a:xfrm>
            <a:off x="374009" y="3149010"/>
            <a:ext cx="857400" cy="858194"/>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66" name="Google Shape;166;p24"/>
          <p:cNvSpPr>
            <a:spLocks noGrp="1"/>
          </p:cNvSpPr>
          <p:nvPr>
            <p:ph type="pic" idx="3"/>
          </p:nvPr>
        </p:nvSpPr>
        <p:spPr>
          <a:xfrm>
            <a:off x="4552387" y="3149010"/>
            <a:ext cx="857400" cy="858194"/>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67" name="Google Shape;167;p24"/>
          <p:cNvSpPr txBox="1">
            <a:spLocks noGrp="1"/>
          </p:cNvSpPr>
          <p:nvPr>
            <p:ph type="title"/>
          </p:nvPr>
        </p:nvSpPr>
        <p:spPr>
          <a:xfrm>
            <a:off x="381000" y="1382023"/>
            <a:ext cx="6858000" cy="741386"/>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68" name="Google Shape;168;p24"/>
          <p:cNvSpPr txBox="1">
            <a:spLocks noGrp="1"/>
          </p:cNvSpPr>
          <p:nvPr>
            <p:ph type="subTitle" idx="1"/>
          </p:nvPr>
        </p:nvSpPr>
        <p:spPr>
          <a:xfrm>
            <a:off x="1331976" y="3469335"/>
            <a:ext cx="2862000" cy="338713"/>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200"/>
              <a:buFont typeface="Roboto Mono"/>
              <a:buNone/>
              <a:defRPr sz="12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cxnSp>
        <p:nvCxnSpPr>
          <p:cNvPr id="169" name="Google Shape;169;p24"/>
          <p:cNvCxnSpPr/>
          <p:nvPr/>
        </p:nvCxnSpPr>
        <p:spPr>
          <a:xfrm>
            <a:off x="452844" y="2574132"/>
            <a:ext cx="5492400" cy="0"/>
          </a:xfrm>
          <a:prstGeom prst="straightConnector1">
            <a:avLst/>
          </a:prstGeom>
          <a:noFill/>
          <a:ln w="19050" cap="rnd" cmpd="sng">
            <a:solidFill>
              <a:schemeClr val="dk1"/>
            </a:solidFill>
            <a:prstDash val="solid"/>
            <a:round/>
            <a:headEnd type="none" w="sm" len="sm"/>
            <a:tailEnd type="none" w="sm" len="sm"/>
          </a:ln>
        </p:spPr>
      </p:cxnSp>
      <p:sp>
        <p:nvSpPr>
          <p:cNvPr id="170" name="Google Shape;170;p24"/>
          <p:cNvSpPr txBox="1">
            <a:spLocks noGrp="1"/>
          </p:cNvSpPr>
          <p:nvPr>
            <p:ph type="body" idx="4"/>
          </p:nvPr>
        </p:nvSpPr>
        <p:spPr>
          <a:xfrm>
            <a:off x="1331976" y="3743065"/>
            <a:ext cx="2862000" cy="29680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1" name="Google Shape;171;p24"/>
          <p:cNvSpPr txBox="1">
            <a:spLocks noGrp="1"/>
          </p:cNvSpPr>
          <p:nvPr>
            <p:ph type="body" idx="5"/>
          </p:nvPr>
        </p:nvSpPr>
        <p:spPr>
          <a:xfrm>
            <a:off x="5513391" y="3743065"/>
            <a:ext cx="2862000" cy="29680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2" name="Google Shape;172;p24"/>
          <p:cNvSpPr txBox="1">
            <a:spLocks noGrp="1"/>
          </p:cNvSpPr>
          <p:nvPr>
            <p:ph type="body" idx="6"/>
          </p:nvPr>
        </p:nvSpPr>
        <p:spPr>
          <a:xfrm>
            <a:off x="5513391" y="3490291"/>
            <a:ext cx="2862000" cy="29680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750"/>
              </a:spcBef>
              <a:spcAft>
                <a:spcPts val="0"/>
              </a:spcAft>
              <a:buClr>
                <a:schemeClr val="dk1"/>
              </a:buClr>
              <a:buSzPts val="1200"/>
              <a:buFont typeface="Arial"/>
              <a:buNone/>
              <a:defRPr sz="1200" b="0" i="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3" name="Google Shape;173;p24"/>
          <p:cNvSpPr txBox="1">
            <a:spLocks noGrp="1"/>
          </p:cNvSpPr>
          <p:nvPr>
            <p:ph type="body" idx="7"/>
          </p:nvPr>
        </p:nvSpPr>
        <p:spPr>
          <a:xfrm>
            <a:off x="1331976" y="3191863"/>
            <a:ext cx="2862072" cy="43891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l">
              <a:lnSpc>
                <a:spcPct val="90000"/>
              </a:lnSpc>
              <a:spcBef>
                <a:spcPts val="375"/>
              </a:spcBef>
              <a:spcAft>
                <a:spcPts val="0"/>
              </a:spcAft>
              <a:buClr>
                <a:schemeClr val="dk2"/>
              </a:buClr>
              <a:buSzPts val="1800"/>
              <a:buNone/>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4" name="Google Shape;174;p24"/>
          <p:cNvSpPr txBox="1">
            <a:spLocks noGrp="1"/>
          </p:cNvSpPr>
          <p:nvPr>
            <p:ph type="body" idx="8"/>
          </p:nvPr>
        </p:nvSpPr>
        <p:spPr>
          <a:xfrm>
            <a:off x="5513129" y="3191863"/>
            <a:ext cx="2862262" cy="43891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l">
              <a:lnSpc>
                <a:spcPct val="90000"/>
              </a:lnSpc>
              <a:spcBef>
                <a:spcPts val="375"/>
              </a:spcBef>
              <a:spcAft>
                <a:spcPts val="0"/>
              </a:spcAft>
              <a:buClr>
                <a:schemeClr val="dk2"/>
              </a:buClr>
              <a:buSzPts val="1800"/>
              <a:buNone/>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matchingName="116. Template instructions (Brand and accessibility)">
  <p:cSld name="116. Template instructions (Brand and accessibility)">
    <p:spTree>
      <p:nvGrpSpPr>
        <p:cNvPr id="1" name="Shape 2851"/>
        <p:cNvGrpSpPr/>
        <p:nvPr/>
      </p:nvGrpSpPr>
      <p:grpSpPr>
        <a:xfrm>
          <a:off x="0" y="0"/>
          <a:ext cx="0" cy="0"/>
          <a:chOff x="0" y="0"/>
          <a:chExt cx="0" cy="0"/>
        </a:xfrm>
      </p:grpSpPr>
      <p:sp>
        <p:nvSpPr>
          <p:cNvPr id="2852" name="Google Shape;2852;p232"/>
          <p:cNvSpPr txBox="1"/>
          <p:nvPr/>
        </p:nvSpPr>
        <p:spPr>
          <a:xfrm>
            <a:off x="340974" y="609839"/>
            <a:ext cx="3432900" cy="17010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3600" b="1" i="0">
                <a:solidFill>
                  <a:schemeClr val="dk1"/>
                </a:solidFill>
                <a:latin typeface="Arial"/>
                <a:ea typeface="Arial"/>
                <a:cs typeface="Arial"/>
                <a:sym typeface="Arial"/>
              </a:rPr>
              <a:t>Brand guidelines &amp; accessibility</a:t>
            </a:r>
            <a:endParaRPr sz="3600" b="1" i="0">
              <a:solidFill>
                <a:schemeClr val="dk1"/>
              </a:solidFill>
              <a:latin typeface="Arial"/>
              <a:ea typeface="Arial"/>
              <a:cs typeface="Arial"/>
              <a:sym typeface="Arial"/>
            </a:endParaRPr>
          </a:p>
        </p:txBody>
      </p:sp>
      <p:sp>
        <p:nvSpPr>
          <p:cNvPr id="2853" name="Google Shape;2853;p232"/>
          <p:cNvSpPr/>
          <p:nvPr/>
        </p:nvSpPr>
        <p:spPr>
          <a:xfrm>
            <a:off x="4568636" y="907563"/>
            <a:ext cx="548700" cy="5493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chemeClr val="accent1"/>
              </a:solidFill>
              <a:latin typeface="Arial"/>
              <a:ea typeface="Arial"/>
              <a:cs typeface="Arial"/>
              <a:sym typeface="Arial"/>
            </a:endParaRPr>
          </a:p>
        </p:txBody>
      </p:sp>
      <p:sp>
        <p:nvSpPr>
          <p:cNvPr id="2854" name="Google Shape;2854;p232"/>
          <p:cNvSpPr/>
          <p:nvPr/>
        </p:nvSpPr>
        <p:spPr>
          <a:xfrm>
            <a:off x="4568636" y="2275423"/>
            <a:ext cx="548700" cy="5493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855" name="Google Shape;2855;p232"/>
          <p:cNvSpPr/>
          <p:nvPr/>
        </p:nvSpPr>
        <p:spPr>
          <a:xfrm>
            <a:off x="4568636" y="3562831"/>
            <a:ext cx="548700" cy="5493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856" name="Google Shape;2856;p232"/>
          <p:cNvSpPr txBox="1"/>
          <p:nvPr/>
        </p:nvSpPr>
        <p:spPr>
          <a:xfrm>
            <a:off x="5370125" y="609839"/>
            <a:ext cx="3432900" cy="12819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FFFFFF"/>
              </a:buClr>
              <a:buSzPts val="1400"/>
              <a:buFont typeface="Arial"/>
              <a:buNone/>
            </a:pPr>
            <a:r>
              <a:rPr lang="en-US" sz="1400">
                <a:solidFill>
                  <a:srgbClr val="FFFFFF"/>
                </a:solidFill>
                <a:latin typeface="Arial"/>
                <a:ea typeface="Arial"/>
                <a:cs typeface="Arial"/>
                <a:sym typeface="Arial"/>
              </a:rPr>
              <a:t>This template is based on our core brand elements to assist Hubbers in producing communications that align with the GitHub brand system. </a:t>
            </a:r>
            <a:endParaRPr sz="1400">
              <a:solidFill>
                <a:schemeClr val="dk1"/>
              </a:solidFill>
              <a:latin typeface="Arial"/>
              <a:ea typeface="Arial"/>
              <a:cs typeface="Arial"/>
              <a:sym typeface="Arial"/>
            </a:endParaRPr>
          </a:p>
        </p:txBody>
      </p:sp>
      <p:sp>
        <p:nvSpPr>
          <p:cNvPr id="2857" name="Google Shape;2857;p232"/>
          <p:cNvSpPr txBox="1"/>
          <p:nvPr/>
        </p:nvSpPr>
        <p:spPr>
          <a:xfrm>
            <a:off x="5370125" y="1975753"/>
            <a:ext cx="3432900" cy="12819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FFFFFF"/>
              </a:buClr>
              <a:buSzPts val="1400"/>
              <a:buFont typeface="Arial"/>
              <a:buNone/>
            </a:pPr>
            <a:r>
              <a:rPr lang="en-US" sz="1400">
                <a:solidFill>
                  <a:srgbClr val="FFFFFF"/>
                </a:solidFill>
                <a:latin typeface="Arial"/>
                <a:ea typeface="Arial"/>
                <a:cs typeface="Arial"/>
                <a:sym typeface="Arial"/>
              </a:rPr>
              <a:t>The colors and font sizing have been approved by the accessibility team to ensure we are actively being inclusive. </a:t>
            </a:r>
            <a:endParaRPr sz="1400">
              <a:solidFill>
                <a:srgbClr val="FFFFFF"/>
              </a:solidFill>
              <a:latin typeface="Arial"/>
              <a:ea typeface="Arial"/>
              <a:cs typeface="Arial"/>
              <a:sym typeface="Arial"/>
            </a:endParaRPr>
          </a:p>
        </p:txBody>
      </p:sp>
      <p:sp>
        <p:nvSpPr>
          <p:cNvPr id="2858" name="Google Shape;2858;p232"/>
          <p:cNvSpPr txBox="1"/>
          <p:nvPr/>
        </p:nvSpPr>
        <p:spPr>
          <a:xfrm>
            <a:off x="5370125" y="3422291"/>
            <a:ext cx="3432900" cy="9636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FFFFFF"/>
              </a:buClr>
              <a:buSzPts val="1400"/>
              <a:buFont typeface="Arial"/>
              <a:buNone/>
            </a:pPr>
            <a:r>
              <a:rPr lang="en-US" sz="1400">
                <a:solidFill>
                  <a:srgbClr val="FFFFFF"/>
                </a:solidFill>
                <a:latin typeface="Arial"/>
                <a:ea typeface="Arial"/>
                <a:cs typeface="Arial"/>
                <a:sym typeface="Arial"/>
              </a:rPr>
              <a:t>If you have issues with the template, please reach out to via our slack channel </a:t>
            </a:r>
            <a:r>
              <a:rPr lang="en-US" sz="1400" u="sng">
                <a:solidFill>
                  <a:schemeClr val="accent1"/>
                </a:solidFill>
                <a:latin typeface="Arial"/>
                <a:ea typeface="Arial"/>
                <a:cs typeface="Arial"/>
                <a:sym typeface="Arial"/>
                <a:hlinkClick r:id="rId2">
                  <a:extLst>
                    <a:ext uri="{A12FA001-AC4F-418D-AE19-62706E023703}">
                      <ahyp:hlinkClr xmlns:ahyp="http://schemas.microsoft.com/office/drawing/2018/hyperlinkcolor" val="tx"/>
                    </a:ext>
                  </a:extLst>
                </a:hlinkClick>
              </a:rPr>
              <a:t>#visual-communications</a:t>
            </a:r>
            <a:endParaRPr sz="1400">
              <a:solidFill>
                <a:schemeClr val="accent1"/>
              </a:solidFill>
              <a:latin typeface="Arial"/>
              <a:ea typeface="Arial"/>
              <a:cs typeface="Arial"/>
              <a:sym typeface="Arial"/>
            </a:endParaRPr>
          </a:p>
        </p:txBody>
      </p:sp>
      <p:pic>
        <p:nvPicPr>
          <p:cNvPr id="2859" name="Google Shape;2859;p232"/>
          <p:cNvPicPr preferRelativeResize="0"/>
          <p:nvPr/>
        </p:nvPicPr>
        <p:blipFill rotWithShape="1">
          <a:blip r:embed="rId3">
            <a:alphaModFix/>
          </a:blip>
          <a:srcRect/>
          <a:stretch/>
        </p:blipFill>
        <p:spPr>
          <a:xfrm>
            <a:off x="4705813" y="1048795"/>
            <a:ext cx="274320" cy="266729"/>
          </a:xfrm>
          <a:prstGeom prst="rect">
            <a:avLst/>
          </a:prstGeom>
          <a:noFill/>
          <a:ln>
            <a:noFill/>
          </a:ln>
        </p:spPr>
      </p:pic>
      <p:sp>
        <p:nvSpPr>
          <p:cNvPr id="2860" name="Google Shape;2860;p232"/>
          <p:cNvSpPr txBox="1"/>
          <p:nvPr/>
        </p:nvSpPr>
        <p:spPr>
          <a:xfrm>
            <a:off x="340974" y="2461924"/>
            <a:ext cx="37662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2"/>
              </a:buClr>
              <a:buSzPts val="1400"/>
              <a:buFont typeface="Arial"/>
              <a:buNone/>
            </a:pPr>
            <a:r>
              <a:rPr lang="en-US" sz="1400">
                <a:solidFill>
                  <a:schemeClr val="dk2"/>
                </a:solidFill>
                <a:latin typeface="Arial"/>
                <a:ea typeface="Arial"/>
                <a:cs typeface="Arial"/>
                <a:sym typeface="Arial"/>
              </a:rPr>
              <a:t>Our goal is to create a user friendly template so all Hubbers have the opportunity to create a presentation that looks as if a designer created it. </a:t>
            </a:r>
            <a:r>
              <a:rPr lang="en-US" sz="1400">
                <a:solidFill>
                  <a:schemeClr val="dk1"/>
                </a:solidFill>
                <a:latin typeface="Arial"/>
                <a:ea typeface="Arial"/>
                <a:cs typeface="Arial"/>
                <a:sym typeface="Arial"/>
              </a:rPr>
              <a:t>Please be sure to follow guidelines and template structures to ensure brand and </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accessibility compliance.  </a:t>
            </a:r>
            <a:endParaRPr sz="1400">
              <a:solidFill>
                <a:schemeClr val="dk1"/>
              </a:solidFill>
              <a:latin typeface="Arial"/>
              <a:ea typeface="Arial"/>
              <a:cs typeface="Arial"/>
              <a:sym typeface="Arial"/>
            </a:endParaRPr>
          </a:p>
        </p:txBody>
      </p:sp>
      <p:pic>
        <p:nvPicPr>
          <p:cNvPr id="2861" name="Google Shape;2861;p232"/>
          <p:cNvPicPr preferRelativeResize="0"/>
          <p:nvPr/>
        </p:nvPicPr>
        <p:blipFill rotWithShape="1">
          <a:blip r:embed="rId4">
            <a:alphaModFix/>
          </a:blip>
          <a:srcRect/>
          <a:stretch/>
        </p:blipFill>
        <p:spPr>
          <a:xfrm>
            <a:off x="4705813" y="2397756"/>
            <a:ext cx="274320" cy="266729"/>
          </a:xfrm>
          <a:prstGeom prst="rect">
            <a:avLst/>
          </a:prstGeom>
          <a:noFill/>
          <a:ln>
            <a:noFill/>
          </a:ln>
        </p:spPr>
      </p:pic>
      <p:pic>
        <p:nvPicPr>
          <p:cNvPr id="2862" name="Google Shape;2862;p232"/>
          <p:cNvPicPr preferRelativeResize="0"/>
          <p:nvPr/>
        </p:nvPicPr>
        <p:blipFill rotWithShape="1">
          <a:blip r:embed="rId5">
            <a:alphaModFix/>
          </a:blip>
          <a:srcRect/>
          <a:stretch/>
        </p:blipFill>
        <p:spPr>
          <a:xfrm>
            <a:off x="4705813" y="3704052"/>
            <a:ext cx="274320" cy="266729"/>
          </a:xfrm>
          <a:prstGeom prst="rect">
            <a:avLst/>
          </a:prstGeom>
          <a:noFill/>
          <a:ln>
            <a:noFill/>
          </a:ln>
        </p:spPr>
      </p:pic>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matchingName="111. Template instructions (Footer Instructions)">
  <p:cSld name="Template instructions (Footer Instructions)">
    <p:spTree>
      <p:nvGrpSpPr>
        <p:cNvPr id="1" name="Shape 2863"/>
        <p:cNvGrpSpPr/>
        <p:nvPr/>
      </p:nvGrpSpPr>
      <p:grpSpPr>
        <a:xfrm>
          <a:off x="0" y="0"/>
          <a:ext cx="0" cy="0"/>
          <a:chOff x="0" y="0"/>
          <a:chExt cx="0" cy="0"/>
        </a:xfrm>
      </p:grpSpPr>
      <p:pic>
        <p:nvPicPr>
          <p:cNvPr id="2864" name="Google Shape;2864;p233" descr="A screenshot of a computer&#10;&#10;Description automatically generated with medium confidence"/>
          <p:cNvPicPr preferRelativeResize="0"/>
          <p:nvPr/>
        </p:nvPicPr>
        <p:blipFill rotWithShape="1">
          <a:blip r:embed="rId2">
            <a:alphaModFix/>
          </a:blip>
          <a:srcRect l="20355" t="3798" r="32175" b="33517"/>
          <a:stretch/>
        </p:blipFill>
        <p:spPr>
          <a:xfrm>
            <a:off x="6098256" y="1267415"/>
            <a:ext cx="2231100" cy="1878600"/>
          </a:xfrm>
          <a:prstGeom prst="roundRect">
            <a:avLst>
              <a:gd name="adj" fmla="val 3246"/>
            </a:avLst>
          </a:prstGeom>
          <a:noFill/>
          <a:ln w="19050" cap="flat" cmpd="sng">
            <a:solidFill>
              <a:srgbClr val="A371F7"/>
            </a:solidFill>
            <a:prstDash val="solid"/>
            <a:round/>
            <a:headEnd type="none" w="sm" len="sm"/>
            <a:tailEnd type="none" w="sm" len="sm"/>
          </a:ln>
        </p:spPr>
      </p:pic>
      <p:pic>
        <p:nvPicPr>
          <p:cNvPr id="2865" name="Google Shape;2865;p233" descr="A screenshot of a computer&#10;&#10;Description automatically generated with medium confidence"/>
          <p:cNvPicPr preferRelativeResize="0"/>
          <p:nvPr/>
        </p:nvPicPr>
        <p:blipFill rotWithShape="1">
          <a:blip r:embed="rId3">
            <a:alphaModFix/>
          </a:blip>
          <a:srcRect r="29976" b="2752"/>
          <a:stretch/>
        </p:blipFill>
        <p:spPr>
          <a:xfrm>
            <a:off x="3474579" y="1271080"/>
            <a:ext cx="2231100" cy="1875000"/>
          </a:xfrm>
          <a:prstGeom prst="roundRect">
            <a:avLst>
              <a:gd name="adj" fmla="val 3843"/>
            </a:avLst>
          </a:prstGeom>
          <a:noFill/>
          <a:ln w="19050" cap="flat" cmpd="sng">
            <a:solidFill>
              <a:srgbClr val="A371F7"/>
            </a:solidFill>
            <a:prstDash val="solid"/>
            <a:round/>
            <a:headEnd type="none" w="sm" len="sm"/>
            <a:tailEnd type="none" w="sm" len="sm"/>
          </a:ln>
        </p:spPr>
      </p:pic>
      <p:pic>
        <p:nvPicPr>
          <p:cNvPr id="2866" name="Google Shape;2866;p233"/>
          <p:cNvPicPr preferRelativeResize="0"/>
          <p:nvPr/>
        </p:nvPicPr>
        <p:blipFill rotWithShape="1">
          <a:blip r:embed="rId4">
            <a:alphaModFix/>
          </a:blip>
          <a:srcRect l="2272" r="2262"/>
          <a:stretch/>
        </p:blipFill>
        <p:spPr>
          <a:xfrm>
            <a:off x="858923" y="1284221"/>
            <a:ext cx="2231100" cy="1875000"/>
          </a:xfrm>
          <a:prstGeom prst="roundRect">
            <a:avLst>
              <a:gd name="adj" fmla="val 3546"/>
            </a:avLst>
          </a:prstGeom>
          <a:noFill/>
          <a:ln w="19050" cap="flat" cmpd="sng">
            <a:solidFill>
              <a:srgbClr val="A371F7"/>
            </a:solidFill>
            <a:prstDash val="solid"/>
            <a:round/>
            <a:headEnd type="none" w="sm" len="sm"/>
            <a:tailEnd type="none" w="sm" len="sm"/>
          </a:ln>
        </p:spPr>
      </p:pic>
      <p:sp>
        <p:nvSpPr>
          <p:cNvPr id="2867" name="Google Shape;2867;p233"/>
          <p:cNvSpPr txBox="1"/>
          <p:nvPr/>
        </p:nvSpPr>
        <p:spPr>
          <a:xfrm>
            <a:off x="836122" y="311004"/>
            <a:ext cx="4928100" cy="5925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3600" b="1" i="0" u="none" strike="noStrike" cap="none">
                <a:solidFill>
                  <a:schemeClr val="dk1"/>
                </a:solidFill>
                <a:latin typeface="Arial"/>
                <a:ea typeface="Arial"/>
                <a:cs typeface="Arial"/>
                <a:sym typeface="Arial"/>
              </a:rPr>
              <a:t>Footer instructions</a:t>
            </a:r>
            <a:endParaRPr sz="3600" b="1" i="0">
              <a:solidFill>
                <a:schemeClr val="dk1"/>
              </a:solidFill>
              <a:latin typeface="Arial"/>
              <a:ea typeface="Arial"/>
              <a:cs typeface="Arial"/>
              <a:sym typeface="Arial"/>
            </a:endParaRPr>
          </a:p>
        </p:txBody>
      </p:sp>
      <p:sp>
        <p:nvSpPr>
          <p:cNvPr id="2868" name="Google Shape;2868;p233"/>
          <p:cNvSpPr txBox="1"/>
          <p:nvPr/>
        </p:nvSpPr>
        <p:spPr>
          <a:xfrm>
            <a:off x="821170" y="3400341"/>
            <a:ext cx="1998900" cy="5271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US" sz="1600" i="0" u="none" strike="noStrike" cap="none">
                <a:solidFill>
                  <a:schemeClr val="dk1"/>
                </a:solidFill>
                <a:latin typeface="Arial"/>
                <a:ea typeface="Arial"/>
                <a:cs typeface="Arial"/>
                <a:sym typeface="Arial"/>
              </a:rPr>
              <a:t>Click “View” then “Slide Master”</a:t>
            </a:r>
            <a:endParaRPr sz="1600">
              <a:solidFill>
                <a:schemeClr val="dk1"/>
              </a:solidFill>
              <a:latin typeface="Arial"/>
              <a:ea typeface="Arial"/>
              <a:cs typeface="Arial"/>
              <a:sym typeface="Arial"/>
            </a:endParaRPr>
          </a:p>
        </p:txBody>
      </p:sp>
      <p:sp>
        <p:nvSpPr>
          <p:cNvPr id="2869" name="Google Shape;2869;p233"/>
          <p:cNvSpPr txBox="1"/>
          <p:nvPr/>
        </p:nvSpPr>
        <p:spPr>
          <a:xfrm>
            <a:off x="821176" y="3923430"/>
            <a:ext cx="2228700" cy="4695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US" sz="1400" i="0" u="none" strike="noStrike" cap="none">
                <a:solidFill>
                  <a:srgbClr val="8B949E"/>
                </a:solidFill>
                <a:latin typeface="Arial"/>
                <a:ea typeface="Arial"/>
                <a:cs typeface="Arial"/>
                <a:sym typeface="Arial"/>
              </a:rPr>
              <a:t>Found at the top of the tool bar </a:t>
            </a:r>
            <a:endParaRPr sz="1400">
              <a:solidFill>
                <a:srgbClr val="8B949E"/>
              </a:solidFill>
              <a:latin typeface="Arial"/>
              <a:ea typeface="Arial"/>
              <a:cs typeface="Arial"/>
              <a:sym typeface="Arial"/>
            </a:endParaRPr>
          </a:p>
        </p:txBody>
      </p:sp>
      <p:sp>
        <p:nvSpPr>
          <p:cNvPr id="2870" name="Google Shape;2870;p233"/>
          <p:cNvSpPr txBox="1"/>
          <p:nvPr/>
        </p:nvSpPr>
        <p:spPr>
          <a:xfrm>
            <a:off x="3484751" y="3400346"/>
            <a:ext cx="2220000" cy="5271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US" sz="1600">
                <a:solidFill>
                  <a:schemeClr val="dk1"/>
                </a:solidFill>
                <a:latin typeface="Arial"/>
                <a:ea typeface="Arial"/>
                <a:cs typeface="Arial"/>
                <a:sym typeface="Arial"/>
              </a:rPr>
              <a:t>Edit the footer on </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Slide 0 of the theme</a:t>
            </a:r>
            <a:endParaRPr sz="1600">
              <a:solidFill>
                <a:schemeClr val="dk1"/>
              </a:solidFill>
              <a:latin typeface="Arial"/>
              <a:ea typeface="Arial"/>
              <a:cs typeface="Arial"/>
              <a:sym typeface="Arial"/>
            </a:endParaRPr>
          </a:p>
        </p:txBody>
      </p:sp>
      <p:sp>
        <p:nvSpPr>
          <p:cNvPr id="2871" name="Google Shape;2871;p233"/>
          <p:cNvSpPr txBox="1"/>
          <p:nvPr/>
        </p:nvSpPr>
        <p:spPr>
          <a:xfrm>
            <a:off x="3484751" y="3923430"/>
            <a:ext cx="2229000" cy="6849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US" sz="1400" i="0" u="none" strike="noStrike" cap="none">
                <a:solidFill>
                  <a:srgbClr val="8B949E"/>
                </a:solidFill>
                <a:latin typeface="Arial"/>
                <a:ea typeface="Arial"/>
                <a:cs typeface="Arial"/>
                <a:sym typeface="Arial"/>
              </a:rPr>
              <a:t>By changing the date, talk title, and GitHub hand</a:t>
            </a:r>
            <a:r>
              <a:rPr lang="en-US" sz="1400">
                <a:solidFill>
                  <a:srgbClr val="8B949E"/>
                </a:solidFill>
                <a:latin typeface="Arial"/>
                <a:ea typeface="Arial"/>
                <a:cs typeface="Arial"/>
                <a:sym typeface="Arial"/>
              </a:rPr>
              <a:t>le of the speaker(s)</a:t>
            </a:r>
            <a:endParaRPr sz="1400">
              <a:solidFill>
                <a:srgbClr val="8B949E"/>
              </a:solidFill>
              <a:latin typeface="Arial"/>
              <a:ea typeface="Arial"/>
              <a:cs typeface="Arial"/>
              <a:sym typeface="Arial"/>
            </a:endParaRPr>
          </a:p>
        </p:txBody>
      </p:sp>
      <p:sp>
        <p:nvSpPr>
          <p:cNvPr id="2872" name="Google Shape;2872;p233"/>
          <p:cNvSpPr txBox="1"/>
          <p:nvPr/>
        </p:nvSpPr>
        <p:spPr>
          <a:xfrm>
            <a:off x="6099324" y="3400346"/>
            <a:ext cx="2229000" cy="7734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US" sz="1600">
                <a:solidFill>
                  <a:schemeClr val="dk1"/>
                </a:solidFill>
                <a:latin typeface="Arial"/>
                <a:ea typeface="Arial"/>
                <a:cs typeface="Arial"/>
                <a:sym typeface="Arial"/>
              </a:rPr>
              <a:t>Click the X at the top right to close out and return to presentation</a:t>
            </a:r>
            <a:endParaRPr sz="1600">
              <a:solidFill>
                <a:schemeClr val="dk1"/>
              </a:solidFill>
              <a:latin typeface="Arial"/>
              <a:ea typeface="Arial"/>
              <a:cs typeface="Arial"/>
              <a:sym typeface="Arial"/>
            </a:endParaRPr>
          </a:p>
        </p:txBody>
      </p:sp>
      <p:sp>
        <p:nvSpPr>
          <p:cNvPr id="2873" name="Google Shape;2873;p233"/>
          <p:cNvSpPr/>
          <p:nvPr/>
        </p:nvSpPr>
        <p:spPr>
          <a:xfrm>
            <a:off x="2568379" y="1351550"/>
            <a:ext cx="169500" cy="156000"/>
          </a:xfrm>
          <a:prstGeom prst="roundRect">
            <a:avLst>
              <a:gd name="adj" fmla="val 16667"/>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874" name="Google Shape;2874;p233"/>
          <p:cNvSpPr/>
          <p:nvPr/>
        </p:nvSpPr>
        <p:spPr>
          <a:xfrm>
            <a:off x="1459102" y="1461522"/>
            <a:ext cx="213600" cy="206700"/>
          </a:xfrm>
          <a:prstGeom prst="roundRect">
            <a:avLst>
              <a:gd name="adj" fmla="val 16667"/>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875" name="Google Shape;2875;p233"/>
          <p:cNvSpPr/>
          <p:nvPr/>
        </p:nvSpPr>
        <p:spPr>
          <a:xfrm>
            <a:off x="3474579" y="1491471"/>
            <a:ext cx="496500" cy="2925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876" name="Google Shape;2876;p233"/>
          <p:cNvSpPr/>
          <p:nvPr/>
        </p:nvSpPr>
        <p:spPr>
          <a:xfrm>
            <a:off x="4135583" y="2862222"/>
            <a:ext cx="1569300" cy="2232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877" name="Google Shape;2877;p233"/>
          <p:cNvSpPr/>
          <p:nvPr/>
        </p:nvSpPr>
        <p:spPr>
          <a:xfrm>
            <a:off x="7708343" y="1361011"/>
            <a:ext cx="263100" cy="2493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matchingName="112. Template instructions (Icon Instructions)">
  <p:cSld name="Template instructions (Icon Instructions)">
    <p:spTree>
      <p:nvGrpSpPr>
        <p:cNvPr id="1" name="Shape 2878"/>
        <p:cNvGrpSpPr/>
        <p:nvPr/>
      </p:nvGrpSpPr>
      <p:grpSpPr>
        <a:xfrm>
          <a:off x="0" y="0"/>
          <a:ext cx="0" cy="0"/>
          <a:chOff x="0" y="0"/>
          <a:chExt cx="0" cy="0"/>
        </a:xfrm>
      </p:grpSpPr>
      <p:pic>
        <p:nvPicPr>
          <p:cNvPr id="2879" name="Google Shape;2879;p234" descr="Graphical user interface, application&#10;&#10;Description automatically generated"/>
          <p:cNvPicPr preferRelativeResize="0"/>
          <p:nvPr/>
        </p:nvPicPr>
        <p:blipFill rotWithShape="1">
          <a:blip r:embed="rId2">
            <a:alphaModFix/>
          </a:blip>
          <a:srcRect r="20382"/>
          <a:stretch/>
        </p:blipFill>
        <p:spPr>
          <a:xfrm>
            <a:off x="4774933" y="1261897"/>
            <a:ext cx="2231100" cy="1879500"/>
          </a:xfrm>
          <a:prstGeom prst="roundRect">
            <a:avLst>
              <a:gd name="adj" fmla="val 2842"/>
            </a:avLst>
          </a:prstGeom>
          <a:noFill/>
          <a:ln w="19050" cap="flat" cmpd="sng">
            <a:solidFill>
              <a:schemeClr val="accent2"/>
            </a:solidFill>
            <a:prstDash val="solid"/>
            <a:round/>
            <a:headEnd type="none" w="sm" len="sm"/>
            <a:tailEnd type="none" w="sm" len="sm"/>
          </a:ln>
        </p:spPr>
      </p:pic>
      <p:pic>
        <p:nvPicPr>
          <p:cNvPr id="2880" name="Google Shape;2880;p234" descr="Text&#10;&#10;Description automatically generated"/>
          <p:cNvPicPr preferRelativeResize="0"/>
          <p:nvPr/>
        </p:nvPicPr>
        <p:blipFill rotWithShape="1">
          <a:blip r:embed="rId3">
            <a:alphaModFix/>
          </a:blip>
          <a:srcRect r="32546"/>
          <a:stretch/>
        </p:blipFill>
        <p:spPr>
          <a:xfrm>
            <a:off x="824661" y="1271080"/>
            <a:ext cx="2231100" cy="1875000"/>
          </a:xfrm>
          <a:prstGeom prst="roundRect">
            <a:avLst>
              <a:gd name="adj" fmla="val 2587"/>
            </a:avLst>
          </a:prstGeom>
          <a:noFill/>
          <a:ln w="19050" cap="flat" cmpd="sng">
            <a:solidFill>
              <a:srgbClr val="A371F7"/>
            </a:solidFill>
            <a:prstDash val="solid"/>
            <a:round/>
            <a:headEnd type="none" w="sm" len="sm"/>
            <a:tailEnd type="none" w="sm" len="sm"/>
          </a:ln>
        </p:spPr>
      </p:pic>
      <p:sp>
        <p:nvSpPr>
          <p:cNvPr id="2881" name="Google Shape;2881;p234"/>
          <p:cNvSpPr txBox="1"/>
          <p:nvPr/>
        </p:nvSpPr>
        <p:spPr>
          <a:xfrm>
            <a:off x="836122" y="311004"/>
            <a:ext cx="4928100" cy="5925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3600" b="1" i="0">
                <a:solidFill>
                  <a:schemeClr val="dk1"/>
                </a:solidFill>
                <a:latin typeface="Arial"/>
                <a:ea typeface="Arial"/>
                <a:cs typeface="Arial"/>
                <a:sym typeface="Arial"/>
              </a:rPr>
              <a:t>Icon</a:t>
            </a:r>
            <a:r>
              <a:rPr lang="en-US" sz="3600" b="1" i="0" u="none" strike="noStrike" cap="none">
                <a:solidFill>
                  <a:schemeClr val="dk1"/>
                </a:solidFill>
                <a:latin typeface="Arial"/>
                <a:ea typeface="Arial"/>
                <a:cs typeface="Arial"/>
                <a:sym typeface="Arial"/>
              </a:rPr>
              <a:t> instructions</a:t>
            </a:r>
            <a:endParaRPr sz="3600" b="1" i="0">
              <a:solidFill>
                <a:schemeClr val="dk1"/>
              </a:solidFill>
              <a:latin typeface="Arial"/>
              <a:ea typeface="Arial"/>
              <a:cs typeface="Arial"/>
              <a:sym typeface="Arial"/>
            </a:endParaRPr>
          </a:p>
        </p:txBody>
      </p:sp>
      <p:sp>
        <p:nvSpPr>
          <p:cNvPr id="2882" name="Google Shape;2882;p234"/>
          <p:cNvSpPr txBox="1"/>
          <p:nvPr/>
        </p:nvSpPr>
        <p:spPr>
          <a:xfrm>
            <a:off x="4777070" y="3362206"/>
            <a:ext cx="1998900" cy="2808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US" sz="1600">
                <a:solidFill>
                  <a:schemeClr val="dk1"/>
                </a:solidFill>
                <a:latin typeface="Arial"/>
                <a:ea typeface="Arial"/>
                <a:cs typeface="Arial"/>
                <a:sym typeface="Arial"/>
              </a:rPr>
              <a:t>Large circle (1.5”)</a:t>
            </a:r>
            <a:endParaRPr sz="1600">
              <a:solidFill>
                <a:schemeClr val="dk1"/>
              </a:solidFill>
              <a:latin typeface="Arial"/>
              <a:ea typeface="Arial"/>
              <a:cs typeface="Arial"/>
              <a:sym typeface="Arial"/>
            </a:endParaRPr>
          </a:p>
        </p:txBody>
      </p:sp>
      <p:sp>
        <p:nvSpPr>
          <p:cNvPr id="2883" name="Google Shape;2883;p234"/>
          <p:cNvSpPr txBox="1"/>
          <p:nvPr/>
        </p:nvSpPr>
        <p:spPr>
          <a:xfrm>
            <a:off x="4777075" y="3666392"/>
            <a:ext cx="3815400" cy="9006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US" sz="1400">
                <a:solidFill>
                  <a:schemeClr val="dk2"/>
                </a:solidFill>
                <a:latin typeface="Arial"/>
                <a:ea typeface="Arial"/>
                <a:cs typeface="Arial"/>
                <a:sym typeface="Arial"/>
              </a:rPr>
              <a:t>When you see the large circle, find a </a:t>
            </a:r>
            <a:br>
              <a:rPr lang="en-US" sz="1400">
                <a:solidFill>
                  <a:srgbClr val="8B949E"/>
                </a:solidFill>
                <a:latin typeface="Arial"/>
                <a:ea typeface="Arial"/>
                <a:cs typeface="Arial"/>
                <a:sym typeface="Arial"/>
              </a:rPr>
            </a:br>
            <a:r>
              <a:rPr lang="en-US" sz="1400">
                <a:solidFill>
                  <a:schemeClr val="dk1"/>
                </a:solidFill>
                <a:latin typeface="Arial"/>
                <a:ea typeface="Arial"/>
                <a:cs typeface="Arial"/>
                <a:sym typeface="Arial"/>
              </a:rPr>
              <a:t>GitHub icon </a:t>
            </a:r>
            <a:r>
              <a:rPr lang="en-US" sz="1400">
                <a:solidFill>
                  <a:schemeClr val="dk2"/>
                </a:solidFill>
                <a:latin typeface="Arial"/>
                <a:ea typeface="Arial"/>
                <a:cs typeface="Arial"/>
                <a:sym typeface="Arial"/>
              </a:rPr>
              <a:t>from the GitHub icon pages and copy/paste into the center of the circle. </a:t>
            </a:r>
            <a:br>
              <a:rPr lang="en-US" sz="1400">
                <a:solidFill>
                  <a:schemeClr val="dk2"/>
                </a:solidFill>
                <a:latin typeface="Arial"/>
                <a:ea typeface="Arial"/>
                <a:cs typeface="Arial"/>
                <a:sym typeface="Arial"/>
              </a:rPr>
            </a:br>
            <a:r>
              <a:rPr lang="en-US" sz="1400">
                <a:solidFill>
                  <a:schemeClr val="dk2"/>
                </a:solidFill>
                <a:latin typeface="Arial"/>
                <a:ea typeface="Arial"/>
                <a:cs typeface="Arial"/>
                <a:sym typeface="Arial"/>
              </a:rPr>
              <a:t>No need to resize.</a:t>
            </a:r>
            <a:endParaRPr sz="1400">
              <a:solidFill>
                <a:schemeClr val="dk2"/>
              </a:solidFill>
              <a:latin typeface="Arial"/>
              <a:ea typeface="Arial"/>
              <a:cs typeface="Arial"/>
              <a:sym typeface="Arial"/>
            </a:endParaRPr>
          </a:p>
        </p:txBody>
      </p:sp>
      <p:sp>
        <p:nvSpPr>
          <p:cNvPr id="2884" name="Google Shape;2884;p234"/>
          <p:cNvSpPr txBox="1"/>
          <p:nvPr/>
        </p:nvSpPr>
        <p:spPr>
          <a:xfrm>
            <a:off x="831276" y="3362206"/>
            <a:ext cx="2220000" cy="2808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US" sz="1600">
                <a:solidFill>
                  <a:schemeClr val="dk1"/>
                </a:solidFill>
                <a:latin typeface="Arial"/>
                <a:ea typeface="Arial"/>
                <a:cs typeface="Arial"/>
                <a:sym typeface="Arial"/>
              </a:rPr>
              <a:t>Small circle (0.6”)</a:t>
            </a:r>
            <a:endParaRPr sz="1600">
              <a:solidFill>
                <a:schemeClr val="dk1"/>
              </a:solidFill>
              <a:latin typeface="Arial"/>
              <a:ea typeface="Arial"/>
              <a:cs typeface="Arial"/>
              <a:sym typeface="Arial"/>
            </a:endParaRPr>
          </a:p>
        </p:txBody>
      </p:sp>
      <p:sp>
        <p:nvSpPr>
          <p:cNvPr id="2885" name="Google Shape;2885;p234"/>
          <p:cNvSpPr txBox="1"/>
          <p:nvPr/>
        </p:nvSpPr>
        <p:spPr>
          <a:xfrm>
            <a:off x="826775" y="3666393"/>
            <a:ext cx="3261900" cy="9006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US" sz="1400">
                <a:solidFill>
                  <a:schemeClr val="dk2"/>
                </a:solidFill>
                <a:latin typeface="Arial"/>
                <a:ea typeface="Arial"/>
                <a:cs typeface="Arial"/>
                <a:sym typeface="Arial"/>
              </a:rPr>
              <a:t>When you see the small circle, find an</a:t>
            </a:r>
            <a:r>
              <a:rPr lang="en-US" sz="1400">
                <a:solidFill>
                  <a:srgbClr val="8B949E"/>
                </a:solidFill>
                <a:latin typeface="Arial"/>
                <a:ea typeface="Arial"/>
                <a:cs typeface="Arial"/>
                <a:sym typeface="Arial"/>
              </a:rPr>
              <a:t> </a:t>
            </a:r>
            <a:r>
              <a:rPr lang="en-US" sz="1400">
                <a:solidFill>
                  <a:schemeClr val="dk1"/>
                </a:solidFill>
                <a:latin typeface="Arial"/>
                <a:ea typeface="Arial"/>
                <a:cs typeface="Arial"/>
                <a:sym typeface="Arial"/>
              </a:rPr>
              <a:t>Octicon </a:t>
            </a:r>
            <a:r>
              <a:rPr lang="en-US" sz="1400">
                <a:solidFill>
                  <a:schemeClr val="dk2"/>
                </a:solidFill>
                <a:latin typeface="Arial"/>
                <a:ea typeface="Arial"/>
                <a:cs typeface="Arial"/>
                <a:sym typeface="Arial"/>
              </a:rPr>
              <a:t>from the Octicon pages and copy/paste into the center of the circle. No need to resize. </a:t>
            </a:r>
            <a:endParaRPr sz="1400">
              <a:solidFill>
                <a:schemeClr val="dk2"/>
              </a:solidFill>
              <a:latin typeface="Arial"/>
              <a:ea typeface="Arial"/>
              <a:cs typeface="Arial"/>
              <a:sym typeface="Arial"/>
            </a:endParaRPr>
          </a:p>
        </p:txBody>
      </p:sp>
      <p:sp>
        <p:nvSpPr>
          <p:cNvPr id="2886" name="Google Shape;2886;p234"/>
          <p:cNvSpPr/>
          <p:nvPr/>
        </p:nvSpPr>
        <p:spPr>
          <a:xfrm>
            <a:off x="7265497" y="1512033"/>
            <a:ext cx="1371600" cy="13728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887" name="Google Shape;2887;p234"/>
          <p:cNvSpPr/>
          <p:nvPr/>
        </p:nvSpPr>
        <p:spPr>
          <a:xfrm>
            <a:off x="3313311" y="1933027"/>
            <a:ext cx="548700" cy="5493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pic>
        <p:nvPicPr>
          <p:cNvPr id="2888" name="Google Shape;2888;p234"/>
          <p:cNvPicPr preferRelativeResize="0"/>
          <p:nvPr/>
        </p:nvPicPr>
        <p:blipFill rotWithShape="1">
          <a:blip r:embed="rId4">
            <a:alphaModFix/>
          </a:blip>
          <a:srcRect/>
          <a:stretch/>
        </p:blipFill>
        <p:spPr>
          <a:xfrm>
            <a:off x="3461665" y="2081518"/>
            <a:ext cx="251973" cy="252243"/>
          </a:xfrm>
          <a:prstGeom prst="rect">
            <a:avLst/>
          </a:prstGeom>
          <a:noFill/>
          <a:ln>
            <a:noFill/>
          </a:ln>
        </p:spPr>
      </p:pic>
      <p:pic>
        <p:nvPicPr>
          <p:cNvPr id="2889" name="Google Shape;2889;p234"/>
          <p:cNvPicPr preferRelativeResize="0"/>
          <p:nvPr/>
        </p:nvPicPr>
        <p:blipFill rotWithShape="1">
          <a:blip r:embed="rId5">
            <a:alphaModFix/>
          </a:blip>
          <a:srcRect/>
          <a:stretch/>
        </p:blipFill>
        <p:spPr>
          <a:xfrm>
            <a:off x="7568096" y="1821511"/>
            <a:ext cx="767141" cy="772241"/>
          </a:xfrm>
          <a:prstGeom prst="rect">
            <a:avLst/>
          </a:prstGeom>
          <a:noFill/>
          <a:ln>
            <a:noFill/>
          </a:ln>
        </p:spPr>
      </p:pic>
      <p:sp>
        <p:nvSpPr>
          <p:cNvPr id="2890" name="Google Shape;2890;p234"/>
          <p:cNvSpPr/>
          <p:nvPr/>
        </p:nvSpPr>
        <p:spPr>
          <a:xfrm>
            <a:off x="1253067" y="1563546"/>
            <a:ext cx="1800900" cy="14025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891" name="Google Shape;2891;p234"/>
          <p:cNvSpPr/>
          <p:nvPr/>
        </p:nvSpPr>
        <p:spPr>
          <a:xfrm>
            <a:off x="4777075" y="2023547"/>
            <a:ext cx="337800" cy="10656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892" name="Google Shape;2892;p234"/>
          <p:cNvSpPr/>
          <p:nvPr/>
        </p:nvSpPr>
        <p:spPr>
          <a:xfrm>
            <a:off x="5237923" y="1563546"/>
            <a:ext cx="1768200" cy="1430100"/>
          </a:xfrm>
          <a:prstGeom prst="roundRect">
            <a:avLst>
              <a:gd name="adj" fmla="val 4565"/>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matchingName="113. Template instructions (Icon Instructions) 1">
  <p:cSld name="113. Template instructions (Icon Instructions) 1">
    <p:bg>
      <p:bgPr>
        <a:solidFill>
          <a:schemeClr val="lt1"/>
        </a:solidFill>
        <a:effectLst/>
      </p:bgPr>
    </p:bg>
    <p:spTree>
      <p:nvGrpSpPr>
        <p:cNvPr id="1" name="Shape 2893"/>
        <p:cNvGrpSpPr/>
        <p:nvPr/>
      </p:nvGrpSpPr>
      <p:grpSpPr>
        <a:xfrm>
          <a:off x="0" y="0"/>
          <a:ext cx="0" cy="0"/>
          <a:chOff x="0" y="0"/>
          <a:chExt cx="0" cy="0"/>
        </a:xfrm>
      </p:grpSpPr>
      <p:pic>
        <p:nvPicPr>
          <p:cNvPr id="2894" name="Google Shape;2894;p235" descr="Graphical user interface&#10;&#10;Description automatically generated"/>
          <p:cNvPicPr preferRelativeResize="0"/>
          <p:nvPr/>
        </p:nvPicPr>
        <p:blipFill rotWithShape="1">
          <a:blip r:embed="rId2">
            <a:alphaModFix/>
          </a:blip>
          <a:srcRect l="47816" t="7468" b="17094"/>
          <a:stretch/>
        </p:blipFill>
        <p:spPr>
          <a:xfrm>
            <a:off x="818403" y="1328630"/>
            <a:ext cx="2315400" cy="1873200"/>
          </a:xfrm>
          <a:prstGeom prst="roundRect">
            <a:avLst>
              <a:gd name="adj" fmla="val 4452"/>
            </a:avLst>
          </a:prstGeom>
          <a:noFill/>
          <a:ln w="19050" cap="flat" cmpd="sng">
            <a:solidFill>
              <a:schemeClr val="accent1"/>
            </a:solidFill>
            <a:prstDash val="solid"/>
            <a:round/>
            <a:headEnd type="none" w="sm" len="sm"/>
            <a:tailEnd type="none" w="sm" len="sm"/>
          </a:ln>
        </p:spPr>
      </p:pic>
      <p:sp>
        <p:nvSpPr>
          <p:cNvPr id="2895" name="Google Shape;2895;p235"/>
          <p:cNvSpPr txBox="1"/>
          <p:nvPr/>
        </p:nvSpPr>
        <p:spPr>
          <a:xfrm>
            <a:off x="836122" y="311004"/>
            <a:ext cx="4928100" cy="5925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3600" b="1" i="0">
                <a:solidFill>
                  <a:schemeClr val="dk1"/>
                </a:solidFill>
                <a:latin typeface="Arial"/>
                <a:ea typeface="Arial"/>
                <a:cs typeface="Arial"/>
                <a:sym typeface="Arial"/>
              </a:rPr>
              <a:t>Shape</a:t>
            </a:r>
            <a:r>
              <a:rPr lang="en-US" sz="3600" b="1" i="0" u="none" strike="noStrike" cap="none">
                <a:solidFill>
                  <a:schemeClr val="dk1"/>
                </a:solidFill>
                <a:latin typeface="Arial"/>
                <a:ea typeface="Arial"/>
                <a:cs typeface="Arial"/>
                <a:sym typeface="Arial"/>
              </a:rPr>
              <a:t> instructions</a:t>
            </a:r>
            <a:endParaRPr sz="3600" b="1" i="0">
              <a:solidFill>
                <a:schemeClr val="dk1"/>
              </a:solidFill>
              <a:latin typeface="Arial"/>
              <a:ea typeface="Arial"/>
              <a:cs typeface="Arial"/>
              <a:sym typeface="Arial"/>
            </a:endParaRPr>
          </a:p>
        </p:txBody>
      </p:sp>
      <p:sp>
        <p:nvSpPr>
          <p:cNvPr id="2896" name="Google Shape;2896;p235"/>
          <p:cNvSpPr txBox="1"/>
          <p:nvPr/>
        </p:nvSpPr>
        <p:spPr>
          <a:xfrm>
            <a:off x="806575" y="3561520"/>
            <a:ext cx="2355600" cy="9006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US" sz="1400">
                <a:solidFill>
                  <a:schemeClr val="dk2"/>
                </a:solidFill>
                <a:latin typeface="Arial"/>
                <a:ea typeface="Arial"/>
                <a:cs typeface="Arial"/>
                <a:sym typeface="Arial"/>
              </a:rPr>
              <a:t>When creating rounded corner rectangles, lines, </a:t>
            </a:r>
            <a:br>
              <a:rPr lang="en-US" sz="1400">
                <a:solidFill>
                  <a:schemeClr val="dk2"/>
                </a:solidFill>
                <a:latin typeface="Arial"/>
                <a:ea typeface="Arial"/>
                <a:cs typeface="Arial"/>
                <a:sym typeface="Arial"/>
              </a:rPr>
            </a:br>
            <a:r>
              <a:rPr lang="en-US" sz="1400">
                <a:solidFill>
                  <a:schemeClr val="dk2"/>
                </a:solidFill>
                <a:latin typeface="Arial"/>
                <a:ea typeface="Arial"/>
                <a:cs typeface="Arial"/>
                <a:sym typeface="Arial"/>
              </a:rPr>
              <a:t>or circles, </a:t>
            </a:r>
            <a:r>
              <a:rPr lang="en-US" sz="1400">
                <a:solidFill>
                  <a:schemeClr val="dk1"/>
                </a:solidFill>
                <a:latin typeface="Arial"/>
                <a:ea typeface="Arial"/>
                <a:cs typeface="Arial"/>
                <a:sym typeface="Arial"/>
              </a:rPr>
              <a:t>all line widths or outlines should be 1.5px </a:t>
            </a:r>
            <a:endParaRPr sz="1400">
              <a:solidFill>
                <a:schemeClr val="dk1"/>
              </a:solidFill>
              <a:latin typeface="Arial"/>
              <a:ea typeface="Arial"/>
              <a:cs typeface="Arial"/>
              <a:sym typeface="Arial"/>
            </a:endParaRPr>
          </a:p>
        </p:txBody>
      </p:sp>
      <p:sp>
        <p:nvSpPr>
          <p:cNvPr id="2897" name="Google Shape;2897;p235"/>
          <p:cNvSpPr/>
          <p:nvPr/>
        </p:nvSpPr>
        <p:spPr>
          <a:xfrm>
            <a:off x="3412022" y="1304166"/>
            <a:ext cx="1371600" cy="13728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898" name="Google Shape;2898;p235"/>
          <p:cNvSpPr/>
          <p:nvPr/>
        </p:nvSpPr>
        <p:spPr>
          <a:xfrm>
            <a:off x="5097086" y="2127808"/>
            <a:ext cx="548700" cy="5493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899" name="Google Shape;2899;p235"/>
          <p:cNvSpPr/>
          <p:nvPr/>
        </p:nvSpPr>
        <p:spPr>
          <a:xfrm>
            <a:off x="2464421" y="1328630"/>
            <a:ext cx="239700" cy="256200"/>
          </a:xfrm>
          <a:prstGeom prst="roundRect">
            <a:avLst>
              <a:gd name="adj" fmla="val 8980"/>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900" name="Google Shape;2900;p235"/>
          <p:cNvSpPr txBox="1"/>
          <p:nvPr/>
        </p:nvSpPr>
        <p:spPr>
          <a:xfrm>
            <a:off x="3488225" y="3561520"/>
            <a:ext cx="4928100" cy="11160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US" sz="1400">
                <a:solidFill>
                  <a:schemeClr val="dk2"/>
                </a:solidFill>
                <a:latin typeface="Arial"/>
                <a:ea typeface="Arial"/>
                <a:cs typeface="Arial"/>
                <a:sym typeface="Arial"/>
              </a:rPr>
              <a:t>Either create your own shape and follow the shape instructions or </a:t>
            </a:r>
            <a:r>
              <a:rPr lang="en-US" sz="1400">
                <a:solidFill>
                  <a:schemeClr val="dk1"/>
                </a:solidFill>
                <a:latin typeface="Arial"/>
                <a:ea typeface="Arial"/>
                <a:cs typeface="Arial"/>
                <a:sym typeface="Arial"/>
              </a:rPr>
              <a:t>feel free to copy and paste from here! </a:t>
            </a:r>
            <a:br>
              <a:rPr lang="en-US" sz="1400">
                <a:solidFill>
                  <a:schemeClr val="dk1"/>
                </a:solidFill>
                <a:latin typeface="Arial"/>
                <a:ea typeface="Arial"/>
                <a:cs typeface="Arial"/>
                <a:sym typeface="Arial"/>
              </a:rPr>
            </a:br>
            <a:r>
              <a:rPr lang="en-US" sz="1400">
                <a:solidFill>
                  <a:schemeClr val="dk2"/>
                </a:solidFill>
                <a:latin typeface="Arial"/>
                <a:ea typeface="Arial"/>
                <a:cs typeface="Arial"/>
                <a:sym typeface="Arial"/>
              </a:rPr>
              <a:t>Click “Slide” then “Edit theme” and then copy and paste the intended shape. Click the “x” at the top right to exit </a:t>
            </a:r>
            <a:br>
              <a:rPr lang="en-US" sz="1400">
                <a:solidFill>
                  <a:schemeClr val="dk2"/>
                </a:solidFill>
                <a:latin typeface="Arial"/>
                <a:ea typeface="Arial"/>
                <a:cs typeface="Arial"/>
                <a:sym typeface="Arial"/>
              </a:rPr>
            </a:br>
            <a:r>
              <a:rPr lang="en-US" sz="1400">
                <a:solidFill>
                  <a:schemeClr val="dk2"/>
                </a:solidFill>
                <a:latin typeface="Arial"/>
                <a:ea typeface="Arial"/>
                <a:cs typeface="Arial"/>
                <a:sym typeface="Arial"/>
              </a:rPr>
              <a:t>theme and return to presentation view. </a:t>
            </a:r>
            <a:endParaRPr sz="1400">
              <a:solidFill>
                <a:schemeClr val="dk2"/>
              </a:solidFill>
              <a:latin typeface="Arial"/>
              <a:ea typeface="Arial"/>
              <a:cs typeface="Arial"/>
              <a:sym typeface="Arial"/>
            </a:endParaRPr>
          </a:p>
        </p:txBody>
      </p:sp>
      <p:sp>
        <p:nvSpPr>
          <p:cNvPr id="2901" name="Google Shape;2901;p235"/>
          <p:cNvSpPr/>
          <p:nvPr/>
        </p:nvSpPr>
        <p:spPr>
          <a:xfrm>
            <a:off x="6111625" y="1328629"/>
            <a:ext cx="2288100" cy="1348500"/>
          </a:xfrm>
          <a:prstGeom prst="roundRect">
            <a:avLst>
              <a:gd name="adj" fmla="val 5090"/>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902" name="Google Shape;2902;p235"/>
          <p:cNvSpPr txBox="1"/>
          <p:nvPr/>
        </p:nvSpPr>
        <p:spPr>
          <a:xfrm>
            <a:off x="3098370" y="2880160"/>
            <a:ext cx="1998900" cy="2811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Large circle </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(1.5”)</a:t>
            </a:r>
            <a:endParaRPr sz="1600">
              <a:solidFill>
                <a:schemeClr val="dk1"/>
              </a:solidFill>
              <a:latin typeface="Arial"/>
              <a:ea typeface="Arial"/>
              <a:cs typeface="Arial"/>
              <a:sym typeface="Arial"/>
            </a:endParaRPr>
          </a:p>
        </p:txBody>
      </p:sp>
      <p:sp>
        <p:nvSpPr>
          <p:cNvPr id="2903" name="Google Shape;2903;p235"/>
          <p:cNvSpPr txBox="1"/>
          <p:nvPr/>
        </p:nvSpPr>
        <p:spPr>
          <a:xfrm>
            <a:off x="4371970" y="2880160"/>
            <a:ext cx="1998900" cy="2811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Small circle </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(0.6”)</a:t>
            </a:r>
            <a:endParaRPr sz="1600">
              <a:solidFill>
                <a:schemeClr val="dk1"/>
              </a:solidFill>
              <a:latin typeface="Arial"/>
              <a:ea typeface="Arial"/>
              <a:cs typeface="Arial"/>
              <a:sym typeface="Arial"/>
            </a:endParaRPr>
          </a:p>
        </p:txBody>
      </p:sp>
      <p:sp>
        <p:nvSpPr>
          <p:cNvPr id="2904" name="Google Shape;2904;p235"/>
          <p:cNvSpPr txBox="1"/>
          <p:nvPr/>
        </p:nvSpPr>
        <p:spPr>
          <a:xfrm>
            <a:off x="6256220" y="2880160"/>
            <a:ext cx="1998900" cy="2811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Rectangle with rounded corners</a:t>
            </a:r>
            <a:endParaRPr sz="1600">
              <a:solidFill>
                <a:schemeClr val="dk1"/>
              </a:solidFill>
              <a:latin typeface="Arial"/>
              <a:ea typeface="Arial"/>
              <a:cs typeface="Arial"/>
              <a:sym typeface="Arial"/>
            </a:endParaRPr>
          </a:p>
        </p:txBody>
      </p:sp>
      <p:sp>
        <p:nvSpPr>
          <p:cNvPr id="2905" name="Google Shape;2905;p235"/>
          <p:cNvSpPr/>
          <p:nvPr/>
        </p:nvSpPr>
        <p:spPr>
          <a:xfrm>
            <a:off x="2858620" y="2892535"/>
            <a:ext cx="239700" cy="256200"/>
          </a:xfrm>
          <a:prstGeom prst="roundRect">
            <a:avLst>
              <a:gd name="adj" fmla="val 8980"/>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matchingName="114. Template instructions (font guide)">
  <p:cSld name="114. Template instructions (font guide)">
    <p:spTree>
      <p:nvGrpSpPr>
        <p:cNvPr id="1" name="Shape 2906"/>
        <p:cNvGrpSpPr/>
        <p:nvPr/>
      </p:nvGrpSpPr>
      <p:grpSpPr>
        <a:xfrm>
          <a:off x="0" y="0"/>
          <a:ext cx="0" cy="0"/>
          <a:chOff x="0" y="0"/>
          <a:chExt cx="0" cy="0"/>
        </a:xfrm>
      </p:grpSpPr>
      <p:graphicFrame>
        <p:nvGraphicFramePr>
          <p:cNvPr id="2907" name="Google Shape;2907;p236"/>
          <p:cNvGraphicFramePr/>
          <p:nvPr/>
        </p:nvGraphicFramePr>
        <p:xfrm>
          <a:off x="3052739" y="272601"/>
          <a:ext cx="5993800" cy="4347300"/>
        </p:xfrm>
        <a:graphic>
          <a:graphicData uri="http://schemas.openxmlformats.org/drawingml/2006/table">
            <a:tbl>
              <a:tblPr>
                <a:noFill/>
                <a:tableStyleId>{E4553520-9266-41B1-A2CE-0053D477B123}</a:tableStyleId>
              </a:tblPr>
              <a:tblGrid>
                <a:gridCol w="4005300">
                  <a:extLst>
                    <a:ext uri="{9D8B030D-6E8A-4147-A177-3AD203B41FA5}">
                      <a16:colId xmlns:a16="http://schemas.microsoft.com/office/drawing/2014/main" val="20000"/>
                    </a:ext>
                  </a:extLst>
                </a:gridCol>
                <a:gridCol w="1988500">
                  <a:extLst>
                    <a:ext uri="{9D8B030D-6E8A-4147-A177-3AD203B41FA5}">
                      <a16:colId xmlns:a16="http://schemas.microsoft.com/office/drawing/2014/main" val="20001"/>
                    </a:ext>
                  </a:extLst>
                </a:gridCol>
              </a:tblGrid>
              <a:tr h="949575">
                <a:tc>
                  <a:txBody>
                    <a:bodyPr/>
                    <a:lstStyle/>
                    <a:p>
                      <a:pPr marL="0" marR="0" lvl="0" indent="0" algn="l" rtl="0">
                        <a:lnSpc>
                          <a:spcPct val="100000"/>
                        </a:lnSpc>
                        <a:spcBef>
                          <a:spcPts val="0"/>
                        </a:spcBef>
                        <a:spcAft>
                          <a:spcPts val="0"/>
                        </a:spcAft>
                        <a:buClr>
                          <a:srgbClr val="A371F7"/>
                        </a:buClr>
                        <a:buSzPts val="6000"/>
                        <a:buFont typeface="Arial"/>
                        <a:buNone/>
                      </a:pPr>
                      <a:r>
                        <a:rPr lang="en-US" sz="6000" b="1" i="0" u="none" strike="noStrike" cap="none">
                          <a:solidFill>
                            <a:schemeClr val="dk1"/>
                          </a:solidFill>
                          <a:latin typeface="Arial"/>
                          <a:ea typeface="Arial"/>
                          <a:cs typeface="Arial"/>
                          <a:sym typeface="Arial"/>
                        </a:rPr>
                        <a:t>X-large #</a:t>
                      </a:r>
                      <a:endParaRPr sz="6000" b="1" i="0" u="none" strike="noStrike" cap="none">
                        <a:solidFill>
                          <a:schemeClr val="dk1"/>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US" sz="1400" u="none" strike="noStrike" cap="none">
                          <a:solidFill>
                            <a:schemeClr val="dk2"/>
                          </a:solidFill>
                          <a:latin typeface="Arial"/>
                          <a:ea typeface="Arial"/>
                          <a:cs typeface="Arial"/>
                          <a:sym typeface="Arial"/>
                        </a:rPr>
                        <a:t>Arial</a:t>
                      </a:r>
                      <a:r>
                        <a:rPr lang="en-US" sz="1400" i="0" u="none" strike="noStrike" cap="none">
                          <a:solidFill>
                            <a:schemeClr val="dk2"/>
                          </a:solidFill>
                          <a:latin typeface="Arial"/>
                          <a:ea typeface="Arial"/>
                          <a:cs typeface="Arial"/>
                          <a:sym typeface="Arial"/>
                        </a:rPr>
                        <a:t> Bold </a:t>
                      </a:r>
                      <a:r>
                        <a:rPr lang="en-US" sz="1400" u="none" strike="noStrike" cap="none">
                          <a:solidFill>
                            <a:schemeClr val="dk2"/>
                          </a:solidFill>
                          <a:latin typeface="Arial"/>
                          <a:ea typeface="Arial"/>
                          <a:cs typeface="Arial"/>
                          <a:sym typeface="Arial"/>
                        </a:rPr>
                        <a:t>60</a:t>
                      </a:r>
                      <a:r>
                        <a:rPr lang="en-US" sz="1400" i="0" u="none" strike="noStrike" cap="none">
                          <a:solidFill>
                            <a:schemeClr val="dk2"/>
                          </a:solidFill>
                          <a:latin typeface="Arial"/>
                          <a:ea typeface="Arial"/>
                          <a:cs typeface="Arial"/>
                          <a:sym typeface="Arial"/>
                        </a:rPr>
                        <a:t>pt</a:t>
                      </a:r>
                      <a:endParaRPr sz="50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705525">
                <a:tc>
                  <a:txBody>
                    <a:bodyPr/>
                    <a:lstStyle/>
                    <a:p>
                      <a:pPr marL="0" marR="0" lvl="0" indent="0" algn="l" rtl="0">
                        <a:lnSpc>
                          <a:spcPct val="100000"/>
                        </a:lnSpc>
                        <a:spcBef>
                          <a:spcPts val="0"/>
                        </a:spcBef>
                        <a:spcAft>
                          <a:spcPts val="0"/>
                        </a:spcAft>
                        <a:buClr>
                          <a:schemeClr val="dk1"/>
                        </a:buClr>
                        <a:buSzPts val="4400"/>
                        <a:buFont typeface="Arial"/>
                        <a:buNone/>
                      </a:pPr>
                      <a:r>
                        <a:rPr lang="en-US" sz="4400" b="1" i="0" u="none" strike="noStrike" cap="none">
                          <a:solidFill>
                            <a:schemeClr val="dk1"/>
                          </a:solidFill>
                          <a:latin typeface="Arial"/>
                          <a:ea typeface="Arial"/>
                          <a:cs typeface="Arial"/>
                          <a:sym typeface="Arial"/>
                        </a:rPr>
                        <a:t>Large title</a:t>
                      </a:r>
                      <a:endParaRPr sz="4400" b="1" i="0" u="none" strike="noStrike" cap="none">
                        <a:solidFill>
                          <a:schemeClr val="dk1"/>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rgbClr val="8B949E"/>
                        </a:buClr>
                        <a:buSzPts val="1400"/>
                        <a:buFont typeface="Arial"/>
                        <a:buNone/>
                      </a:pPr>
                      <a:r>
                        <a:rPr lang="en-US" sz="1400" u="none" strike="noStrike" cap="none">
                          <a:solidFill>
                            <a:schemeClr val="dk2"/>
                          </a:solidFill>
                          <a:latin typeface="Arial"/>
                          <a:ea typeface="Arial"/>
                          <a:cs typeface="Arial"/>
                          <a:sym typeface="Arial"/>
                        </a:rPr>
                        <a:t>Arial Bold 44pt</a:t>
                      </a:r>
                      <a:endParaRPr sz="140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583475">
                <a:tc>
                  <a:txBody>
                    <a:bodyPr/>
                    <a:lstStyle/>
                    <a:p>
                      <a:pPr marL="0" marR="0" lvl="0" indent="0" algn="l" rtl="0">
                        <a:lnSpc>
                          <a:spcPct val="100000"/>
                        </a:lnSpc>
                        <a:spcBef>
                          <a:spcPts val="0"/>
                        </a:spcBef>
                        <a:spcAft>
                          <a:spcPts val="0"/>
                        </a:spcAft>
                        <a:buClr>
                          <a:srgbClr val="388BFD"/>
                        </a:buClr>
                        <a:buSzPts val="3600"/>
                        <a:buFont typeface="Arial"/>
                        <a:buNone/>
                      </a:pPr>
                      <a:r>
                        <a:rPr lang="en-US" sz="3600" b="1" i="0" u="none" strike="noStrike" cap="none">
                          <a:solidFill>
                            <a:schemeClr val="dk1"/>
                          </a:solidFill>
                          <a:latin typeface="Arial"/>
                          <a:ea typeface="Arial"/>
                          <a:cs typeface="Arial"/>
                          <a:sym typeface="Arial"/>
                        </a:rPr>
                        <a:t>Medium title</a:t>
                      </a:r>
                      <a:endParaRPr sz="900" b="1" i="0" u="none" strike="noStrike" cap="none">
                        <a:solidFill>
                          <a:schemeClr val="dk1"/>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US" sz="1400" u="none" strike="noStrike" cap="none">
                          <a:solidFill>
                            <a:schemeClr val="dk2"/>
                          </a:solidFill>
                          <a:latin typeface="Arial"/>
                          <a:ea typeface="Arial"/>
                          <a:cs typeface="Arial"/>
                          <a:sym typeface="Arial"/>
                        </a:rPr>
                        <a:t>Arial</a:t>
                      </a:r>
                      <a:r>
                        <a:rPr lang="en-US" sz="1400" i="0" u="none" strike="noStrike" cap="none">
                          <a:solidFill>
                            <a:schemeClr val="dk2"/>
                          </a:solidFill>
                          <a:latin typeface="Arial"/>
                          <a:ea typeface="Arial"/>
                          <a:cs typeface="Arial"/>
                          <a:sym typeface="Arial"/>
                        </a:rPr>
                        <a:t> Bold </a:t>
                      </a:r>
                      <a:r>
                        <a:rPr lang="en-US" sz="1400" u="none" strike="noStrike" cap="none">
                          <a:solidFill>
                            <a:schemeClr val="dk2"/>
                          </a:solidFill>
                          <a:latin typeface="Arial"/>
                          <a:ea typeface="Arial"/>
                          <a:cs typeface="Arial"/>
                          <a:sym typeface="Arial"/>
                        </a:rPr>
                        <a:t>36</a:t>
                      </a:r>
                      <a:r>
                        <a:rPr lang="en-US" sz="1400" i="0" u="none" strike="noStrike" cap="none">
                          <a:solidFill>
                            <a:schemeClr val="dk2"/>
                          </a:solidFill>
                          <a:latin typeface="Arial"/>
                          <a:ea typeface="Arial"/>
                          <a:cs typeface="Arial"/>
                          <a:sym typeface="Arial"/>
                        </a:rPr>
                        <a:t>pt</a:t>
                      </a:r>
                      <a:endParaRPr sz="50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461450">
                <a:tc>
                  <a:txBody>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Small title</a:t>
                      </a:r>
                      <a:endParaRPr sz="2800" b="1" i="0" u="none" strike="noStrike" cap="none">
                        <a:solidFill>
                          <a:schemeClr val="dk1"/>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400"/>
                        <a:buFont typeface="Arial"/>
                        <a:buNone/>
                      </a:pPr>
                      <a:r>
                        <a:rPr lang="en-US" sz="1400" u="none" strike="noStrike" cap="none">
                          <a:solidFill>
                            <a:schemeClr val="dk2"/>
                          </a:solidFill>
                          <a:latin typeface="Arial"/>
                          <a:ea typeface="Arial"/>
                          <a:cs typeface="Arial"/>
                          <a:sym typeface="Arial"/>
                        </a:rPr>
                        <a:t>Arial Bold 28pt</a:t>
                      </a:r>
                      <a:endParaRPr sz="140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39425">
                <a:tc>
                  <a:txBody>
                    <a:bodyPr/>
                    <a:lstStyle/>
                    <a:p>
                      <a:pPr marL="0" marR="0" lvl="0" indent="0" algn="l" rtl="0">
                        <a:lnSpc>
                          <a:spcPct val="100000"/>
                        </a:lnSpc>
                        <a:spcBef>
                          <a:spcPts val="0"/>
                        </a:spcBef>
                        <a:spcAft>
                          <a:spcPts val="0"/>
                        </a:spcAft>
                        <a:buClr>
                          <a:schemeClr val="lt1"/>
                        </a:buClr>
                        <a:buSzPts val="2000"/>
                        <a:buFont typeface="Arial"/>
                        <a:buNone/>
                      </a:pPr>
                      <a:r>
                        <a:rPr lang="en-US" sz="2000" b="1" i="0" u="none" strike="noStrike" cap="none">
                          <a:solidFill>
                            <a:schemeClr val="dk1"/>
                          </a:solidFill>
                          <a:latin typeface="Arial"/>
                          <a:ea typeface="Arial"/>
                          <a:cs typeface="Arial"/>
                          <a:sym typeface="Arial"/>
                        </a:rPr>
                        <a:t>X-small title</a:t>
                      </a:r>
                      <a:endParaRPr sz="2000" b="1" i="0" u="none" strike="noStrike" cap="none">
                        <a:solidFill>
                          <a:schemeClr val="dk1"/>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US" sz="1400" u="none" strike="noStrike" cap="none">
                          <a:solidFill>
                            <a:schemeClr val="dk2"/>
                          </a:solidFill>
                          <a:latin typeface="Arial"/>
                          <a:ea typeface="Arial"/>
                          <a:cs typeface="Arial"/>
                          <a:sym typeface="Arial"/>
                        </a:rPr>
                        <a:t>Arial</a:t>
                      </a:r>
                      <a:r>
                        <a:rPr lang="en-US" sz="1400" i="0" u="none" strike="noStrike" cap="none">
                          <a:solidFill>
                            <a:schemeClr val="dk2"/>
                          </a:solidFill>
                          <a:latin typeface="Arial"/>
                          <a:ea typeface="Arial"/>
                          <a:cs typeface="Arial"/>
                          <a:sym typeface="Arial"/>
                        </a:rPr>
                        <a:t> Bold </a:t>
                      </a:r>
                      <a:r>
                        <a:rPr lang="en-US" sz="1400" u="none" strike="noStrike" cap="none">
                          <a:solidFill>
                            <a:schemeClr val="dk2"/>
                          </a:solidFill>
                          <a:latin typeface="Arial"/>
                          <a:ea typeface="Arial"/>
                          <a:cs typeface="Arial"/>
                          <a:sym typeface="Arial"/>
                        </a:rPr>
                        <a:t>20</a:t>
                      </a:r>
                      <a:r>
                        <a:rPr lang="en-US" sz="1400" i="0" u="none" strike="noStrike" cap="none">
                          <a:solidFill>
                            <a:schemeClr val="dk2"/>
                          </a:solidFill>
                          <a:latin typeface="Arial"/>
                          <a:ea typeface="Arial"/>
                          <a:cs typeface="Arial"/>
                          <a:sym typeface="Arial"/>
                        </a:rPr>
                        <a:t>pt</a:t>
                      </a:r>
                      <a:endParaRPr sz="50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278400">
                <a:tc>
                  <a:txBody>
                    <a:bodyPr/>
                    <a:lstStyle/>
                    <a:p>
                      <a:pPr marL="0" marR="0" lvl="0" indent="0" algn="l" rtl="0">
                        <a:lnSpc>
                          <a:spcPct val="100000"/>
                        </a:lnSpc>
                        <a:spcBef>
                          <a:spcPts val="0"/>
                        </a:spcBef>
                        <a:spcAft>
                          <a:spcPts val="0"/>
                        </a:spcAft>
                        <a:buClr>
                          <a:srgbClr val="F0F6FC"/>
                        </a:buClr>
                        <a:buSzPts val="1700"/>
                        <a:buFont typeface="Arial"/>
                        <a:buNone/>
                      </a:pPr>
                      <a:r>
                        <a:rPr lang="en-US" sz="1600" b="0" i="0" u="none" strike="noStrike" cap="none">
                          <a:solidFill>
                            <a:srgbClr val="F0F6FC"/>
                          </a:solidFill>
                          <a:latin typeface="Arial"/>
                          <a:ea typeface="Arial"/>
                          <a:cs typeface="Arial"/>
                          <a:sym typeface="Arial"/>
                        </a:rPr>
                        <a:t>Large dates, usernames</a:t>
                      </a:r>
                      <a:endParaRPr sz="1600" b="0" i="0" u="none" strike="noStrike" cap="none">
                        <a:solidFill>
                          <a:schemeClr val="accent1"/>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US" sz="1400" b="0" i="0" u="none" strike="noStrike" cap="none">
                          <a:solidFill>
                            <a:schemeClr val="dk2"/>
                          </a:solidFill>
                          <a:latin typeface="Arial"/>
                          <a:ea typeface="Arial"/>
                          <a:cs typeface="Arial"/>
                          <a:sym typeface="Arial"/>
                        </a:rPr>
                        <a:t>SF Mono 16pt</a:t>
                      </a:r>
                      <a:endParaRPr sz="500" b="0" i="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278400">
                <a:tc>
                  <a:txBody>
                    <a:bodyPr/>
                    <a:lstStyle/>
                    <a:p>
                      <a:pPr marL="0" marR="0" lvl="0" indent="0" algn="l" rtl="0">
                        <a:lnSpc>
                          <a:spcPct val="100000"/>
                        </a:lnSpc>
                        <a:spcBef>
                          <a:spcPts val="0"/>
                        </a:spcBef>
                        <a:spcAft>
                          <a:spcPts val="0"/>
                        </a:spcAft>
                        <a:buClr>
                          <a:schemeClr val="lt1"/>
                        </a:buClr>
                        <a:buSzPts val="1700"/>
                        <a:buFont typeface="Arial"/>
                        <a:buNone/>
                      </a:pPr>
                      <a:r>
                        <a:rPr lang="en-US" sz="1600" i="0" u="none" strike="noStrike" cap="none">
                          <a:solidFill>
                            <a:schemeClr val="dk1"/>
                          </a:solidFill>
                          <a:latin typeface="Arial"/>
                          <a:ea typeface="Arial"/>
                          <a:cs typeface="Arial"/>
                          <a:sym typeface="Arial"/>
                        </a:rPr>
                        <a:t>Information</a:t>
                      </a:r>
                      <a:endParaRPr sz="400" u="none" strike="noStrike" cap="none">
                        <a:solidFill>
                          <a:schemeClr val="dk1"/>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US" sz="1400" u="none" strike="noStrike" cap="none">
                          <a:solidFill>
                            <a:schemeClr val="dk2"/>
                          </a:solidFill>
                          <a:latin typeface="Arial"/>
                          <a:ea typeface="Arial"/>
                          <a:cs typeface="Arial"/>
                          <a:sym typeface="Arial"/>
                        </a:rPr>
                        <a:t>Arial</a:t>
                      </a:r>
                      <a:r>
                        <a:rPr lang="en-US" sz="1400" i="0" u="none" strike="noStrike" cap="none">
                          <a:solidFill>
                            <a:schemeClr val="dk2"/>
                          </a:solidFill>
                          <a:latin typeface="Arial"/>
                          <a:ea typeface="Arial"/>
                          <a:cs typeface="Arial"/>
                          <a:sym typeface="Arial"/>
                        </a:rPr>
                        <a:t> </a:t>
                      </a:r>
                      <a:r>
                        <a:rPr lang="en-US" sz="1400" u="none" strike="noStrike" cap="none">
                          <a:solidFill>
                            <a:schemeClr val="dk2"/>
                          </a:solidFill>
                          <a:latin typeface="Arial"/>
                          <a:ea typeface="Arial"/>
                          <a:cs typeface="Arial"/>
                          <a:sym typeface="Arial"/>
                        </a:rPr>
                        <a:t>Regular</a:t>
                      </a:r>
                      <a:r>
                        <a:rPr lang="en-US" sz="1400" i="0" u="none" strike="noStrike" cap="none">
                          <a:solidFill>
                            <a:schemeClr val="dk2"/>
                          </a:solidFill>
                          <a:latin typeface="Arial"/>
                          <a:ea typeface="Arial"/>
                          <a:cs typeface="Arial"/>
                          <a:sym typeface="Arial"/>
                        </a:rPr>
                        <a:t> </a:t>
                      </a:r>
                      <a:r>
                        <a:rPr lang="en-US" sz="1400" u="none" strike="noStrike" cap="none">
                          <a:solidFill>
                            <a:schemeClr val="dk2"/>
                          </a:solidFill>
                          <a:latin typeface="Arial"/>
                          <a:ea typeface="Arial"/>
                          <a:cs typeface="Arial"/>
                          <a:sym typeface="Arial"/>
                        </a:rPr>
                        <a:t>16</a:t>
                      </a:r>
                      <a:r>
                        <a:rPr lang="en-US" sz="1400" i="0" u="none" strike="noStrike" cap="none">
                          <a:solidFill>
                            <a:schemeClr val="dk2"/>
                          </a:solidFill>
                          <a:latin typeface="Arial"/>
                          <a:ea typeface="Arial"/>
                          <a:cs typeface="Arial"/>
                          <a:sym typeface="Arial"/>
                        </a:rPr>
                        <a:t>pt</a:t>
                      </a:r>
                      <a:endParaRPr sz="50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250350">
                <a:tc>
                  <a:txBody>
                    <a:bodyPr/>
                    <a:lstStyle/>
                    <a:p>
                      <a:pPr marL="0" marR="0" lvl="0" indent="0" algn="l" rtl="0">
                        <a:lnSpc>
                          <a:spcPct val="100000"/>
                        </a:lnSpc>
                        <a:spcBef>
                          <a:spcPts val="0"/>
                        </a:spcBef>
                        <a:spcAft>
                          <a:spcPts val="0"/>
                        </a:spcAft>
                        <a:buClr>
                          <a:srgbClr val="8B949E"/>
                        </a:buClr>
                        <a:buSzPts val="1400"/>
                        <a:buFont typeface="Arial"/>
                        <a:buNone/>
                      </a:pPr>
                      <a:r>
                        <a:rPr lang="en-US" sz="1400" u="none" strike="noStrike" cap="none">
                          <a:solidFill>
                            <a:schemeClr val="dk2"/>
                          </a:solidFill>
                          <a:latin typeface="Arial"/>
                          <a:ea typeface="Arial"/>
                          <a:cs typeface="Arial"/>
                          <a:sym typeface="Arial"/>
                        </a:rPr>
                        <a:t>Small information, supporting descriptions</a:t>
                      </a:r>
                      <a:endParaRPr sz="1400" i="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US" sz="1400" u="none" strike="noStrike" cap="none">
                          <a:solidFill>
                            <a:schemeClr val="dk2"/>
                          </a:solidFill>
                          <a:latin typeface="Arial"/>
                          <a:ea typeface="Arial"/>
                          <a:cs typeface="Arial"/>
                          <a:sym typeface="Arial"/>
                        </a:rPr>
                        <a:t>Arial</a:t>
                      </a:r>
                      <a:r>
                        <a:rPr lang="en-US" sz="1400" i="0" u="none" strike="noStrike" cap="none">
                          <a:solidFill>
                            <a:schemeClr val="dk2"/>
                          </a:solidFill>
                          <a:latin typeface="Arial"/>
                          <a:ea typeface="Arial"/>
                          <a:cs typeface="Arial"/>
                          <a:sym typeface="Arial"/>
                        </a:rPr>
                        <a:t> </a:t>
                      </a:r>
                      <a:r>
                        <a:rPr lang="en-US" sz="1400" u="none" strike="noStrike" cap="none">
                          <a:solidFill>
                            <a:schemeClr val="dk2"/>
                          </a:solidFill>
                          <a:latin typeface="Arial"/>
                          <a:ea typeface="Arial"/>
                          <a:cs typeface="Arial"/>
                          <a:sym typeface="Arial"/>
                        </a:rPr>
                        <a:t>Regular</a:t>
                      </a:r>
                      <a:r>
                        <a:rPr lang="en-US" sz="1400" i="0" u="none" strike="noStrike" cap="none">
                          <a:solidFill>
                            <a:schemeClr val="dk2"/>
                          </a:solidFill>
                          <a:latin typeface="Arial"/>
                          <a:ea typeface="Arial"/>
                          <a:cs typeface="Arial"/>
                          <a:sym typeface="Arial"/>
                        </a:rPr>
                        <a:t> </a:t>
                      </a:r>
                      <a:r>
                        <a:rPr lang="en-US" sz="1400" u="none" strike="noStrike" cap="none">
                          <a:solidFill>
                            <a:schemeClr val="dk2"/>
                          </a:solidFill>
                          <a:latin typeface="Arial"/>
                          <a:ea typeface="Arial"/>
                          <a:cs typeface="Arial"/>
                          <a:sym typeface="Arial"/>
                        </a:rPr>
                        <a:t>14</a:t>
                      </a:r>
                      <a:r>
                        <a:rPr lang="en-US" sz="1400" i="0" u="none" strike="noStrike" cap="none">
                          <a:solidFill>
                            <a:schemeClr val="dk2"/>
                          </a:solidFill>
                          <a:latin typeface="Arial"/>
                          <a:ea typeface="Arial"/>
                          <a:cs typeface="Arial"/>
                          <a:sym typeface="Arial"/>
                        </a:rPr>
                        <a:t>pt</a:t>
                      </a:r>
                      <a:endParaRPr sz="50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r h="250350">
                <a:tc>
                  <a:txBody>
                    <a:bodyPr/>
                    <a:lstStyle/>
                    <a:p>
                      <a:pPr marL="0" marR="0" lvl="0" indent="0" algn="l" rtl="0">
                        <a:lnSpc>
                          <a:spcPct val="100000"/>
                        </a:lnSpc>
                        <a:spcBef>
                          <a:spcPts val="0"/>
                        </a:spcBef>
                        <a:spcAft>
                          <a:spcPts val="0"/>
                        </a:spcAft>
                        <a:buClr>
                          <a:schemeClr val="dk2"/>
                        </a:buClr>
                        <a:buSzPts val="1200"/>
                        <a:buFont typeface="Arial"/>
                        <a:buNone/>
                      </a:pPr>
                      <a:r>
                        <a:rPr lang="en-US" sz="1200" u="none" strike="noStrike" cap="none">
                          <a:solidFill>
                            <a:schemeClr val="dk2"/>
                          </a:solidFill>
                          <a:latin typeface="Arial"/>
                          <a:ea typeface="Arial"/>
                          <a:cs typeface="Arial"/>
                          <a:sym typeface="Arial"/>
                        </a:rPr>
                        <a:t>X-small information, supporting descriptions</a:t>
                      </a:r>
                      <a:endParaRPr sz="120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400"/>
                        <a:buFont typeface="Arial"/>
                        <a:buNone/>
                      </a:pPr>
                      <a:r>
                        <a:rPr lang="en-US" sz="1400" u="none" strike="noStrike" cap="none">
                          <a:solidFill>
                            <a:schemeClr val="dk2"/>
                          </a:solidFill>
                          <a:latin typeface="Arial"/>
                          <a:ea typeface="Arial"/>
                          <a:cs typeface="Arial"/>
                          <a:sym typeface="Arial"/>
                        </a:rPr>
                        <a:t>Arial Regular 12pt</a:t>
                      </a:r>
                      <a:endParaRPr sz="140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8"/>
                  </a:ext>
                </a:extLst>
              </a:tr>
              <a:tr h="250350">
                <a:tc>
                  <a:txBody>
                    <a:bodyPr/>
                    <a:lstStyle/>
                    <a:p>
                      <a:pPr marL="0" marR="0" lvl="0" indent="0" algn="l" rtl="0">
                        <a:lnSpc>
                          <a:spcPct val="100000"/>
                        </a:lnSpc>
                        <a:spcBef>
                          <a:spcPts val="0"/>
                        </a:spcBef>
                        <a:spcAft>
                          <a:spcPts val="0"/>
                        </a:spcAft>
                        <a:buClr>
                          <a:srgbClr val="8B949E"/>
                        </a:buClr>
                        <a:buSzPts val="1100"/>
                        <a:buFont typeface="Arial"/>
                        <a:buNone/>
                      </a:pPr>
                      <a:r>
                        <a:rPr lang="en-US" sz="1000" b="0" i="0" u="none" strike="noStrike" cap="none">
                          <a:solidFill>
                            <a:schemeClr val="dk2"/>
                          </a:solidFill>
                          <a:latin typeface="Arial"/>
                          <a:ea typeface="Arial"/>
                          <a:cs typeface="Arial"/>
                          <a:sym typeface="Arial"/>
                        </a:rPr>
                        <a:t>Small dates, usernames, information</a:t>
                      </a:r>
                      <a:endParaRPr sz="1000" b="0" i="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US" sz="1400" u="none" strike="noStrike" cap="none">
                          <a:solidFill>
                            <a:schemeClr val="dk2"/>
                          </a:solidFill>
                          <a:latin typeface="Arial"/>
                          <a:ea typeface="Arial"/>
                          <a:cs typeface="Arial"/>
                          <a:sym typeface="Arial"/>
                        </a:rPr>
                        <a:t>Roboto Mono 10</a:t>
                      </a:r>
                      <a:r>
                        <a:rPr lang="en-US" sz="1400" i="0" u="none" strike="noStrike" cap="none">
                          <a:solidFill>
                            <a:schemeClr val="dk2"/>
                          </a:solidFill>
                          <a:latin typeface="Arial"/>
                          <a:ea typeface="Arial"/>
                          <a:cs typeface="Arial"/>
                          <a:sym typeface="Arial"/>
                        </a:rPr>
                        <a:t>pt</a:t>
                      </a:r>
                      <a:endParaRPr sz="50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2908" name="Google Shape;2908;p236"/>
          <p:cNvSpPr txBox="1"/>
          <p:nvPr/>
        </p:nvSpPr>
        <p:spPr>
          <a:xfrm>
            <a:off x="291322" y="1862439"/>
            <a:ext cx="2486100" cy="5925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F0F6FC"/>
              </a:buClr>
              <a:buSzPts val="4100"/>
              <a:buFont typeface="Arial"/>
              <a:buNone/>
            </a:pPr>
            <a:r>
              <a:rPr lang="en-US" sz="3600" b="1" i="0">
                <a:solidFill>
                  <a:srgbClr val="F0F6FC"/>
                </a:solidFill>
                <a:latin typeface="Arial"/>
                <a:ea typeface="Arial"/>
                <a:cs typeface="Arial"/>
                <a:sym typeface="Arial"/>
              </a:rPr>
              <a:t>Font guide</a:t>
            </a:r>
            <a:endParaRPr sz="3600" b="1" i="0">
              <a:solidFill>
                <a:srgbClr val="F0F6FC"/>
              </a:solidFill>
              <a:latin typeface="Arial"/>
              <a:ea typeface="Arial"/>
              <a:cs typeface="Arial"/>
              <a:sym typeface="Arial"/>
            </a:endParaRPr>
          </a:p>
        </p:txBody>
      </p:sp>
      <p:sp>
        <p:nvSpPr>
          <p:cNvPr id="2909" name="Google Shape;2909;p236"/>
          <p:cNvSpPr txBox="1"/>
          <p:nvPr/>
        </p:nvSpPr>
        <p:spPr>
          <a:xfrm>
            <a:off x="291322" y="2574132"/>
            <a:ext cx="2486100" cy="738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chemeClr val="dk2"/>
                </a:solidFill>
                <a:latin typeface="Arial"/>
                <a:ea typeface="Arial"/>
                <a:cs typeface="Arial"/>
                <a:sym typeface="Arial"/>
              </a:rPr>
              <a:t>Are you missing any fonts? </a:t>
            </a:r>
            <a:br>
              <a:rPr lang="en-US" sz="1400" b="0" i="0" u="none" strike="noStrike" cap="none">
                <a:solidFill>
                  <a:schemeClr val="dk1"/>
                </a:solidFill>
                <a:latin typeface="Arial"/>
                <a:ea typeface="Arial"/>
                <a:cs typeface="Arial"/>
                <a:sym typeface="Arial"/>
              </a:rPr>
            </a:br>
            <a:r>
              <a:rPr lang="en-US" sz="1400" b="0" i="0" u="sng" strike="noStrike" cap="none">
                <a:solidFill>
                  <a:schemeClr val="accent1"/>
                </a:solidFill>
                <a:latin typeface="Arial"/>
                <a:ea typeface="Arial"/>
                <a:cs typeface="Arial"/>
                <a:sym typeface="Arial"/>
                <a:hlinkClick r:id="rId2">
                  <a:extLst>
                    <a:ext uri="{A12FA001-AC4F-418D-AE19-62706E023703}">
                      <ahyp:hlinkClr xmlns:ahyp="http://schemas.microsoft.com/office/drawing/2018/hyperlinkcolor" val="tx"/>
                    </a:ext>
                  </a:extLst>
                </a:hlinkClick>
              </a:rPr>
              <a:t>Download Alliance No. 1 </a:t>
            </a:r>
            <a:br>
              <a:rPr lang="en-US" sz="1400" b="0" i="0" u="sng" strike="noStrike" cap="none">
                <a:solidFill>
                  <a:schemeClr val="accent1"/>
                </a:solidFill>
                <a:latin typeface="Arial"/>
                <a:ea typeface="Arial"/>
                <a:cs typeface="Arial"/>
                <a:sym typeface="Arial"/>
                <a:hlinkClick r:id="rId2">
                  <a:extLst>
                    <a:ext uri="{A12FA001-AC4F-418D-AE19-62706E023703}">
                      <ahyp:hlinkClr xmlns:ahyp="http://schemas.microsoft.com/office/drawing/2018/hyperlinkcolor" val="tx"/>
                    </a:ext>
                  </a:extLst>
                </a:hlinkClick>
              </a:rPr>
            </a:br>
            <a:r>
              <a:rPr lang="en-US" sz="1400" b="0" i="0" u="sng" strike="noStrike" cap="none">
                <a:solidFill>
                  <a:schemeClr val="accent1"/>
                </a:solidFill>
                <a:latin typeface="Arial"/>
                <a:ea typeface="Arial"/>
                <a:cs typeface="Arial"/>
                <a:sym typeface="Arial"/>
                <a:hlinkClick r:id="rId2">
                  <a:extLst>
                    <a:ext uri="{A12FA001-AC4F-418D-AE19-62706E023703}">
                      <ahyp:hlinkClr xmlns:ahyp="http://schemas.microsoft.com/office/drawing/2018/hyperlinkcolor" val="tx"/>
                    </a:ext>
                  </a:extLst>
                </a:hlinkClick>
              </a:rPr>
              <a:t>and SF Mono here</a:t>
            </a:r>
            <a:endParaRPr sz="1400" b="0" i="0" u="none" strike="noStrike" cap="none">
              <a:solidFill>
                <a:schemeClr val="accent1"/>
              </a:solidFill>
              <a:latin typeface="Arial"/>
              <a:ea typeface="Arial"/>
              <a:cs typeface="Arial"/>
              <a:sym typeface="Arial"/>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matchingName="115. Template instructions (font guide) 1">
  <p:cSld name="115. Template instructions (font guide) 1">
    <p:spTree>
      <p:nvGrpSpPr>
        <p:cNvPr id="1" name="Shape 2910"/>
        <p:cNvGrpSpPr/>
        <p:nvPr/>
      </p:nvGrpSpPr>
      <p:grpSpPr>
        <a:xfrm>
          <a:off x="0" y="0"/>
          <a:ext cx="0" cy="0"/>
          <a:chOff x="0" y="0"/>
          <a:chExt cx="0" cy="0"/>
        </a:xfrm>
      </p:grpSpPr>
      <p:sp>
        <p:nvSpPr>
          <p:cNvPr id="2911" name="Google Shape;2911;p237"/>
          <p:cNvSpPr/>
          <p:nvPr/>
        </p:nvSpPr>
        <p:spPr>
          <a:xfrm>
            <a:off x="6265130" y="2024198"/>
            <a:ext cx="685800" cy="686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US" sz="900" b="0" i="0" u="none" strike="noStrike" cap="none">
                <a:solidFill>
                  <a:schemeClr val="dk1"/>
                </a:solidFill>
                <a:latin typeface="Arial"/>
                <a:ea typeface="Arial"/>
                <a:cs typeface="Arial"/>
                <a:sym typeface="Arial"/>
              </a:rPr>
              <a:t>Purple-06 #6E40C9</a:t>
            </a:r>
            <a:endParaRPr sz="900" b="0" i="0">
              <a:solidFill>
                <a:schemeClr val="dk1"/>
              </a:solidFill>
              <a:latin typeface="Arial"/>
              <a:ea typeface="Arial"/>
              <a:cs typeface="Arial"/>
              <a:sym typeface="Arial"/>
            </a:endParaRPr>
          </a:p>
        </p:txBody>
      </p:sp>
      <p:sp>
        <p:nvSpPr>
          <p:cNvPr id="2912" name="Google Shape;2912;p237"/>
          <p:cNvSpPr/>
          <p:nvPr/>
        </p:nvSpPr>
        <p:spPr>
          <a:xfrm>
            <a:off x="5512625" y="2769558"/>
            <a:ext cx="685800" cy="686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a:solidFill>
                  <a:schemeClr val="dk1"/>
                </a:solidFill>
                <a:latin typeface="Arial"/>
                <a:ea typeface="Arial"/>
                <a:cs typeface="Arial"/>
                <a:sym typeface="Arial"/>
              </a:rPr>
              <a:t>S</a:t>
            </a:r>
            <a:r>
              <a:rPr lang="en-US" sz="900" b="1" i="0" u="none" strike="noStrike" cap="none">
                <a:solidFill>
                  <a:schemeClr val="dk1"/>
                </a:solidFill>
                <a:latin typeface="Arial"/>
                <a:ea typeface="Arial"/>
                <a:cs typeface="Arial"/>
                <a:sym typeface="Arial"/>
              </a:rPr>
              <a:t>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Blue-04 #388BFD</a:t>
            </a:r>
            <a:endParaRPr sz="900" b="0" i="0">
              <a:solidFill>
                <a:schemeClr val="dk1"/>
              </a:solidFill>
              <a:latin typeface="Arial"/>
              <a:ea typeface="Arial"/>
              <a:cs typeface="Arial"/>
              <a:sym typeface="Arial"/>
            </a:endParaRPr>
          </a:p>
        </p:txBody>
      </p:sp>
      <p:sp>
        <p:nvSpPr>
          <p:cNvPr id="2913" name="Google Shape;2913;p237"/>
          <p:cNvSpPr/>
          <p:nvPr/>
        </p:nvSpPr>
        <p:spPr>
          <a:xfrm>
            <a:off x="6265731" y="2769567"/>
            <a:ext cx="685800" cy="686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Blue-06 #1158C7</a:t>
            </a:r>
            <a:endParaRPr sz="900" b="0" i="0">
              <a:solidFill>
                <a:schemeClr val="dk1"/>
              </a:solidFill>
              <a:latin typeface="Arial"/>
              <a:ea typeface="Arial"/>
              <a:cs typeface="Arial"/>
              <a:sym typeface="Arial"/>
            </a:endParaRPr>
          </a:p>
        </p:txBody>
      </p:sp>
      <p:sp>
        <p:nvSpPr>
          <p:cNvPr id="2914" name="Google Shape;2914;p237"/>
          <p:cNvSpPr/>
          <p:nvPr/>
        </p:nvSpPr>
        <p:spPr>
          <a:xfrm>
            <a:off x="5512625" y="3514925"/>
            <a:ext cx="685800" cy="686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Green-02 #56D364</a:t>
            </a:r>
            <a:endParaRPr sz="900" b="0" i="0">
              <a:solidFill>
                <a:schemeClr val="dk1"/>
              </a:solidFill>
              <a:latin typeface="Arial"/>
              <a:ea typeface="Arial"/>
              <a:cs typeface="Arial"/>
              <a:sym typeface="Arial"/>
            </a:endParaRPr>
          </a:p>
        </p:txBody>
      </p:sp>
      <p:sp>
        <p:nvSpPr>
          <p:cNvPr id="2915" name="Google Shape;2915;p237"/>
          <p:cNvSpPr/>
          <p:nvPr/>
        </p:nvSpPr>
        <p:spPr>
          <a:xfrm>
            <a:off x="6265733" y="3514925"/>
            <a:ext cx="685800" cy="686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Green-04 #2EA043</a:t>
            </a:r>
            <a:endParaRPr sz="900" b="0" i="0">
              <a:solidFill>
                <a:schemeClr val="dk1"/>
              </a:solidFill>
              <a:latin typeface="Arial"/>
              <a:ea typeface="Arial"/>
              <a:cs typeface="Arial"/>
              <a:sym typeface="Arial"/>
            </a:endParaRPr>
          </a:p>
        </p:txBody>
      </p:sp>
      <p:sp>
        <p:nvSpPr>
          <p:cNvPr id="2916" name="Google Shape;2916;p237"/>
          <p:cNvSpPr/>
          <p:nvPr/>
        </p:nvSpPr>
        <p:spPr>
          <a:xfrm>
            <a:off x="2325115" y="2030704"/>
            <a:ext cx="1424100" cy="1425300"/>
          </a:xfrm>
          <a:prstGeom prst="roundRect">
            <a:avLst>
              <a:gd name="adj" fmla="val 7073"/>
            </a:avLst>
          </a:prstGeom>
          <a:solidFill>
            <a:schemeClr val="dk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900" b="1" i="0">
                <a:solidFill>
                  <a:schemeClr val="lt1"/>
                </a:solidFill>
                <a:latin typeface="Arial"/>
                <a:ea typeface="Arial"/>
                <a:cs typeface="Arial"/>
                <a:sym typeface="Arial"/>
              </a:rPr>
              <a:t>Text</a:t>
            </a:r>
            <a:r>
              <a:rPr lang="en-US" sz="900" b="1" i="0" u="none" strike="noStrike" cap="none">
                <a:solidFill>
                  <a:schemeClr val="lt1"/>
                </a:solidFill>
                <a:latin typeface="Arial"/>
                <a:ea typeface="Arial"/>
                <a:cs typeface="Arial"/>
                <a:sym typeface="Arial"/>
              </a:rPr>
              <a:t>, Shapes</a:t>
            </a:r>
            <a:endParaRPr sz="500" b="1" i="0">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US" sz="900" b="0" i="0" u="none" strike="noStrike" cap="none">
                <a:solidFill>
                  <a:schemeClr val="lt1"/>
                </a:solidFill>
                <a:latin typeface="Arial"/>
                <a:ea typeface="Arial"/>
                <a:cs typeface="Arial"/>
                <a:sym typeface="Arial"/>
              </a:rPr>
              <a:t>White #</a:t>
            </a:r>
            <a:r>
              <a:rPr lang="en-US" sz="900" b="0" i="0">
                <a:solidFill>
                  <a:schemeClr val="lt1"/>
                </a:solidFill>
                <a:latin typeface="Arial"/>
                <a:ea typeface="Arial"/>
                <a:cs typeface="Arial"/>
                <a:sym typeface="Arial"/>
              </a:rPr>
              <a:t>FFFFFF</a:t>
            </a:r>
            <a:endParaRPr sz="500" b="0" i="0">
              <a:solidFill>
                <a:schemeClr val="lt1"/>
              </a:solidFill>
              <a:latin typeface="Arial"/>
              <a:ea typeface="Arial"/>
              <a:cs typeface="Arial"/>
              <a:sym typeface="Arial"/>
            </a:endParaRPr>
          </a:p>
        </p:txBody>
      </p:sp>
      <p:sp>
        <p:nvSpPr>
          <p:cNvPr id="2917" name="Google Shape;2917;p237"/>
          <p:cNvSpPr/>
          <p:nvPr/>
        </p:nvSpPr>
        <p:spPr>
          <a:xfrm>
            <a:off x="3825033" y="2030713"/>
            <a:ext cx="1424100" cy="14253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900" b="1" i="0" u="none" strike="noStrike" cap="none">
                <a:solidFill>
                  <a:schemeClr val="dk1"/>
                </a:solidFill>
                <a:latin typeface="Arial"/>
                <a:ea typeface="Arial"/>
                <a:cs typeface="Arial"/>
                <a:sym typeface="Arial"/>
              </a:rPr>
              <a:t>Text, Shapes</a:t>
            </a:r>
            <a:endParaRPr sz="5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US" sz="900" b="0" i="0" u="none" strike="noStrike" cap="none">
                <a:solidFill>
                  <a:schemeClr val="dk1"/>
                </a:solidFill>
                <a:latin typeface="Arial"/>
                <a:ea typeface="Arial"/>
                <a:cs typeface="Arial"/>
                <a:sym typeface="Arial"/>
              </a:rPr>
              <a:t>Gray-03 #8B949E</a:t>
            </a:r>
            <a:endParaRPr sz="500" b="0" i="0">
              <a:solidFill>
                <a:schemeClr val="dk1"/>
              </a:solidFill>
              <a:latin typeface="Arial"/>
              <a:ea typeface="Arial"/>
              <a:cs typeface="Arial"/>
              <a:sym typeface="Arial"/>
            </a:endParaRPr>
          </a:p>
        </p:txBody>
      </p:sp>
      <p:sp>
        <p:nvSpPr>
          <p:cNvPr id="2918" name="Google Shape;2918;p237"/>
          <p:cNvSpPr/>
          <p:nvPr/>
        </p:nvSpPr>
        <p:spPr>
          <a:xfrm>
            <a:off x="7018536" y="2024198"/>
            <a:ext cx="685800" cy="686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Indigo-04</a:t>
            </a:r>
            <a:br>
              <a:rPr lang="en-US" sz="900" b="0" i="0" u="none" strike="noStrike" cap="none">
                <a:solidFill>
                  <a:schemeClr val="dk1"/>
                </a:solidFill>
                <a:latin typeface="Arial"/>
                <a:ea typeface="Arial"/>
                <a:cs typeface="Arial"/>
                <a:sym typeface="Arial"/>
              </a:rPr>
            </a:br>
            <a:r>
              <a:rPr lang="en-US" sz="900" b="0" i="0" u="none" strike="noStrike" cap="none">
                <a:solidFill>
                  <a:schemeClr val="dk1"/>
                </a:solidFill>
                <a:latin typeface="Arial"/>
                <a:ea typeface="Arial"/>
                <a:cs typeface="Arial"/>
                <a:sym typeface="Arial"/>
              </a:rPr>
              <a:t>#797EF9</a:t>
            </a:r>
            <a:endParaRPr sz="900" b="0" i="0">
              <a:solidFill>
                <a:schemeClr val="dk1"/>
              </a:solidFill>
              <a:latin typeface="Arial"/>
              <a:ea typeface="Arial"/>
              <a:cs typeface="Arial"/>
              <a:sym typeface="Arial"/>
            </a:endParaRPr>
          </a:p>
        </p:txBody>
      </p:sp>
      <p:sp>
        <p:nvSpPr>
          <p:cNvPr id="2919" name="Google Shape;2919;p237"/>
          <p:cNvSpPr/>
          <p:nvPr/>
        </p:nvSpPr>
        <p:spPr>
          <a:xfrm>
            <a:off x="7771942" y="2024198"/>
            <a:ext cx="685800" cy="686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Indigo-06</a:t>
            </a:r>
            <a:br>
              <a:rPr lang="en-US" sz="900" b="0" i="0" u="none" strike="noStrike" cap="none">
                <a:solidFill>
                  <a:schemeClr val="dk1"/>
                </a:solidFill>
                <a:latin typeface="Arial"/>
                <a:ea typeface="Arial"/>
                <a:cs typeface="Arial"/>
                <a:sym typeface="Arial"/>
              </a:rPr>
            </a:br>
            <a:r>
              <a:rPr lang="en-US" sz="900" b="0" i="0" u="none" strike="noStrike" cap="none">
                <a:solidFill>
                  <a:schemeClr val="dk1"/>
                </a:solidFill>
                <a:latin typeface="Arial"/>
                <a:ea typeface="Arial"/>
                <a:cs typeface="Arial"/>
                <a:sym typeface="Arial"/>
              </a:rPr>
              <a:t>#464ED1</a:t>
            </a:r>
            <a:endParaRPr sz="900" b="0" i="0">
              <a:solidFill>
                <a:schemeClr val="dk1"/>
              </a:solidFill>
              <a:latin typeface="Arial"/>
              <a:ea typeface="Arial"/>
              <a:cs typeface="Arial"/>
              <a:sym typeface="Arial"/>
            </a:endParaRPr>
          </a:p>
        </p:txBody>
      </p:sp>
      <p:sp>
        <p:nvSpPr>
          <p:cNvPr id="2920" name="Google Shape;2920;p237"/>
          <p:cNvSpPr/>
          <p:nvPr/>
        </p:nvSpPr>
        <p:spPr>
          <a:xfrm>
            <a:off x="7018838" y="2769551"/>
            <a:ext cx="685800" cy="686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Teal-02</a:t>
            </a:r>
            <a:br>
              <a:rPr lang="en-US" sz="900" b="0" i="0" u="none" strike="noStrike" cap="none">
                <a:solidFill>
                  <a:schemeClr val="dk1"/>
                </a:solidFill>
                <a:latin typeface="Arial"/>
                <a:ea typeface="Arial"/>
                <a:cs typeface="Arial"/>
                <a:sym typeface="Arial"/>
              </a:rPr>
            </a:br>
            <a:r>
              <a:rPr lang="en-US" sz="900" b="0" i="0" u="none" strike="noStrike" cap="none">
                <a:solidFill>
                  <a:schemeClr val="dk1"/>
                </a:solidFill>
                <a:latin typeface="Arial"/>
                <a:ea typeface="Arial"/>
                <a:cs typeface="Arial"/>
                <a:sym typeface="Arial"/>
              </a:rPr>
              <a:t>#57CCC5</a:t>
            </a:r>
            <a:endParaRPr sz="900" b="0" i="0">
              <a:solidFill>
                <a:schemeClr val="dk1"/>
              </a:solidFill>
              <a:latin typeface="Arial"/>
              <a:ea typeface="Arial"/>
              <a:cs typeface="Arial"/>
              <a:sym typeface="Arial"/>
            </a:endParaRPr>
          </a:p>
        </p:txBody>
      </p:sp>
      <p:sp>
        <p:nvSpPr>
          <p:cNvPr id="2921" name="Google Shape;2921;p237"/>
          <p:cNvSpPr/>
          <p:nvPr/>
        </p:nvSpPr>
        <p:spPr>
          <a:xfrm>
            <a:off x="7771945" y="2769551"/>
            <a:ext cx="685800" cy="686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Teal-04</a:t>
            </a:r>
            <a:br>
              <a:rPr lang="en-US" sz="900" b="0" i="0" u="none" strike="noStrike" cap="none">
                <a:solidFill>
                  <a:schemeClr val="dk1"/>
                </a:solidFill>
                <a:latin typeface="Arial"/>
                <a:ea typeface="Arial"/>
                <a:cs typeface="Arial"/>
                <a:sym typeface="Arial"/>
              </a:rPr>
            </a:br>
            <a:r>
              <a:rPr lang="en-US" sz="900" b="0" i="0" u="none" strike="noStrike" cap="none">
                <a:solidFill>
                  <a:schemeClr val="dk1"/>
                </a:solidFill>
                <a:latin typeface="Arial"/>
                <a:ea typeface="Arial"/>
                <a:cs typeface="Arial"/>
                <a:sym typeface="Arial"/>
              </a:rPr>
              <a:t>#2A9D9A</a:t>
            </a:r>
            <a:endParaRPr sz="900" b="0" i="0">
              <a:solidFill>
                <a:schemeClr val="dk1"/>
              </a:solidFill>
              <a:latin typeface="Arial"/>
              <a:ea typeface="Arial"/>
              <a:cs typeface="Arial"/>
              <a:sym typeface="Arial"/>
            </a:endParaRPr>
          </a:p>
        </p:txBody>
      </p:sp>
      <p:sp>
        <p:nvSpPr>
          <p:cNvPr id="2922" name="Google Shape;2922;p237"/>
          <p:cNvSpPr/>
          <p:nvPr/>
        </p:nvSpPr>
        <p:spPr>
          <a:xfrm>
            <a:off x="7018842" y="3514916"/>
            <a:ext cx="685800" cy="686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Pink-04</a:t>
            </a:r>
            <a:br>
              <a:rPr lang="en-US" sz="900" b="0" i="0" u="none" strike="noStrike" cap="none">
                <a:solidFill>
                  <a:schemeClr val="dk1"/>
                </a:solidFill>
                <a:latin typeface="Arial"/>
                <a:ea typeface="Arial"/>
                <a:cs typeface="Arial"/>
                <a:sym typeface="Arial"/>
              </a:rPr>
            </a:br>
            <a:r>
              <a:rPr lang="en-US" sz="900" b="0" i="0" u="none" strike="noStrike" cap="none">
                <a:solidFill>
                  <a:schemeClr val="dk1"/>
                </a:solidFill>
                <a:latin typeface="Arial"/>
                <a:ea typeface="Arial"/>
                <a:cs typeface="Arial"/>
                <a:sym typeface="Arial"/>
              </a:rPr>
              <a:t>#DB61A2</a:t>
            </a:r>
            <a:endParaRPr sz="900" b="0" i="0">
              <a:solidFill>
                <a:schemeClr val="dk1"/>
              </a:solidFill>
              <a:latin typeface="Arial"/>
              <a:ea typeface="Arial"/>
              <a:cs typeface="Arial"/>
              <a:sym typeface="Arial"/>
            </a:endParaRPr>
          </a:p>
        </p:txBody>
      </p:sp>
      <p:sp>
        <p:nvSpPr>
          <p:cNvPr id="2923" name="Google Shape;2923;p237"/>
          <p:cNvSpPr/>
          <p:nvPr/>
        </p:nvSpPr>
        <p:spPr>
          <a:xfrm>
            <a:off x="7771951" y="3514916"/>
            <a:ext cx="685800" cy="686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Pink-06</a:t>
            </a:r>
            <a:br>
              <a:rPr lang="en-US" sz="900" b="0" i="0" u="none" strike="noStrike" cap="none">
                <a:solidFill>
                  <a:schemeClr val="dk1"/>
                </a:solidFill>
                <a:latin typeface="Arial"/>
                <a:ea typeface="Arial"/>
                <a:cs typeface="Arial"/>
                <a:sym typeface="Arial"/>
              </a:rPr>
            </a:br>
            <a:r>
              <a:rPr lang="en-US" sz="900" b="0" i="0" u="none" strike="noStrike" cap="none">
                <a:solidFill>
                  <a:schemeClr val="dk1"/>
                </a:solidFill>
                <a:latin typeface="Arial"/>
                <a:ea typeface="Arial"/>
                <a:cs typeface="Arial"/>
                <a:sym typeface="Arial"/>
              </a:rPr>
              <a:t>#9E3670</a:t>
            </a:r>
            <a:endParaRPr sz="900" b="0" i="0">
              <a:solidFill>
                <a:schemeClr val="dk1"/>
              </a:solidFill>
              <a:latin typeface="Arial"/>
              <a:ea typeface="Arial"/>
              <a:cs typeface="Arial"/>
              <a:sym typeface="Arial"/>
            </a:endParaRPr>
          </a:p>
        </p:txBody>
      </p:sp>
      <p:sp>
        <p:nvSpPr>
          <p:cNvPr id="2924" name="Google Shape;2924;p237"/>
          <p:cNvSpPr/>
          <p:nvPr/>
        </p:nvSpPr>
        <p:spPr>
          <a:xfrm>
            <a:off x="602425" y="2030704"/>
            <a:ext cx="1424100" cy="1425300"/>
          </a:xfrm>
          <a:prstGeom prst="roundRect">
            <a:avLst>
              <a:gd name="adj" fmla="val 7073"/>
            </a:avLst>
          </a:prstGeom>
          <a:solidFill>
            <a:schemeClr val="lt1"/>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900" b="1" i="0">
                <a:solidFill>
                  <a:schemeClr val="dk1"/>
                </a:solidFill>
                <a:latin typeface="Arial"/>
                <a:ea typeface="Arial"/>
                <a:cs typeface="Arial"/>
                <a:sym typeface="Arial"/>
              </a:rPr>
              <a:t>Background</a:t>
            </a:r>
            <a:endParaRPr sz="5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US" sz="900" b="0" i="0" u="none" strike="noStrike" cap="none">
                <a:solidFill>
                  <a:schemeClr val="dk1"/>
                </a:solidFill>
                <a:latin typeface="Arial"/>
                <a:ea typeface="Arial"/>
                <a:cs typeface="Arial"/>
                <a:sym typeface="Arial"/>
              </a:rPr>
              <a:t>#</a:t>
            </a:r>
            <a:r>
              <a:rPr lang="en-US" sz="900" b="0" i="0">
                <a:solidFill>
                  <a:schemeClr val="dk1"/>
                </a:solidFill>
                <a:latin typeface="Arial"/>
                <a:ea typeface="Arial"/>
                <a:cs typeface="Arial"/>
                <a:sym typeface="Arial"/>
              </a:rPr>
              <a:t>0a0c10ff</a:t>
            </a:r>
            <a:endParaRPr sz="500" b="0" i="0">
              <a:solidFill>
                <a:schemeClr val="dk1"/>
              </a:solidFill>
              <a:latin typeface="Arial"/>
              <a:ea typeface="Arial"/>
              <a:cs typeface="Arial"/>
              <a:sym typeface="Arial"/>
            </a:endParaRPr>
          </a:p>
        </p:txBody>
      </p:sp>
      <p:sp>
        <p:nvSpPr>
          <p:cNvPr id="2925" name="Google Shape;2925;p237"/>
          <p:cNvSpPr txBox="1"/>
          <p:nvPr/>
        </p:nvSpPr>
        <p:spPr>
          <a:xfrm>
            <a:off x="602422" y="473079"/>
            <a:ext cx="4928100" cy="5925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3600" b="1" i="0">
                <a:solidFill>
                  <a:schemeClr val="dk1"/>
                </a:solidFill>
                <a:latin typeface="Arial"/>
                <a:ea typeface="Arial"/>
                <a:cs typeface="Arial"/>
                <a:sym typeface="Arial"/>
              </a:rPr>
              <a:t>Color palette</a:t>
            </a:r>
            <a:endParaRPr sz="3600" b="1" i="0">
              <a:solidFill>
                <a:schemeClr val="dk1"/>
              </a:solidFill>
              <a:latin typeface="Arial"/>
              <a:ea typeface="Arial"/>
              <a:cs typeface="Arial"/>
              <a:sym typeface="Arial"/>
            </a:endParaRPr>
          </a:p>
        </p:txBody>
      </p:sp>
      <p:sp>
        <p:nvSpPr>
          <p:cNvPr id="2926" name="Google Shape;2926;p237"/>
          <p:cNvSpPr txBox="1"/>
          <p:nvPr/>
        </p:nvSpPr>
        <p:spPr>
          <a:xfrm>
            <a:off x="602422" y="1480494"/>
            <a:ext cx="1645500" cy="3462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2000" b="1" i="0">
                <a:solidFill>
                  <a:schemeClr val="dk1"/>
                </a:solidFill>
                <a:latin typeface="Arial"/>
                <a:ea typeface="Arial"/>
                <a:cs typeface="Arial"/>
                <a:sym typeface="Arial"/>
              </a:rPr>
              <a:t>Background</a:t>
            </a:r>
            <a:endParaRPr sz="2000" b="1" i="0">
              <a:solidFill>
                <a:schemeClr val="dk1"/>
              </a:solidFill>
              <a:latin typeface="Arial"/>
              <a:ea typeface="Arial"/>
              <a:cs typeface="Arial"/>
              <a:sym typeface="Arial"/>
            </a:endParaRPr>
          </a:p>
        </p:txBody>
      </p:sp>
      <p:sp>
        <p:nvSpPr>
          <p:cNvPr id="2927" name="Google Shape;2927;p237"/>
          <p:cNvSpPr txBox="1"/>
          <p:nvPr/>
        </p:nvSpPr>
        <p:spPr>
          <a:xfrm>
            <a:off x="2344775" y="1480494"/>
            <a:ext cx="1371600" cy="3462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2000" b="1" i="0">
                <a:solidFill>
                  <a:schemeClr val="dk1"/>
                </a:solidFill>
                <a:latin typeface="Arial"/>
                <a:ea typeface="Arial"/>
                <a:cs typeface="Arial"/>
                <a:sym typeface="Arial"/>
              </a:rPr>
              <a:t>Text</a:t>
            </a:r>
            <a:endParaRPr sz="2000" b="1" i="0">
              <a:solidFill>
                <a:schemeClr val="dk1"/>
              </a:solidFill>
              <a:latin typeface="Arial"/>
              <a:ea typeface="Arial"/>
              <a:cs typeface="Arial"/>
              <a:sym typeface="Arial"/>
            </a:endParaRPr>
          </a:p>
        </p:txBody>
      </p:sp>
      <p:sp>
        <p:nvSpPr>
          <p:cNvPr id="2928" name="Google Shape;2928;p237"/>
          <p:cNvSpPr/>
          <p:nvPr/>
        </p:nvSpPr>
        <p:spPr>
          <a:xfrm>
            <a:off x="5513525" y="2024198"/>
            <a:ext cx="684000" cy="686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US" sz="900" b="0" i="0" u="none" strike="noStrike" cap="none">
                <a:solidFill>
                  <a:schemeClr val="dk1"/>
                </a:solidFill>
                <a:latin typeface="Arial"/>
                <a:ea typeface="Arial"/>
                <a:cs typeface="Arial"/>
                <a:sym typeface="Arial"/>
              </a:rPr>
              <a:t>Purple-04 #A371F7</a:t>
            </a:r>
            <a:endParaRPr sz="900" b="0" i="0">
              <a:solidFill>
                <a:schemeClr val="dk1"/>
              </a:solidFill>
              <a:latin typeface="Arial"/>
              <a:ea typeface="Arial"/>
              <a:cs typeface="Arial"/>
              <a:sym typeface="Arial"/>
            </a:endParaRPr>
          </a:p>
        </p:txBody>
      </p:sp>
      <p:sp>
        <p:nvSpPr>
          <p:cNvPr id="2929" name="Google Shape;2929;p237"/>
          <p:cNvSpPr txBox="1"/>
          <p:nvPr/>
        </p:nvSpPr>
        <p:spPr>
          <a:xfrm>
            <a:off x="5498274" y="1480494"/>
            <a:ext cx="1645500" cy="3462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2000" b="1" i="0">
                <a:solidFill>
                  <a:schemeClr val="dk1"/>
                </a:solidFill>
                <a:latin typeface="Arial"/>
                <a:ea typeface="Arial"/>
                <a:cs typeface="Arial"/>
                <a:sym typeface="Arial"/>
              </a:rPr>
              <a:t>Shapes</a:t>
            </a:r>
            <a:endParaRPr sz="2000" b="1" i="0">
              <a:solidFill>
                <a:schemeClr val="dk1"/>
              </a:solidFill>
              <a:latin typeface="Arial"/>
              <a:ea typeface="Arial"/>
              <a:cs typeface="Arial"/>
              <a:sym typeface="Arial"/>
            </a:endParaRPr>
          </a:p>
        </p:txBody>
      </p:sp>
      <p:sp>
        <p:nvSpPr>
          <p:cNvPr id="2930" name="Google Shape;2930;p237"/>
          <p:cNvSpPr txBox="1"/>
          <p:nvPr/>
        </p:nvSpPr>
        <p:spPr>
          <a:xfrm>
            <a:off x="602422" y="3603058"/>
            <a:ext cx="1645500" cy="6543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2000" b="1" i="0">
                <a:solidFill>
                  <a:schemeClr val="dk1"/>
                </a:solidFill>
                <a:latin typeface="Arial"/>
                <a:ea typeface="Arial"/>
                <a:cs typeface="Arial"/>
                <a:sym typeface="Arial"/>
              </a:rPr>
              <a:t>Shape</a:t>
            </a:r>
            <a:br>
              <a:rPr lang="en-US" sz="2000" b="1" i="0">
                <a:solidFill>
                  <a:schemeClr val="dk1"/>
                </a:solidFill>
                <a:latin typeface="Arial"/>
                <a:ea typeface="Arial"/>
                <a:cs typeface="Arial"/>
                <a:sym typeface="Arial"/>
              </a:rPr>
            </a:br>
            <a:r>
              <a:rPr lang="en-US" sz="2000" b="1" i="0">
                <a:solidFill>
                  <a:schemeClr val="dk1"/>
                </a:solidFill>
                <a:latin typeface="Arial"/>
                <a:ea typeface="Arial"/>
                <a:cs typeface="Arial"/>
                <a:sym typeface="Arial"/>
              </a:rPr>
              <a:t>Outline</a:t>
            </a:r>
            <a:endParaRPr sz="2000" b="1" i="0">
              <a:solidFill>
                <a:schemeClr val="dk1"/>
              </a:solidFill>
              <a:latin typeface="Arial"/>
              <a:ea typeface="Arial"/>
              <a:cs typeface="Arial"/>
              <a:sym typeface="Arial"/>
            </a:endParaRPr>
          </a:p>
        </p:txBody>
      </p:sp>
      <p:sp>
        <p:nvSpPr>
          <p:cNvPr id="2931" name="Google Shape;2931;p237"/>
          <p:cNvSpPr/>
          <p:nvPr/>
        </p:nvSpPr>
        <p:spPr>
          <a:xfrm>
            <a:off x="1669225" y="3659811"/>
            <a:ext cx="3579900" cy="541500"/>
          </a:xfrm>
          <a:prstGeom prst="roundRect">
            <a:avLst>
              <a:gd name="adj" fmla="val 11453"/>
            </a:avLst>
          </a:prstGeom>
          <a:solidFill>
            <a:schemeClr val="lt1"/>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900" b="1" i="0">
                <a:solidFill>
                  <a:schemeClr val="dk1"/>
                </a:solidFill>
                <a:latin typeface="Arial"/>
                <a:ea typeface="Arial"/>
                <a:cs typeface="Arial"/>
                <a:sym typeface="Arial"/>
              </a:rPr>
              <a:t>Shape outline</a:t>
            </a:r>
            <a:endParaRPr sz="5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US" sz="900" b="0" i="0">
                <a:solidFill>
                  <a:schemeClr val="dk1"/>
                </a:solidFill>
                <a:latin typeface="Arial"/>
                <a:ea typeface="Arial"/>
                <a:cs typeface="Arial"/>
                <a:sym typeface="Arial"/>
              </a:rPr>
              <a:t>Gray-07 #282828</a:t>
            </a:r>
            <a:endParaRPr sz="500" b="0" i="0">
              <a:solidFill>
                <a:schemeClr val="dk1"/>
              </a:solidFill>
              <a:latin typeface="Arial"/>
              <a:ea typeface="Arial"/>
              <a:cs typeface="Arial"/>
              <a:sym typeface="Arial"/>
            </a:endParaRPr>
          </a:p>
        </p:txBody>
      </p:sp>
      <p:sp>
        <p:nvSpPr>
          <p:cNvPr id="2932" name="Google Shape;2932;p237"/>
          <p:cNvSpPr/>
          <p:nvPr/>
        </p:nvSpPr>
        <p:spPr>
          <a:xfrm>
            <a:off x="5512625" y="532543"/>
            <a:ext cx="3813000" cy="474000"/>
          </a:xfrm>
          <a:prstGeom prst="roundRect">
            <a:avLst>
              <a:gd name="adj" fmla="val 15278"/>
            </a:avLst>
          </a:prstGeom>
          <a:gradFill>
            <a:gsLst>
              <a:gs pos="0">
                <a:srgbClr val="A371F7"/>
              </a:gs>
              <a:gs pos="100000">
                <a:srgbClr val="DB61A2"/>
              </a:gs>
            </a:gsLst>
            <a:lin ang="8099331" scaled="0"/>
          </a:gradFill>
          <a:ln>
            <a:noFill/>
          </a:ln>
          <a:effectLst>
            <a:reflection stA="20000" endPos="30000" dist="28575" dir="5400000" fadeDir="5400012" sy="-100000" algn="bl" rotWithShape="0"/>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lt1"/>
              </a:buClr>
              <a:buSzPts val="900"/>
              <a:buFont typeface="Arial"/>
              <a:buNone/>
            </a:pPr>
            <a:r>
              <a:rPr lang="en-US" sz="1200" b="1" i="0">
                <a:solidFill>
                  <a:schemeClr val="dk1"/>
                </a:solidFill>
                <a:latin typeface="Arial"/>
                <a:ea typeface="Arial"/>
                <a:cs typeface="Arial"/>
                <a:sym typeface="Arial"/>
              </a:rPr>
              <a:t>      </a:t>
            </a:r>
            <a:r>
              <a:rPr lang="en-US" sz="1000" b="1" i="0">
                <a:solidFill>
                  <a:schemeClr val="dk1"/>
                </a:solidFill>
                <a:latin typeface="Arial"/>
                <a:ea typeface="Arial"/>
                <a:cs typeface="Arial"/>
                <a:sym typeface="Arial"/>
              </a:rPr>
              <a:t>You can also always find the color palette here!  ➡️</a:t>
            </a:r>
            <a:endParaRPr sz="1000" b="1" i="0">
              <a:solidFill>
                <a:schemeClr val="dk1"/>
              </a:solidFill>
              <a:latin typeface="Arial"/>
              <a:ea typeface="Arial"/>
              <a:cs typeface="Arial"/>
              <a:sym typeface="Arial"/>
            </a:endParaRPr>
          </a:p>
        </p:txBody>
      </p:sp>
      <p:sp>
        <p:nvSpPr>
          <p:cNvPr id="2933" name="Google Shape;2933;p237"/>
          <p:cNvSpPr/>
          <p:nvPr/>
        </p:nvSpPr>
        <p:spPr>
          <a:xfrm>
            <a:off x="9144000" y="0"/>
            <a:ext cx="2657700" cy="34032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grpSp>
        <p:nvGrpSpPr>
          <p:cNvPr id="2934" name="Google Shape;2934;p237"/>
          <p:cNvGrpSpPr/>
          <p:nvPr/>
        </p:nvGrpSpPr>
        <p:grpSpPr>
          <a:xfrm>
            <a:off x="9190150" y="0"/>
            <a:ext cx="2579204" cy="3304761"/>
            <a:chOff x="9190150" y="0"/>
            <a:chExt cx="2579204" cy="3301789"/>
          </a:xfrm>
        </p:grpSpPr>
        <p:sp>
          <p:nvSpPr>
            <p:cNvPr id="2935" name="Google Shape;2935;p237"/>
            <p:cNvSpPr/>
            <p:nvPr/>
          </p:nvSpPr>
          <p:spPr>
            <a:xfrm>
              <a:off x="9190150" y="1473319"/>
              <a:ext cx="2579100" cy="3429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9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900"/>
                <a:buFont typeface="Arial"/>
                <a:buNone/>
              </a:pPr>
              <a:r>
                <a:rPr lang="en-US" sz="900" b="0" i="0" u="none" strike="noStrike" cap="none">
                  <a:solidFill>
                    <a:schemeClr val="dk1"/>
                  </a:solidFill>
                  <a:latin typeface="Arial"/>
                  <a:ea typeface="Arial"/>
                  <a:cs typeface="Arial"/>
                  <a:sym typeface="Arial"/>
                </a:rPr>
                <a:t>Purple-04 #A371F7</a:t>
              </a:r>
              <a:endParaRPr sz="500">
                <a:solidFill>
                  <a:schemeClr val="dk1"/>
                </a:solidFill>
                <a:latin typeface="Calibri"/>
                <a:ea typeface="Calibri"/>
                <a:cs typeface="Calibri"/>
                <a:sym typeface="Calibri"/>
              </a:endParaRPr>
            </a:p>
          </p:txBody>
        </p:sp>
        <p:sp>
          <p:nvSpPr>
            <p:cNvPr id="2936" name="Google Shape;2936;p237"/>
            <p:cNvSpPr/>
            <p:nvPr/>
          </p:nvSpPr>
          <p:spPr>
            <a:xfrm>
              <a:off x="9190150" y="1845012"/>
              <a:ext cx="2579100" cy="3429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9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900"/>
                <a:buFont typeface="Arial"/>
                <a:buNone/>
              </a:pPr>
              <a:r>
                <a:rPr lang="en-US" sz="900" b="0" i="0" u="none" strike="noStrike" cap="none">
                  <a:solidFill>
                    <a:schemeClr val="dk1"/>
                  </a:solidFill>
                  <a:latin typeface="Arial"/>
                  <a:ea typeface="Arial"/>
                  <a:cs typeface="Arial"/>
                  <a:sym typeface="Arial"/>
                </a:rPr>
                <a:t>Purple-06 #6E40C9</a:t>
              </a:r>
              <a:endParaRPr sz="500">
                <a:solidFill>
                  <a:schemeClr val="dk1"/>
                </a:solidFill>
                <a:latin typeface="Calibri"/>
                <a:ea typeface="Calibri"/>
                <a:cs typeface="Calibri"/>
                <a:sym typeface="Calibri"/>
              </a:endParaRPr>
            </a:p>
          </p:txBody>
        </p:sp>
        <p:sp>
          <p:nvSpPr>
            <p:cNvPr id="2937" name="Google Shape;2937;p237"/>
            <p:cNvSpPr/>
            <p:nvPr/>
          </p:nvSpPr>
          <p:spPr>
            <a:xfrm>
              <a:off x="9190150" y="2215980"/>
              <a:ext cx="1266000" cy="3429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a:solidFill>
                    <a:schemeClr val="dk1"/>
                  </a:solidFill>
                  <a:latin typeface="Calibri"/>
                  <a:ea typeface="Calibri"/>
                  <a:cs typeface="Calibri"/>
                  <a:sym typeface="Calibri"/>
                </a:rPr>
                <a:t>S</a:t>
              </a:r>
              <a:r>
                <a:rPr lang="en-US" sz="900" b="1" i="0" u="none" strike="noStrike" cap="none">
                  <a:solidFill>
                    <a:schemeClr val="dk1"/>
                  </a:solidFill>
                  <a:latin typeface="Calibri"/>
                  <a:ea typeface="Calibri"/>
                  <a:cs typeface="Calibri"/>
                  <a:sym typeface="Calibri"/>
                </a:rPr>
                <a:t>hapes</a:t>
              </a:r>
              <a:endParaRPr sz="9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Blue-04 #388BFD</a:t>
              </a:r>
              <a:endParaRPr sz="900">
                <a:solidFill>
                  <a:schemeClr val="dk1"/>
                </a:solidFill>
                <a:latin typeface="Calibri"/>
                <a:ea typeface="Calibri"/>
                <a:cs typeface="Calibri"/>
                <a:sym typeface="Calibri"/>
              </a:endParaRPr>
            </a:p>
          </p:txBody>
        </p:sp>
        <p:sp>
          <p:nvSpPr>
            <p:cNvPr id="2938" name="Google Shape;2938;p237"/>
            <p:cNvSpPr/>
            <p:nvPr/>
          </p:nvSpPr>
          <p:spPr>
            <a:xfrm>
              <a:off x="10493754" y="2215980"/>
              <a:ext cx="1275600" cy="3429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Calibri"/>
                  <a:ea typeface="Calibri"/>
                  <a:cs typeface="Calibri"/>
                  <a:sym typeface="Calibri"/>
                </a:rPr>
                <a:t>Shapes</a:t>
              </a:r>
              <a:endParaRPr sz="9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Blue-06 #1158C7</a:t>
              </a:r>
              <a:endParaRPr sz="900">
                <a:solidFill>
                  <a:schemeClr val="dk1"/>
                </a:solidFill>
                <a:latin typeface="Calibri"/>
                <a:ea typeface="Calibri"/>
                <a:cs typeface="Calibri"/>
                <a:sym typeface="Calibri"/>
              </a:endParaRPr>
            </a:p>
          </p:txBody>
        </p:sp>
        <p:sp>
          <p:nvSpPr>
            <p:cNvPr id="2939" name="Google Shape;2939;p237"/>
            <p:cNvSpPr/>
            <p:nvPr/>
          </p:nvSpPr>
          <p:spPr>
            <a:xfrm>
              <a:off x="9190150" y="2586948"/>
              <a:ext cx="1266000" cy="3429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a:solidFill>
                    <a:schemeClr val="dk1"/>
                  </a:solidFill>
                  <a:latin typeface="Calibri"/>
                  <a:ea typeface="Calibri"/>
                  <a:cs typeface="Calibri"/>
                  <a:sym typeface="Calibri"/>
                </a:rPr>
                <a:t>S</a:t>
              </a:r>
              <a:r>
                <a:rPr lang="en-US" sz="900" b="1" i="0" u="none" strike="noStrike" cap="none">
                  <a:solidFill>
                    <a:schemeClr val="dk1"/>
                  </a:solidFill>
                  <a:latin typeface="Calibri"/>
                  <a:ea typeface="Calibri"/>
                  <a:cs typeface="Calibri"/>
                  <a:sym typeface="Calibri"/>
                </a:rPr>
                <a:t>hapes</a:t>
              </a:r>
              <a:endParaRPr sz="9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Green-02 #56D364</a:t>
              </a:r>
              <a:endParaRPr sz="900">
                <a:solidFill>
                  <a:schemeClr val="dk1"/>
                </a:solidFill>
                <a:latin typeface="Calibri"/>
                <a:ea typeface="Calibri"/>
                <a:cs typeface="Calibri"/>
                <a:sym typeface="Calibri"/>
              </a:endParaRPr>
            </a:p>
          </p:txBody>
        </p:sp>
        <p:sp>
          <p:nvSpPr>
            <p:cNvPr id="2940" name="Google Shape;2940;p237"/>
            <p:cNvSpPr/>
            <p:nvPr/>
          </p:nvSpPr>
          <p:spPr>
            <a:xfrm>
              <a:off x="10493754" y="2586948"/>
              <a:ext cx="1275600" cy="3429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Calibri"/>
                  <a:ea typeface="Calibri"/>
                  <a:cs typeface="Calibri"/>
                  <a:sym typeface="Calibri"/>
                </a:rPr>
                <a:t>Shapes</a:t>
              </a:r>
              <a:endParaRPr sz="9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Green-04 #2EA043</a:t>
              </a:r>
              <a:endParaRPr sz="900">
                <a:solidFill>
                  <a:schemeClr val="dk1"/>
                </a:solidFill>
                <a:latin typeface="Calibri"/>
                <a:ea typeface="Calibri"/>
                <a:cs typeface="Calibri"/>
                <a:sym typeface="Calibri"/>
              </a:endParaRPr>
            </a:p>
          </p:txBody>
        </p:sp>
        <p:sp>
          <p:nvSpPr>
            <p:cNvPr id="2941" name="Google Shape;2941;p237"/>
            <p:cNvSpPr/>
            <p:nvPr/>
          </p:nvSpPr>
          <p:spPr>
            <a:xfrm>
              <a:off x="9190150" y="733450"/>
              <a:ext cx="2579100" cy="342900"/>
            </a:xfrm>
            <a:prstGeom prst="roundRect">
              <a:avLst>
                <a:gd name="adj" fmla="val 7073"/>
              </a:avLst>
            </a:prstGeom>
            <a:solidFill>
              <a:schemeClr val="dk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900" b="1">
                  <a:solidFill>
                    <a:schemeClr val="lt1"/>
                  </a:solidFill>
                  <a:latin typeface="Calibri"/>
                  <a:ea typeface="Calibri"/>
                  <a:cs typeface="Calibri"/>
                  <a:sym typeface="Calibri"/>
                </a:rPr>
                <a:t>Text</a:t>
              </a:r>
              <a:r>
                <a:rPr lang="en-US" sz="900" b="1" i="0" u="none" strike="noStrike" cap="none">
                  <a:solidFill>
                    <a:schemeClr val="lt1"/>
                  </a:solidFill>
                  <a:latin typeface="Arial"/>
                  <a:ea typeface="Arial"/>
                  <a:cs typeface="Arial"/>
                  <a:sym typeface="Arial"/>
                </a:rPr>
                <a:t>, Shapes</a:t>
              </a:r>
              <a:endParaRPr sz="50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A0C10"/>
                </a:buClr>
                <a:buSzPts val="900"/>
                <a:buFont typeface="Arial"/>
                <a:buNone/>
              </a:pPr>
              <a:r>
                <a:rPr lang="en-US" sz="900" b="0" i="0" u="none" strike="noStrike" cap="none">
                  <a:solidFill>
                    <a:schemeClr val="lt1"/>
                  </a:solidFill>
                  <a:latin typeface="Arial"/>
                  <a:ea typeface="Arial"/>
                  <a:cs typeface="Arial"/>
                  <a:sym typeface="Arial"/>
                </a:rPr>
                <a:t>White #000000</a:t>
              </a:r>
              <a:endParaRPr sz="500">
                <a:solidFill>
                  <a:schemeClr val="lt1"/>
                </a:solidFill>
                <a:latin typeface="Calibri"/>
                <a:ea typeface="Calibri"/>
                <a:cs typeface="Calibri"/>
                <a:sym typeface="Calibri"/>
              </a:endParaRPr>
            </a:p>
          </p:txBody>
        </p:sp>
        <p:sp>
          <p:nvSpPr>
            <p:cNvPr id="2942" name="Google Shape;2942;p237"/>
            <p:cNvSpPr/>
            <p:nvPr/>
          </p:nvSpPr>
          <p:spPr>
            <a:xfrm>
              <a:off x="9190150" y="1103384"/>
              <a:ext cx="2579100" cy="3429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900" b="1" i="0" u="none" strike="noStrike" cap="none">
                  <a:solidFill>
                    <a:schemeClr val="dk1"/>
                  </a:solidFill>
                  <a:latin typeface="Arial"/>
                  <a:ea typeface="Arial"/>
                  <a:cs typeface="Arial"/>
                  <a:sym typeface="Arial"/>
                </a:rPr>
                <a:t>Text, Shapes</a:t>
              </a:r>
              <a:endParaRPr sz="50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900"/>
                <a:buFont typeface="Arial"/>
                <a:buNone/>
              </a:pPr>
              <a:r>
                <a:rPr lang="en-US" sz="900" b="0" i="0" u="none" strike="noStrike" cap="none">
                  <a:solidFill>
                    <a:schemeClr val="dk1"/>
                  </a:solidFill>
                  <a:latin typeface="Arial"/>
                  <a:ea typeface="Arial"/>
                  <a:cs typeface="Arial"/>
                  <a:sym typeface="Arial"/>
                </a:rPr>
                <a:t>Gray-03 #8B949E</a:t>
              </a:r>
              <a:endParaRPr sz="500">
                <a:solidFill>
                  <a:schemeClr val="dk1"/>
                </a:solidFill>
                <a:latin typeface="Calibri"/>
                <a:ea typeface="Calibri"/>
                <a:cs typeface="Calibri"/>
                <a:sym typeface="Calibri"/>
              </a:endParaRPr>
            </a:p>
          </p:txBody>
        </p:sp>
        <p:sp>
          <p:nvSpPr>
            <p:cNvPr id="2943" name="Google Shape;2943;p237"/>
            <p:cNvSpPr/>
            <p:nvPr/>
          </p:nvSpPr>
          <p:spPr>
            <a:xfrm>
              <a:off x="10054842" y="2958889"/>
              <a:ext cx="401100" cy="3429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Indigo-04</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#797EF9</a:t>
              </a:r>
              <a:endParaRPr sz="500">
                <a:solidFill>
                  <a:schemeClr val="dk1"/>
                </a:solidFill>
                <a:latin typeface="Calibri"/>
                <a:ea typeface="Calibri"/>
                <a:cs typeface="Calibri"/>
                <a:sym typeface="Calibri"/>
              </a:endParaRPr>
            </a:p>
          </p:txBody>
        </p:sp>
        <p:sp>
          <p:nvSpPr>
            <p:cNvPr id="2944" name="Google Shape;2944;p237"/>
            <p:cNvSpPr/>
            <p:nvPr/>
          </p:nvSpPr>
          <p:spPr>
            <a:xfrm>
              <a:off x="10493754" y="2958889"/>
              <a:ext cx="401100" cy="3429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Indigo-06</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#464ED1</a:t>
              </a:r>
              <a:endParaRPr sz="500">
                <a:solidFill>
                  <a:schemeClr val="dk1"/>
                </a:solidFill>
                <a:latin typeface="Calibri"/>
                <a:ea typeface="Calibri"/>
                <a:cs typeface="Calibri"/>
                <a:sym typeface="Calibri"/>
              </a:endParaRPr>
            </a:p>
          </p:txBody>
        </p:sp>
        <p:sp>
          <p:nvSpPr>
            <p:cNvPr id="2945" name="Google Shape;2945;p237"/>
            <p:cNvSpPr/>
            <p:nvPr/>
          </p:nvSpPr>
          <p:spPr>
            <a:xfrm>
              <a:off x="10929237" y="2958889"/>
              <a:ext cx="401100" cy="3429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Teal-02</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#57CCC5</a:t>
              </a:r>
              <a:endParaRPr sz="500">
                <a:solidFill>
                  <a:schemeClr val="dk1"/>
                </a:solidFill>
                <a:latin typeface="Calibri"/>
                <a:ea typeface="Calibri"/>
                <a:cs typeface="Calibri"/>
                <a:sym typeface="Calibri"/>
              </a:endParaRPr>
            </a:p>
          </p:txBody>
        </p:sp>
        <p:sp>
          <p:nvSpPr>
            <p:cNvPr id="2946" name="Google Shape;2946;p237"/>
            <p:cNvSpPr/>
            <p:nvPr/>
          </p:nvSpPr>
          <p:spPr>
            <a:xfrm>
              <a:off x="11364720" y="2958889"/>
              <a:ext cx="401100" cy="3429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Teal-02</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#2A9D9A</a:t>
              </a:r>
              <a:endParaRPr sz="500">
                <a:solidFill>
                  <a:schemeClr val="dk1"/>
                </a:solidFill>
                <a:latin typeface="Calibri"/>
                <a:ea typeface="Calibri"/>
                <a:cs typeface="Calibri"/>
                <a:sym typeface="Calibri"/>
              </a:endParaRPr>
            </a:p>
          </p:txBody>
        </p:sp>
        <p:sp>
          <p:nvSpPr>
            <p:cNvPr id="2947" name="Google Shape;2947;p237"/>
            <p:cNvSpPr/>
            <p:nvPr/>
          </p:nvSpPr>
          <p:spPr>
            <a:xfrm>
              <a:off x="9190150" y="2958889"/>
              <a:ext cx="401100" cy="3429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Pink-04</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#DB61A2</a:t>
              </a:r>
              <a:endParaRPr sz="500">
                <a:solidFill>
                  <a:schemeClr val="dk1"/>
                </a:solidFill>
                <a:latin typeface="Calibri"/>
                <a:ea typeface="Calibri"/>
                <a:cs typeface="Calibri"/>
                <a:sym typeface="Calibri"/>
              </a:endParaRPr>
            </a:p>
          </p:txBody>
        </p:sp>
        <p:sp>
          <p:nvSpPr>
            <p:cNvPr id="2948" name="Google Shape;2948;p237"/>
            <p:cNvSpPr/>
            <p:nvPr/>
          </p:nvSpPr>
          <p:spPr>
            <a:xfrm>
              <a:off x="9629062" y="2958889"/>
              <a:ext cx="401100" cy="3429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Pink-06</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#9E3670</a:t>
              </a:r>
              <a:endParaRPr sz="500">
                <a:solidFill>
                  <a:schemeClr val="dk1"/>
                </a:solidFill>
                <a:latin typeface="Calibri"/>
                <a:ea typeface="Calibri"/>
                <a:cs typeface="Calibri"/>
                <a:sym typeface="Calibri"/>
              </a:endParaRPr>
            </a:p>
          </p:txBody>
        </p:sp>
        <p:sp>
          <p:nvSpPr>
            <p:cNvPr id="2949" name="Google Shape;2949;p237"/>
            <p:cNvSpPr/>
            <p:nvPr/>
          </p:nvSpPr>
          <p:spPr>
            <a:xfrm>
              <a:off x="9190200" y="0"/>
              <a:ext cx="2579100" cy="3429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900" b="1">
                  <a:solidFill>
                    <a:schemeClr val="dk1"/>
                  </a:solidFill>
                  <a:latin typeface="Calibri"/>
                  <a:ea typeface="Calibri"/>
                  <a:cs typeface="Calibri"/>
                  <a:sym typeface="Calibri"/>
                </a:rPr>
                <a:t>Background</a:t>
              </a:r>
              <a:endParaRPr sz="50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A0C10"/>
                </a:buClr>
                <a:buSzPts val="900"/>
                <a:buFont typeface="Arial"/>
                <a:buNone/>
              </a:pPr>
              <a:r>
                <a:rPr lang="en-US" sz="900" b="0" i="0" u="none" strike="noStrike" cap="none">
                  <a:solidFill>
                    <a:schemeClr val="dk1"/>
                  </a:solidFill>
                  <a:latin typeface="Arial"/>
                  <a:ea typeface="Arial"/>
                  <a:cs typeface="Arial"/>
                  <a:sym typeface="Arial"/>
                </a:rPr>
                <a:t>#</a:t>
              </a:r>
              <a:r>
                <a:rPr lang="en-US" sz="900">
                  <a:solidFill>
                    <a:schemeClr val="dk1"/>
                  </a:solidFill>
                  <a:latin typeface="Calibri"/>
                  <a:ea typeface="Calibri"/>
                  <a:cs typeface="Calibri"/>
                  <a:sym typeface="Calibri"/>
                </a:rPr>
                <a:t>0a0c10ff</a:t>
              </a:r>
              <a:endParaRPr sz="500">
                <a:solidFill>
                  <a:schemeClr val="dk1"/>
                </a:solidFill>
                <a:latin typeface="Calibri"/>
                <a:ea typeface="Calibri"/>
                <a:cs typeface="Calibri"/>
                <a:sym typeface="Calibri"/>
              </a:endParaRPr>
            </a:p>
          </p:txBody>
        </p:sp>
        <p:sp>
          <p:nvSpPr>
            <p:cNvPr id="2950" name="Google Shape;2950;p237"/>
            <p:cNvSpPr/>
            <p:nvPr/>
          </p:nvSpPr>
          <p:spPr>
            <a:xfrm>
              <a:off x="9190200" y="366725"/>
              <a:ext cx="2579100" cy="342900"/>
            </a:xfrm>
            <a:prstGeom prst="roundRect">
              <a:avLst>
                <a:gd name="adj" fmla="val 7073"/>
              </a:avLst>
            </a:prstGeom>
            <a:solidFill>
              <a:srgbClr val="434343"/>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900" b="1">
                  <a:solidFill>
                    <a:schemeClr val="dk1"/>
                  </a:solidFill>
                  <a:latin typeface="Calibri"/>
                  <a:ea typeface="Calibri"/>
                  <a:cs typeface="Calibri"/>
                  <a:sym typeface="Calibri"/>
                </a:rPr>
                <a:t>Shape outline</a:t>
              </a:r>
              <a:endParaRPr sz="50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A0C10"/>
                </a:buClr>
                <a:buSzPts val="900"/>
                <a:buFont typeface="Arial"/>
                <a:buNone/>
              </a:pPr>
              <a:r>
                <a:rPr lang="en-US" sz="900">
                  <a:solidFill>
                    <a:schemeClr val="dk1"/>
                  </a:solidFill>
                  <a:latin typeface="Calibri"/>
                  <a:ea typeface="Calibri"/>
                  <a:cs typeface="Calibri"/>
                  <a:sym typeface="Calibri"/>
                </a:rPr>
                <a:t>#282828</a:t>
              </a:r>
              <a:endParaRPr sz="500">
                <a:solidFill>
                  <a:schemeClr val="dk1"/>
                </a:solidFill>
                <a:latin typeface="Calibri"/>
                <a:ea typeface="Calibri"/>
                <a:cs typeface="Calibri"/>
                <a:sym typeface="Calibri"/>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6. Speaker card  (2 people)">
  <p:cSld name="16. Speaker card  (2 people)">
    <p:bg>
      <p:bgPr>
        <a:gradFill>
          <a:gsLst>
            <a:gs pos="0">
              <a:srgbClr val="388BFD"/>
            </a:gs>
            <a:gs pos="51000">
              <a:srgbClr val="6C7EFA"/>
            </a:gs>
            <a:gs pos="100000">
              <a:srgbClr val="A371F7"/>
            </a:gs>
          </a:gsLst>
          <a:lin ang="18900000" scaled="0"/>
        </a:gradFill>
        <a:effectLst/>
      </p:bgPr>
    </p:bg>
    <p:spTree>
      <p:nvGrpSpPr>
        <p:cNvPr id="1" name="Shape 175"/>
        <p:cNvGrpSpPr/>
        <p:nvPr/>
      </p:nvGrpSpPr>
      <p:grpSpPr>
        <a:xfrm>
          <a:off x="0" y="0"/>
          <a:ext cx="0" cy="0"/>
          <a:chOff x="0" y="0"/>
          <a:chExt cx="0" cy="0"/>
        </a:xfrm>
      </p:grpSpPr>
      <p:sp>
        <p:nvSpPr>
          <p:cNvPr id="176" name="Google Shape;176;p25"/>
          <p:cNvSpPr>
            <a:spLocks noGrp="1"/>
          </p:cNvSpPr>
          <p:nvPr>
            <p:ph type="pic" idx="2"/>
          </p:nvPr>
        </p:nvSpPr>
        <p:spPr>
          <a:xfrm>
            <a:off x="374009" y="3149010"/>
            <a:ext cx="857400" cy="858194"/>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77" name="Google Shape;177;p25"/>
          <p:cNvSpPr>
            <a:spLocks noGrp="1"/>
          </p:cNvSpPr>
          <p:nvPr>
            <p:ph type="pic" idx="3"/>
          </p:nvPr>
        </p:nvSpPr>
        <p:spPr>
          <a:xfrm>
            <a:off x="4552387" y="3149010"/>
            <a:ext cx="857400" cy="858194"/>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78" name="Google Shape;178;p25"/>
          <p:cNvSpPr txBox="1">
            <a:spLocks noGrp="1"/>
          </p:cNvSpPr>
          <p:nvPr>
            <p:ph type="title"/>
          </p:nvPr>
        </p:nvSpPr>
        <p:spPr>
          <a:xfrm>
            <a:off x="381000" y="1382023"/>
            <a:ext cx="6858000" cy="741386"/>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79" name="Google Shape;179;p25"/>
          <p:cNvSpPr txBox="1">
            <a:spLocks noGrp="1"/>
          </p:cNvSpPr>
          <p:nvPr>
            <p:ph type="subTitle" idx="1"/>
          </p:nvPr>
        </p:nvSpPr>
        <p:spPr>
          <a:xfrm>
            <a:off x="1331976" y="3469917"/>
            <a:ext cx="2862000" cy="338713"/>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200"/>
              <a:buFont typeface="Arial"/>
              <a:buNone/>
              <a:defRPr sz="12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cxnSp>
        <p:nvCxnSpPr>
          <p:cNvPr id="180" name="Google Shape;180;p25"/>
          <p:cNvCxnSpPr/>
          <p:nvPr/>
        </p:nvCxnSpPr>
        <p:spPr>
          <a:xfrm>
            <a:off x="452844" y="2574132"/>
            <a:ext cx="5492400" cy="0"/>
          </a:xfrm>
          <a:prstGeom prst="straightConnector1">
            <a:avLst/>
          </a:prstGeom>
          <a:noFill/>
          <a:ln w="19050" cap="rnd" cmpd="sng">
            <a:solidFill>
              <a:schemeClr val="dk1"/>
            </a:solidFill>
            <a:prstDash val="solid"/>
            <a:round/>
            <a:headEnd type="none" w="sm" len="sm"/>
            <a:tailEnd type="none" w="sm" len="sm"/>
          </a:ln>
        </p:spPr>
      </p:cxnSp>
      <p:sp>
        <p:nvSpPr>
          <p:cNvPr id="181" name="Google Shape;181;p25"/>
          <p:cNvSpPr txBox="1">
            <a:spLocks noGrp="1"/>
          </p:cNvSpPr>
          <p:nvPr>
            <p:ph type="body" idx="4"/>
          </p:nvPr>
        </p:nvSpPr>
        <p:spPr>
          <a:xfrm>
            <a:off x="1331976" y="3743065"/>
            <a:ext cx="2862000" cy="29680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82" name="Google Shape;182;p25"/>
          <p:cNvSpPr txBox="1">
            <a:spLocks noGrp="1"/>
          </p:cNvSpPr>
          <p:nvPr>
            <p:ph type="body" idx="5"/>
          </p:nvPr>
        </p:nvSpPr>
        <p:spPr>
          <a:xfrm>
            <a:off x="5513391" y="3743065"/>
            <a:ext cx="2862000" cy="29680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83" name="Google Shape;183;p25"/>
          <p:cNvSpPr txBox="1">
            <a:spLocks noGrp="1"/>
          </p:cNvSpPr>
          <p:nvPr>
            <p:ph type="body" idx="6"/>
          </p:nvPr>
        </p:nvSpPr>
        <p:spPr>
          <a:xfrm>
            <a:off x="1331976" y="3191863"/>
            <a:ext cx="2862262" cy="43891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l">
              <a:lnSpc>
                <a:spcPct val="90000"/>
              </a:lnSpc>
              <a:spcBef>
                <a:spcPts val="375"/>
              </a:spcBef>
              <a:spcAft>
                <a:spcPts val="0"/>
              </a:spcAft>
              <a:buClr>
                <a:schemeClr val="dk2"/>
              </a:buClr>
              <a:buSzPts val="1800"/>
              <a:buNone/>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84" name="Google Shape;184;p25"/>
          <p:cNvSpPr txBox="1">
            <a:spLocks noGrp="1"/>
          </p:cNvSpPr>
          <p:nvPr>
            <p:ph type="body" idx="7"/>
          </p:nvPr>
        </p:nvSpPr>
        <p:spPr>
          <a:xfrm>
            <a:off x="5513391" y="3191863"/>
            <a:ext cx="2862262" cy="43891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l">
              <a:lnSpc>
                <a:spcPct val="90000"/>
              </a:lnSpc>
              <a:spcBef>
                <a:spcPts val="375"/>
              </a:spcBef>
              <a:spcAft>
                <a:spcPts val="0"/>
              </a:spcAft>
              <a:buClr>
                <a:schemeClr val="dk2"/>
              </a:buClr>
              <a:buSzPts val="1800"/>
              <a:buNone/>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85" name="Google Shape;185;p25"/>
          <p:cNvSpPr txBox="1">
            <a:spLocks noGrp="1"/>
          </p:cNvSpPr>
          <p:nvPr>
            <p:ph type="body" idx="8"/>
          </p:nvPr>
        </p:nvSpPr>
        <p:spPr>
          <a:xfrm>
            <a:off x="5513391" y="3490291"/>
            <a:ext cx="2862000" cy="29680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750"/>
              </a:spcBef>
              <a:spcAft>
                <a:spcPts val="0"/>
              </a:spcAft>
              <a:buClr>
                <a:schemeClr val="dk1"/>
              </a:buClr>
              <a:buSzPts val="1200"/>
              <a:buFont typeface="Arial"/>
              <a:buNone/>
              <a:defRPr sz="1200" b="0" i="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7. Speaker card  (2 people)">
  <p:cSld name="17. Speaker card  (2 people)">
    <p:bg>
      <p:bgPr>
        <a:gradFill>
          <a:gsLst>
            <a:gs pos="0">
              <a:srgbClr val="56D364"/>
            </a:gs>
            <a:gs pos="100000">
              <a:srgbClr val="388BFD"/>
            </a:gs>
          </a:gsLst>
          <a:lin ang="8100019" scaled="0"/>
        </a:gradFill>
        <a:effectLst/>
      </p:bgPr>
    </p:bg>
    <p:spTree>
      <p:nvGrpSpPr>
        <p:cNvPr id="1" name="Shape 186"/>
        <p:cNvGrpSpPr/>
        <p:nvPr/>
      </p:nvGrpSpPr>
      <p:grpSpPr>
        <a:xfrm>
          <a:off x="0" y="0"/>
          <a:ext cx="0" cy="0"/>
          <a:chOff x="0" y="0"/>
          <a:chExt cx="0" cy="0"/>
        </a:xfrm>
      </p:grpSpPr>
      <p:sp>
        <p:nvSpPr>
          <p:cNvPr id="187" name="Google Shape;187;p26"/>
          <p:cNvSpPr>
            <a:spLocks noGrp="1"/>
          </p:cNvSpPr>
          <p:nvPr>
            <p:ph type="pic" idx="2"/>
          </p:nvPr>
        </p:nvSpPr>
        <p:spPr>
          <a:xfrm>
            <a:off x="374009" y="3149010"/>
            <a:ext cx="857400" cy="858194"/>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88" name="Google Shape;188;p26"/>
          <p:cNvSpPr>
            <a:spLocks noGrp="1"/>
          </p:cNvSpPr>
          <p:nvPr>
            <p:ph type="pic" idx="3"/>
          </p:nvPr>
        </p:nvSpPr>
        <p:spPr>
          <a:xfrm>
            <a:off x="4552387" y="3149010"/>
            <a:ext cx="857400" cy="858194"/>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89" name="Google Shape;189;p26"/>
          <p:cNvSpPr txBox="1">
            <a:spLocks noGrp="1"/>
          </p:cNvSpPr>
          <p:nvPr>
            <p:ph type="title"/>
          </p:nvPr>
        </p:nvSpPr>
        <p:spPr>
          <a:xfrm>
            <a:off x="381000" y="1382023"/>
            <a:ext cx="6858000" cy="741386"/>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cxnSp>
        <p:nvCxnSpPr>
          <p:cNvPr id="190" name="Google Shape;190;p26"/>
          <p:cNvCxnSpPr/>
          <p:nvPr/>
        </p:nvCxnSpPr>
        <p:spPr>
          <a:xfrm>
            <a:off x="452844" y="2574132"/>
            <a:ext cx="5492400" cy="0"/>
          </a:xfrm>
          <a:prstGeom prst="straightConnector1">
            <a:avLst/>
          </a:prstGeom>
          <a:noFill/>
          <a:ln w="19050" cap="rnd" cmpd="sng">
            <a:solidFill>
              <a:schemeClr val="dk1"/>
            </a:solidFill>
            <a:prstDash val="solid"/>
            <a:round/>
            <a:headEnd type="none" w="sm" len="sm"/>
            <a:tailEnd type="none" w="sm" len="sm"/>
          </a:ln>
        </p:spPr>
      </p:cxnSp>
      <p:sp>
        <p:nvSpPr>
          <p:cNvPr id="191" name="Google Shape;191;p26"/>
          <p:cNvSpPr txBox="1">
            <a:spLocks noGrp="1"/>
          </p:cNvSpPr>
          <p:nvPr>
            <p:ph type="subTitle" idx="1"/>
          </p:nvPr>
        </p:nvSpPr>
        <p:spPr>
          <a:xfrm>
            <a:off x="1331976" y="3469917"/>
            <a:ext cx="2862000" cy="338713"/>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200"/>
              <a:buFont typeface="Arial"/>
              <a:buNone/>
              <a:defRPr sz="12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sp>
        <p:nvSpPr>
          <p:cNvPr id="192" name="Google Shape;192;p26"/>
          <p:cNvSpPr txBox="1">
            <a:spLocks noGrp="1"/>
          </p:cNvSpPr>
          <p:nvPr>
            <p:ph type="body" idx="4"/>
          </p:nvPr>
        </p:nvSpPr>
        <p:spPr>
          <a:xfrm>
            <a:off x="1331976" y="3743065"/>
            <a:ext cx="2862000" cy="29680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3" name="Google Shape;193;p26"/>
          <p:cNvSpPr txBox="1">
            <a:spLocks noGrp="1"/>
          </p:cNvSpPr>
          <p:nvPr>
            <p:ph type="body" idx="5"/>
          </p:nvPr>
        </p:nvSpPr>
        <p:spPr>
          <a:xfrm>
            <a:off x="1331976" y="3191863"/>
            <a:ext cx="2862262" cy="43891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l">
              <a:lnSpc>
                <a:spcPct val="90000"/>
              </a:lnSpc>
              <a:spcBef>
                <a:spcPts val="375"/>
              </a:spcBef>
              <a:spcAft>
                <a:spcPts val="0"/>
              </a:spcAft>
              <a:buClr>
                <a:schemeClr val="dk2"/>
              </a:buClr>
              <a:buSzPts val="1800"/>
              <a:buNone/>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4" name="Google Shape;194;p26"/>
          <p:cNvSpPr txBox="1">
            <a:spLocks noGrp="1"/>
          </p:cNvSpPr>
          <p:nvPr>
            <p:ph type="body" idx="6"/>
          </p:nvPr>
        </p:nvSpPr>
        <p:spPr>
          <a:xfrm>
            <a:off x="5513391" y="3743065"/>
            <a:ext cx="2862000" cy="29680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5" name="Google Shape;195;p26"/>
          <p:cNvSpPr txBox="1">
            <a:spLocks noGrp="1"/>
          </p:cNvSpPr>
          <p:nvPr>
            <p:ph type="body" idx="7"/>
          </p:nvPr>
        </p:nvSpPr>
        <p:spPr>
          <a:xfrm>
            <a:off x="5513391" y="3191863"/>
            <a:ext cx="2862262" cy="43891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l">
              <a:lnSpc>
                <a:spcPct val="90000"/>
              </a:lnSpc>
              <a:spcBef>
                <a:spcPts val="375"/>
              </a:spcBef>
              <a:spcAft>
                <a:spcPts val="0"/>
              </a:spcAft>
              <a:buClr>
                <a:schemeClr val="dk2"/>
              </a:buClr>
              <a:buSzPts val="1800"/>
              <a:buNone/>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6" name="Google Shape;196;p26"/>
          <p:cNvSpPr txBox="1">
            <a:spLocks noGrp="1"/>
          </p:cNvSpPr>
          <p:nvPr>
            <p:ph type="body" idx="8"/>
          </p:nvPr>
        </p:nvSpPr>
        <p:spPr>
          <a:xfrm>
            <a:off x="5513391" y="3490291"/>
            <a:ext cx="2862000" cy="29680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750"/>
              </a:spcBef>
              <a:spcAft>
                <a:spcPts val="0"/>
              </a:spcAft>
              <a:buClr>
                <a:schemeClr val="dk1"/>
              </a:buClr>
              <a:buSzPts val="1200"/>
              <a:buFont typeface="Arial"/>
              <a:buNone/>
              <a:defRPr sz="1200" b="0" i="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8. Agenda/sections">
  <p:cSld name="18. Agenda/sections">
    <p:spTree>
      <p:nvGrpSpPr>
        <p:cNvPr id="1" name="Shape 197"/>
        <p:cNvGrpSpPr/>
        <p:nvPr/>
      </p:nvGrpSpPr>
      <p:grpSpPr>
        <a:xfrm>
          <a:off x="0" y="0"/>
          <a:ext cx="0" cy="0"/>
          <a:chOff x="0" y="0"/>
          <a:chExt cx="0" cy="0"/>
        </a:xfrm>
      </p:grpSpPr>
      <p:sp>
        <p:nvSpPr>
          <p:cNvPr id="198" name="Google Shape;198;p27"/>
          <p:cNvSpPr/>
          <p:nvPr/>
        </p:nvSpPr>
        <p:spPr>
          <a:xfrm>
            <a:off x="5125249" y="1669749"/>
            <a:ext cx="1371600" cy="137287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99" name="Google Shape;199;p27"/>
          <p:cNvSpPr/>
          <p:nvPr/>
        </p:nvSpPr>
        <p:spPr>
          <a:xfrm>
            <a:off x="2642249" y="1669749"/>
            <a:ext cx="1371600" cy="137287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00" name="Google Shape;200;p27"/>
          <p:cNvSpPr txBox="1">
            <a:spLocks noGrp="1"/>
          </p:cNvSpPr>
          <p:nvPr>
            <p:ph type="subTitle" idx="1"/>
          </p:nvPr>
        </p:nvSpPr>
        <p:spPr>
          <a:xfrm>
            <a:off x="2193073" y="3239601"/>
            <a:ext cx="2269952" cy="292771"/>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01" name="Google Shape;201;p27"/>
          <p:cNvSpPr txBox="1">
            <a:spLocks noGrp="1"/>
          </p:cNvSpPr>
          <p:nvPr>
            <p:ph type="subTitle" idx="2"/>
          </p:nvPr>
        </p:nvSpPr>
        <p:spPr>
          <a:xfrm>
            <a:off x="4676073" y="3239601"/>
            <a:ext cx="2269952" cy="292771"/>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02" name="Google Shape;202;p27"/>
          <p:cNvSpPr txBox="1">
            <a:spLocks noGrp="1"/>
          </p:cNvSpPr>
          <p:nvPr>
            <p:ph type="subTitle" idx="3"/>
          </p:nvPr>
        </p:nvSpPr>
        <p:spPr>
          <a:xfrm>
            <a:off x="2193073" y="3550785"/>
            <a:ext cx="2269952" cy="503266"/>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203" name="Google Shape;203;p27"/>
          <p:cNvSpPr txBox="1">
            <a:spLocks noGrp="1"/>
          </p:cNvSpPr>
          <p:nvPr>
            <p:ph type="subTitle" idx="4"/>
          </p:nvPr>
        </p:nvSpPr>
        <p:spPr>
          <a:xfrm>
            <a:off x="4676073" y="3550785"/>
            <a:ext cx="2269952" cy="503266"/>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204" name="Google Shape;204;p27"/>
          <p:cNvSpPr txBox="1">
            <a:spLocks noGrp="1"/>
          </p:cNvSpPr>
          <p:nvPr>
            <p:ph type="title"/>
          </p:nvPr>
        </p:nvSpPr>
        <p:spPr>
          <a:xfrm>
            <a:off x="439700" y="0"/>
            <a:ext cx="8354400" cy="1669845"/>
          </a:xfrm>
          <a:prstGeom prst="rect">
            <a:avLst/>
          </a:prstGeom>
          <a:noFill/>
          <a:ln>
            <a:noFill/>
          </a:ln>
        </p:spPr>
        <p:txBody>
          <a:bodyPr spcFirstLastPara="1" wrap="square" lIns="34275" tIns="17150" rIns="34275" bIns="17150" anchor="ctr" anchorCtr="0">
            <a:noAutofit/>
          </a:bodyPr>
          <a:lstStyle>
            <a:lvl1pPr marR="0" lvl="0" algn="ctr">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205" name="Google Shape;205;p27"/>
          <p:cNvSpPr>
            <a:spLocks noGrp="1"/>
          </p:cNvSpPr>
          <p:nvPr>
            <p:ph type="pic" idx="5"/>
          </p:nvPr>
        </p:nvSpPr>
        <p:spPr>
          <a:xfrm>
            <a:off x="2939429" y="1974170"/>
            <a:ext cx="777240" cy="777960"/>
          </a:xfrm>
          <a:prstGeom prst="rect">
            <a:avLst/>
          </a:prstGeom>
          <a:noFill/>
          <a:ln>
            <a:noFill/>
          </a:ln>
        </p:spPr>
      </p:sp>
      <p:sp>
        <p:nvSpPr>
          <p:cNvPr id="206" name="Google Shape;206;p27"/>
          <p:cNvSpPr>
            <a:spLocks noGrp="1"/>
          </p:cNvSpPr>
          <p:nvPr>
            <p:ph type="pic" idx="6"/>
          </p:nvPr>
        </p:nvSpPr>
        <p:spPr>
          <a:xfrm>
            <a:off x="5422429" y="1974170"/>
            <a:ext cx="777240" cy="777960"/>
          </a:xfrm>
          <a:prstGeom prst="rect">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9. Agenda/sections">
  <p:cSld name="19. Agenda/sections">
    <p:spTree>
      <p:nvGrpSpPr>
        <p:cNvPr id="1" name="Shape 207"/>
        <p:cNvGrpSpPr/>
        <p:nvPr/>
      </p:nvGrpSpPr>
      <p:grpSpPr>
        <a:xfrm>
          <a:off x="0" y="0"/>
          <a:ext cx="0" cy="0"/>
          <a:chOff x="0" y="0"/>
          <a:chExt cx="0" cy="0"/>
        </a:xfrm>
      </p:grpSpPr>
      <p:sp>
        <p:nvSpPr>
          <p:cNvPr id="208" name="Google Shape;208;p28"/>
          <p:cNvSpPr/>
          <p:nvPr/>
        </p:nvSpPr>
        <p:spPr>
          <a:xfrm>
            <a:off x="6740750" y="1692142"/>
            <a:ext cx="1363500" cy="1364763"/>
          </a:xfrm>
          <a:prstGeom prst="ellipse">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09" name="Google Shape;209;p28"/>
          <p:cNvSpPr/>
          <p:nvPr/>
        </p:nvSpPr>
        <p:spPr>
          <a:xfrm>
            <a:off x="3935000" y="1692142"/>
            <a:ext cx="1363500" cy="1364763"/>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10" name="Google Shape;210;p28"/>
          <p:cNvSpPr/>
          <p:nvPr/>
        </p:nvSpPr>
        <p:spPr>
          <a:xfrm>
            <a:off x="1129250" y="1680995"/>
            <a:ext cx="1364100" cy="1364763"/>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11" name="Google Shape;211;p28"/>
          <p:cNvSpPr txBox="1">
            <a:spLocks noGrp="1"/>
          </p:cNvSpPr>
          <p:nvPr>
            <p:ph type="subTitle" idx="1"/>
          </p:nvPr>
        </p:nvSpPr>
        <p:spPr>
          <a:xfrm>
            <a:off x="439700" y="3237956"/>
            <a:ext cx="2743200" cy="292771"/>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12" name="Google Shape;212;p28"/>
          <p:cNvSpPr txBox="1">
            <a:spLocks noGrp="1"/>
          </p:cNvSpPr>
          <p:nvPr>
            <p:ph type="subTitle" idx="2"/>
          </p:nvPr>
        </p:nvSpPr>
        <p:spPr>
          <a:xfrm>
            <a:off x="439700" y="3549139"/>
            <a:ext cx="2743200" cy="503266"/>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213" name="Google Shape;213;p28"/>
          <p:cNvSpPr txBox="1">
            <a:spLocks noGrp="1"/>
          </p:cNvSpPr>
          <p:nvPr>
            <p:ph type="subTitle" idx="3"/>
          </p:nvPr>
        </p:nvSpPr>
        <p:spPr>
          <a:xfrm>
            <a:off x="3245150" y="3237956"/>
            <a:ext cx="2743200" cy="292771"/>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14" name="Google Shape;214;p28"/>
          <p:cNvSpPr txBox="1">
            <a:spLocks noGrp="1"/>
          </p:cNvSpPr>
          <p:nvPr>
            <p:ph type="subTitle" idx="4"/>
          </p:nvPr>
        </p:nvSpPr>
        <p:spPr>
          <a:xfrm>
            <a:off x="3245150" y="3549139"/>
            <a:ext cx="2743200" cy="503266"/>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215" name="Google Shape;215;p28"/>
          <p:cNvSpPr txBox="1">
            <a:spLocks noGrp="1"/>
          </p:cNvSpPr>
          <p:nvPr>
            <p:ph type="subTitle" idx="5"/>
          </p:nvPr>
        </p:nvSpPr>
        <p:spPr>
          <a:xfrm>
            <a:off x="6050900" y="3237956"/>
            <a:ext cx="2743200" cy="292771"/>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16" name="Google Shape;216;p28"/>
          <p:cNvSpPr txBox="1">
            <a:spLocks noGrp="1"/>
          </p:cNvSpPr>
          <p:nvPr>
            <p:ph type="subTitle" idx="6"/>
          </p:nvPr>
        </p:nvSpPr>
        <p:spPr>
          <a:xfrm>
            <a:off x="6050900" y="3549139"/>
            <a:ext cx="2743200" cy="503266"/>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217" name="Google Shape;217;p28"/>
          <p:cNvSpPr txBox="1">
            <a:spLocks noGrp="1"/>
          </p:cNvSpPr>
          <p:nvPr>
            <p:ph type="title"/>
          </p:nvPr>
        </p:nvSpPr>
        <p:spPr>
          <a:xfrm>
            <a:off x="439700" y="0"/>
            <a:ext cx="8354400" cy="1669845"/>
          </a:xfrm>
          <a:prstGeom prst="rect">
            <a:avLst/>
          </a:prstGeom>
          <a:noFill/>
          <a:ln>
            <a:noFill/>
          </a:ln>
        </p:spPr>
        <p:txBody>
          <a:bodyPr spcFirstLastPara="1" wrap="square" lIns="34275" tIns="17150" rIns="34275" bIns="17150" anchor="ctr" anchorCtr="0">
            <a:noAutofit/>
          </a:bodyPr>
          <a:lstStyle>
            <a:lvl1pPr marR="0" lvl="0" algn="ctr">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218" name="Google Shape;218;p28"/>
          <p:cNvSpPr>
            <a:spLocks noGrp="1"/>
          </p:cNvSpPr>
          <p:nvPr>
            <p:ph type="pic" idx="7"/>
          </p:nvPr>
        </p:nvSpPr>
        <p:spPr>
          <a:xfrm>
            <a:off x="1422680" y="2005209"/>
            <a:ext cx="777240" cy="777960"/>
          </a:xfrm>
          <a:prstGeom prst="rect">
            <a:avLst/>
          </a:prstGeom>
          <a:noFill/>
          <a:ln>
            <a:noFill/>
          </a:ln>
        </p:spPr>
      </p:sp>
      <p:sp>
        <p:nvSpPr>
          <p:cNvPr id="219" name="Google Shape;219;p28"/>
          <p:cNvSpPr>
            <a:spLocks noGrp="1"/>
          </p:cNvSpPr>
          <p:nvPr>
            <p:ph type="pic" idx="8"/>
          </p:nvPr>
        </p:nvSpPr>
        <p:spPr>
          <a:xfrm>
            <a:off x="4228430" y="2005209"/>
            <a:ext cx="777240" cy="777960"/>
          </a:xfrm>
          <a:prstGeom prst="rect">
            <a:avLst/>
          </a:prstGeom>
          <a:noFill/>
          <a:ln>
            <a:noFill/>
          </a:ln>
        </p:spPr>
      </p:sp>
      <p:sp>
        <p:nvSpPr>
          <p:cNvPr id="220" name="Google Shape;220;p28"/>
          <p:cNvSpPr>
            <a:spLocks noGrp="1"/>
          </p:cNvSpPr>
          <p:nvPr>
            <p:ph type="pic" idx="9"/>
          </p:nvPr>
        </p:nvSpPr>
        <p:spPr>
          <a:xfrm>
            <a:off x="7033880" y="2005209"/>
            <a:ext cx="777240" cy="777960"/>
          </a:xfrm>
          <a:prstGeom prst="rect">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0. Agenda/sections">
  <p:cSld name="20. Agenda/sections">
    <p:bg>
      <p:bgPr>
        <a:solidFill>
          <a:schemeClr val="lt1"/>
        </a:solidFill>
        <a:effectLst/>
      </p:bgPr>
    </p:bg>
    <p:spTree>
      <p:nvGrpSpPr>
        <p:cNvPr id="1" name="Shape 221"/>
        <p:cNvGrpSpPr/>
        <p:nvPr/>
      </p:nvGrpSpPr>
      <p:grpSpPr>
        <a:xfrm>
          <a:off x="0" y="0"/>
          <a:ext cx="0" cy="0"/>
          <a:chOff x="0" y="0"/>
          <a:chExt cx="0" cy="0"/>
        </a:xfrm>
      </p:grpSpPr>
      <p:sp>
        <p:nvSpPr>
          <p:cNvPr id="222" name="Google Shape;222;p29"/>
          <p:cNvSpPr/>
          <p:nvPr/>
        </p:nvSpPr>
        <p:spPr>
          <a:xfrm>
            <a:off x="7095183" y="1669854"/>
            <a:ext cx="1374600" cy="1372870"/>
          </a:xfrm>
          <a:prstGeom prst="ellipse">
            <a:avLst/>
          </a:prstGeom>
          <a:noFill/>
          <a:ln w="19050" cap="flat" cmpd="sng">
            <a:solidFill>
              <a:srgbClr val="57CCC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23" name="Google Shape;223;p29"/>
          <p:cNvSpPr/>
          <p:nvPr/>
        </p:nvSpPr>
        <p:spPr>
          <a:xfrm>
            <a:off x="4968008" y="1669854"/>
            <a:ext cx="1374600" cy="1372870"/>
          </a:xfrm>
          <a:prstGeom prst="ellipse">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24" name="Google Shape;224;p29"/>
          <p:cNvSpPr/>
          <p:nvPr/>
        </p:nvSpPr>
        <p:spPr>
          <a:xfrm>
            <a:off x="674208" y="1669854"/>
            <a:ext cx="1374600" cy="137287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25" name="Google Shape;225;p29"/>
          <p:cNvSpPr/>
          <p:nvPr/>
        </p:nvSpPr>
        <p:spPr>
          <a:xfrm>
            <a:off x="2843933" y="1669854"/>
            <a:ext cx="1374600" cy="137287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26" name="Google Shape;226;p29"/>
          <p:cNvSpPr txBox="1">
            <a:spLocks noGrp="1"/>
          </p:cNvSpPr>
          <p:nvPr>
            <p:ph type="subTitle" idx="1"/>
          </p:nvPr>
        </p:nvSpPr>
        <p:spPr>
          <a:xfrm>
            <a:off x="383058" y="3384142"/>
            <a:ext cx="1956900" cy="292771"/>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27" name="Google Shape;227;p29"/>
          <p:cNvSpPr txBox="1">
            <a:spLocks noGrp="1"/>
          </p:cNvSpPr>
          <p:nvPr>
            <p:ph type="subTitle" idx="2"/>
          </p:nvPr>
        </p:nvSpPr>
        <p:spPr>
          <a:xfrm>
            <a:off x="383058" y="3695326"/>
            <a:ext cx="1956900" cy="503266"/>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228" name="Google Shape;228;p29"/>
          <p:cNvSpPr txBox="1">
            <a:spLocks noGrp="1"/>
          </p:cNvSpPr>
          <p:nvPr>
            <p:ph type="subTitle" idx="3"/>
          </p:nvPr>
        </p:nvSpPr>
        <p:spPr>
          <a:xfrm>
            <a:off x="2552783" y="3384142"/>
            <a:ext cx="1956900" cy="292771"/>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29" name="Google Shape;229;p29"/>
          <p:cNvSpPr txBox="1">
            <a:spLocks noGrp="1"/>
          </p:cNvSpPr>
          <p:nvPr>
            <p:ph type="subTitle" idx="4"/>
          </p:nvPr>
        </p:nvSpPr>
        <p:spPr>
          <a:xfrm>
            <a:off x="2552783" y="3695326"/>
            <a:ext cx="1956900" cy="503266"/>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230" name="Google Shape;230;p29"/>
          <p:cNvSpPr txBox="1">
            <a:spLocks noGrp="1"/>
          </p:cNvSpPr>
          <p:nvPr>
            <p:ph type="subTitle" idx="5"/>
          </p:nvPr>
        </p:nvSpPr>
        <p:spPr>
          <a:xfrm>
            <a:off x="4676858" y="3384142"/>
            <a:ext cx="1956900" cy="292771"/>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1" name="Google Shape;231;p29"/>
          <p:cNvSpPr txBox="1">
            <a:spLocks noGrp="1"/>
          </p:cNvSpPr>
          <p:nvPr>
            <p:ph type="subTitle" idx="6"/>
          </p:nvPr>
        </p:nvSpPr>
        <p:spPr>
          <a:xfrm>
            <a:off x="4676858" y="3695326"/>
            <a:ext cx="1956900" cy="503266"/>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232" name="Google Shape;232;p29"/>
          <p:cNvSpPr txBox="1">
            <a:spLocks noGrp="1"/>
          </p:cNvSpPr>
          <p:nvPr>
            <p:ph type="subTitle" idx="7"/>
          </p:nvPr>
        </p:nvSpPr>
        <p:spPr>
          <a:xfrm>
            <a:off x="6804033" y="3384142"/>
            <a:ext cx="1956900" cy="292771"/>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3" name="Google Shape;233;p29"/>
          <p:cNvSpPr txBox="1">
            <a:spLocks noGrp="1"/>
          </p:cNvSpPr>
          <p:nvPr>
            <p:ph type="subTitle" idx="8"/>
          </p:nvPr>
        </p:nvSpPr>
        <p:spPr>
          <a:xfrm>
            <a:off x="6804033" y="3695326"/>
            <a:ext cx="1956900" cy="503266"/>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234" name="Google Shape;234;p29"/>
          <p:cNvSpPr txBox="1">
            <a:spLocks noGrp="1"/>
          </p:cNvSpPr>
          <p:nvPr>
            <p:ph type="title"/>
          </p:nvPr>
        </p:nvSpPr>
        <p:spPr>
          <a:xfrm>
            <a:off x="439700" y="0"/>
            <a:ext cx="8354400" cy="1669845"/>
          </a:xfrm>
          <a:prstGeom prst="rect">
            <a:avLst/>
          </a:prstGeom>
          <a:noFill/>
          <a:ln>
            <a:noFill/>
          </a:ln>
        </p:spPr>
        <p:txBody>
          <a:bodyPr spcFirstLastPara="1" wrap="square" lIns="34275" tIns="17150" rIns="34275" bIns="17150" anchor="ctr" anchorCtr="0">
            <a:noAutofit/>
          </a:bodyPr>
          <a:lstStyle>
            <a:lvl1pPr marR="0" lvl="0" algn="ctr">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235" name="Google Shape;235;p29"/>
          <p:cNvSpPr>
            <a:spLocks noGrp="1"/>
          </p:cNvSpPr>
          <p:nvPr>
            <p:ph type="pic" idx="9"/>
          </p:nvPr>
        </p:nvSpPr>
        <p:spPr>
          <a:xfrm>
            <a:off x="972888" y="1967309"/>
            <a:ext cx="777240" cy="777960"/>
          </a:xfrm>
          <a:prstGeom prst="rect">
            <a:avLst/>
          </a:prstGeom>
          <a:noFill/>
          <a:ln>
            <a:noFill/>
          </a:ln>
        </p:spPr>
      </p:sp>
      <p:sp>
        <p:nvSpPr>
          <p:cNvPr id="236" name="Google Shape;236;p29"/>
          <p:cNvSpPr>
            <a:spLocks noGrp="1"/>
          </p:cNvSpPr>
          <p:nvPr>
            <p:ph type="pic" idx="13"/>
          </p:nvPr>
        </p:nvSpPr>
        <p:spPr>
          <a:xfrm>
            <a:off x="3142613" y="1967309"/>
            <a:ext cx="777240" cy="777960"/>
          </a:xfrm>
          <a:prstGeom prst="rect">
            <a:avLst/>
          </a:prstGeom>
          <a:noFill/>
          <a:ln>
            <a:noFill/>
          </a:ln>
        </p:spPr>
      </p:sp>
      <p:sp>
        <p:nvSpPr>
          <p:cNvPr id="237" name="Google Shape;237;p29"/>
          <p:cNvSpPr>
            <a:spLocks noGrp="1"/>
          </p:cNvSpPr>
          <p:nvPr>
            <p:ph type="pic" idx="14"/>
          </p:nvPr>
        </p:nvSpPr>
        <p:spPr>
          <a:xfrm>
            <a:off x="5245413" y="1967309"/>
            <a:ext cx="777240" cy="777960"/>
          </a:xfrm>
          <a:prstGeom prst="rect">
            <a:avLst/>
          </a:prstGeom>
          <a:noFill/>
          <a:ln>
            <a:noFill/>
          </a:ln>
        </p:spPr>
      </p:sp>
      <p:sp>
        <p:nvSpPr>
          <p:cNvPr id="238" name="Google Shape;238;p29"/>
          <p:cNvSpPr>
            <a:spLocks noGrp="1"/>
          </p:cNvSpPr>
          <p:nvPr>
            <p:ph type="pic" idx="15"/>
          </p:nvPr>
        </p:nvSpPr>
        <p:spPr>
          <a:xfrm>
            <a:off x="7393872" y="1967309"/>
            <a:ext cx="777240" cy="77796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2. Section title center">
  <p:cSld name="22. Section title center">
    <p:spTree>
      <p:nvGrpSpPr>
        <p:cNvPr id="1" name="Shape 239"/>
        <p:cNvGrpSpPr/>
        <p:nvPr/>
      </p:nvGrpSpPr>
      <p:grpSpPr>
        <a:xfrm>
          <a:off x="0" y="0"/>
          <a:ext cx="0" cy="0"/>
          <a:chOff x="0" y="0"/>
          <a:chExt cx="0" cy="0"/>
        </a:xfrm>
      </p:grpSpPr>
      <p:sp>
        <p:nvSpPr>
          <p:cNvPr id="240" name="Google Shape;240;p30"/>
          <p:cNvSpPr/>
          <p:nvPr/>
        </p:nvSpPr>
        <p:spPr>
          <a:xfrm>
            <a:off x="3886200" y="1088371"/>
            <a:ext cx="1371600" cy="137287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41" name="Google Shape;241;p30"/>
          <p:cNvSpPr txBox="1">
            <a:spLocks noGrp="1"/>
          </p:cNvSpPr>
          <p:nvPr>
            <p:ph type="title"/>
          </p:nvPr>
        </p:nvSpPr>
        <p:spPr>
          <a:xfrm>
            <a:off x="666750" y="2788205"/>
            <a:ext cx="7810500" cy="595751"/>
          </a:xfrm>
          <a:prstGeom prst="rect">
            <a:avLst/>
          </a:prstGeom>
          <a:noFill/>
          <a:ln>
            <a:noFill/>
          </a:ln>
        </p:spPr>
        <p:txBody>
          <a:bodyPr spcFirstLastPara="1" wrap="square" lIns="34275" tIns="17150" rIns="34275" bIns="17150" anchor="ctr" anchorCtr="0">
            <a:noAutofit/>
          </a:bodyPr>
          <a:lstStyle>
            <a:lvl1pPr marR="0" lvl="0" algn="ctr">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242" name="Google Shape;242;p30"/>
          <p:cNvSpPr txBox="1">
            <a:spLocks noGrp="1"/>
          </p:cNvSpPr>
          <p:nvPr>
            <p:ph type="subTitle" idx="1"/>
          </p:nvPr>
        </p:nvSpPr>
        <p:spPr>
          <a:xfrm>
            <a:off x="667500" y="3400330"/>
            <a:ext cx="7809000" cy="594850"/>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600"/>
              <a:buFont typeface="Roboto Mono"/>
              <a:buNone/>
              <a:defRPr sz="16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243" name="Google Shape;243;p30"/>
          <p:cNvSpPr>
            <a:spLocks noGrp="1"/>
          </p:cNvSpPr>
          <p:nvPr>
            <p:ph type="pic" idx="2"/>
          </p:nvPr>
        </p:nvSpPr>
        <p:spPr>
          <a:xfrm>
            <a:off x="4183380" y="1385826"/>
            <a:ext cx="777240" cy="77796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4. Three points">
  <p:cSld name="34. Three points">
    <p:spTree>
      <p:nvGrpSpPr>
        <p:cNvPr id="1" name="Shape 44"/>
        <p:cNvGrpSpPr/>
        <p:nvPr/>
      </p:nvGrpSpPr>
      <p:grpSpPr>
        <a:xfrm>
          <a:off x="0" y="0"/>
          <a:ext cx="0" cy="0"/>
          <a:chOff x="0" y="0"/>
          <a:chExt cx="0" cy="0"/>
        </a:xfrm>
      </p:grpSpPr>
      <p:sp>
        <p:nvSpPr>
          <p:cNvPr id="45" name="Google Shape;45;p4"/>
          <p:cNvSpPr/>
          <p:nvPr/>
        </p:nvSpPr>
        <p:spPr>
          <a:xfrm>
            <a:off x="4576286" y="2247472"/>
            <a:ext cx="548700" cy="545905"/>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6" name="Google Shape;46;p4"/>
          <p:cNvSpPr/>
          <p:nvPr/>
        </p:nvSpPr>
        <p:spPr>
          <a:xfrm>
            <a:off x="4576286" y="1451141"/>
            <a:ext cx="548700" cy="545905"/>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7" name="Google Shape;47;p4"/>
          <p:cNvSpPr txBox="1">
            <a:spLocks noGrp="1"/>
          </p:cNvSpPr>
          <p:nvPr>
            <p:ph type="subTitle" idx="1"/>
          </p:nvPr>
        </p:nvSpPr>
        <p:spPr>
          <a:xfrm>
            <a:off x="5227320" y="1393420"/>
            <a:ext cx="34290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8" name="Google Shape;48;p4"/>
          <p:cNvSpPr txBox="1">
            <a:spLocks noGrp="1"/>
          </p:cNvSpPr>
          <p:nvPr>
            <p:ph type="subTitle" idx="2"/>
          </p:nvPr>
        </p:nvSpPr>
        <p:spPr>
          <a:xfrm>
            <a:off x="5227320" y="1704604"/>
            <a:ext cx="3429000" cy="50326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9" name="Google Shape;49;p4"/>
          <p:cNvSpPr txBox="1">
            <a:spLocks noGrp="1"/>
          </p:cNvSpPr>
          <p:nvPr>
            <p:ph type="subTitle" idx="3"/>
          </p:nvPr>
        </p:nvSpPr>
        <p:spPr>
          <a:xfrm>
            <a:off x="5227320" y="2198837"/>
            <a:ext cx="34290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0" name="Google Shape;50;p4"/>
          <p:cNvSpPr txBox="1">
            <a:spLocks noGrp="1"/>
          </p:cNvSpPr>
          <p:nvPr>
            <p:ph type="subTitle" idx="4"/>
          </p:nvPr>
        </p:nvSpPr>
        <p:spPr>
          <a:xfrm>
            <a:off x="5227320" y="2510021"/>
            <a:ext cx="3429000" cy="50326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1" name="Google Shape;51;p4"/>
          <p:cNvSpPr/>
          <p:nvPr/>
        </p:nvSpPr>
        <p:spPr>
          <a:xfrm>
            <a:off x="4576286" y="3043804"/>
            <a:ext cx="548700" cy="545905"/>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2" name="Google Shape;52;p4"/>
          <p:cNvSpPr txBox="1">
            <a:spLocks noGrp="1"/>
          </p:cNvSpPr>
          <p:nvPr>
            <p:ph type="subTitle" idx="5"/>
          </p:nvPr>
        </p:nvSpPr>
        <p:spPr>
          <a:xfrm>
            <a:off x="5227320" y="2980989"/>
            <a:ext cx="34290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3" name="Google Shape;53;p4"/>
          <p:cNvSpPr txBox="1">
            <a:spLocks noGrp="1"/>
          </p:cNvSpPr>
          <p:nvPr>
            <p:ph type="subTitle" idx="6"/>
          </p:nvPr>
        </p:nvSpPr>
        <p:spPr>
          <a:xfrm>
            <a:off x="5227320" y="3292173"/>
            <a:ext cx="3429000" cy="50326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4" name="Google Shape;54;p4"/>
          <p:cNvSpPr txBox="1">
            <a:spLocks noGrp="1"/>
          </p:cNvSpPr>
          <p:nvPr>
            <p:ph type="title"/>
          </p:nvPr>
        </p:nvSpPr>
        <p:spPr>
          <a:xfrm>
            <a:off x="456296" y="1701787"/>
            <a:ext cx="3583200" cy="1744614"/>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55" name="Google Shape;55;p4"/>
          <p:cNvSpPr>
            <a:spLocks noGrp="1"/>
          </p:cNvSpPr>
          <p:nvPr>
            <p:ph type="pic" idx="7"/>
          </p:nvPr>
        </p:nvSpPr>
        <p:spPr>
          <a:xfrm>
            <a:off x="4690616" y="1563925"/>
            <a:ext cx="320040" cy="320336"/>
          </a:xfrm>
          <a:prstGeom prst="rect">
            <a:avLst/>
          </a:prstGeom>
          <a:noFill/>
          <a:ln>
            <a:noFill/>
          </a:ln>
        </p:spPr>
      </p:sp>
      <p:sp>
        <p:nvSpPr>
          <p:cNvPr id="56" name="Google Shape;56;p4"/>
          <p:cNvSpPr>
            <a:spLocks noGrp="1"/>
          </p:cNvSpPr>
          <p:nvPr>
            <p:ph type="pic" idx="8"/>
          </p:nvPr>
        </p:nvSpPr>
        <p:spPr>
          <a:xfrm>
            <a:off x="4684672" y="2360257"/>
            <a:ext cx="320040" cy="320336"/>
          </a:xfrm>
          <a:prstGeom prst="rect">
            <a:avLst/>
          </a:prstGeom>
          <a:noFill/>
          <a:ln>
            <a:noFill/>
          </a:ln>
        </p:spPr>
      </p:sp>
      <p:sp>
        <p:nvSpPr>
          <p:cNvPr id="57" name="Google Shape;57;p4"/>
          <p:cNvSpPr>
            <a:spLocks noGrp="1"/>
          </p:cNvSpPr>
          <p:nvPr>
            <p:ph type="pic" idx="9"/>
          </p:nvPr>
        </p:nvSpPr>
        <p:spPr>
          <a:xfrm>
            <a:off x="4696093" y="3156589"/>
            <a:ext cx="320040" cy="320336"/>
          </a:xfrm>
          <a:prstGeom prst="rect">
            <a:avLst/>
          </a:prstGeom>
          <a:noFill/>
          <a:ln>
            <a:no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3. Section title center">
  <p:cSld name="23. Section title center">
    <p:spTree>
      <p:nvGrpSpPr>
        <p:cNvPr id="1" name="Shape 244"/>
        <p:cNvGrpSpPr/>
        <p:nvPr/>
      </p:nvGrpSpPr>
      <p:grpSpPr>
        <a:xfrm>
          <a:off x="0" y="0"/>
          <a:ext cx="0" cy="0"/>
          <a:chOff x="0" y="0"/>
          <a:chExt cx="0" cy="0"/>
        </a:xfrm>
      </p:grpSpPr>
      <p:sp>
        <p:nvSpPr>
          <p:cNvPr id="245" name="Google Shape;245;p31"/>
          <p:cNvSpPr/>
          <p:nvPr/>
        </p:nvSpPr>
        <p:spPr>
          <a:xfrm>
            <a:off x="3886200" y="1088371"/>
            <a:ext cx="1371600" cy="137287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46" name="Google Shape;246;p31"/>
          <p:cNvSpPr txBox="1">
            <a:spLocks noGrp="1"/>
          </p:cNvSpPr>
          <p:nvPr>
            <p:ph type="title"/>
          </p:nvPr>
        </p:nvSpPr>
        <p:spPr>
          <a:xfrm>
            <a:off x="666750" y="2788205"/>
            <a:ext cx="7810500" cy="595751"/>
          </a:xfrm>
          <a:prstGeom prst="rect">
            <a:avLst/>
          </a:prstGeom>
          <a:noFill/>
          <a:ln>
            <a:noFill/>
          </a:ln>
        </p:spPr>
        <p:txBody>
          <a:bodyPr spcFirstLastPara="1" wrap="square" lIns="34275" tIns="17150" rIns="34275" bIns="17150" anchor="ctr" anchorCtr="0">
            <a:noAutofit/>
          </a:bodyPr>
          <a:lstStyle>
            <a:lvl1pPr marR="0" lvl="0" algn="ctr">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247" name="Google Shape;247;p31"/>
          <p:cNvSpPr txBox="1">
            <a:spLocks noGrp="1"/>
          </p:cNvSpPr>
          <p:nvPr>
            <p:ph type="subTitle" idx="1"/>
          </p:nvPr>
        </p:nvSpPr>
        <p:spPr>
          <a:xfrm>
            <a:off x="667500" y="3400330"/>
            <a:ext cx="7809000" cy="594850"/>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600"/>
              <a:buFont typeface="Roboto Mono"/>
              <a:buNone/>
              <a:defRPr sz="16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248" name="Google Shape;248;p31"/>
          <p:cNvSpPr>
            <a:spLocks noGrp="1"/>
          </p:cNvSpPr>
          <p:nvPr>
            <p:ph type="pic" idx="2"/>
          </p:nvPr>
        </p:nvSpPr>
        <p:spPr>
          <a:xfrm>
            <a:off x="4183380" y="1385826"/>
            <a:ext cx="777240" cy="777960"/>
          </a:xfrm>
          <a:prstGeom prst="rect">
            <a:avLst/>
          </a:prstGeom>
          <a:no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4. Section title left">
  <p:cSld name="24. Section title left">
    <p:spTree>
      <p:nvGrpSpPr>
        <p:cNvPr id="1" name="Shape 249"/>
        <p:cNvGrpSpPr/>
        <p:nvPr/>
      </p:nvGrpSpPr>
      <p:grpSpPr>
        <a:xfrm>
          <a:off x="0" y="0"/>
          <a:ext cx="0" cy="0"/>
          <a:chOff x="0" y="0"/>
          <a:chExt cx="0" cy="0"/>
        </a:xfrm>
      </p:grpSpPr>
      <p:sp>
        <p:nvSpPr>
          <p:cNvPr id="250" name="Google Shape;250;p32"/>
          <p:cNvSpPr txBox="1">
            <a:spLocks noGrp="1"/>
          </p:cNvSpPr>
          <p:nvPr>
            <p:ph type="title"/>
          </p:nvPr>
        </p:nvSpPr>
        <p:spPr>
          <a:xfrm>
            <a:off x="2095119" y="2138949"/>
            <a:ext cx="6296400" cy="595751"/>
          </a:xfrm>
          <a:prstGeom prst="rect">
            <a:avLst/>
          </a:prstGeom>
          <a:noFill/>
          <a:ln>
            <a:noFill/>
          </a:ln>
        </p:spPr>
        <p:txBody>
          <a:bodyPr spcFirstLastPara="1" wrap="square" lIns="34275" tIns="17150" rIns="34275" bIns="17150" anchor="b"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251" name="Google Shape;251;p32"/>
          <p:cNvSpPr/>
          <p:nvPr/>
        </p:nvSpPr>
        <p:spPr>
          <a:xfrm>
            <a:off x="512194" y="1887697"/>
            <a:ext cx="1371600" cy="137287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52" name="Google Shape;252;p32"/>
          <p:cNvSpPr txBox="1">
            <a:spLocks noGrp="1"/>
          </p:cNvSpPr>
          <p:nvPr>
            <p:ph type="subTitle" idx="1"/>
          </p:nvPr>
        </p:nvSpPr>
        <p:spPr>
          <a:xfrm>
            <a:off x="2090928" y="2688938"/>
            <a:ext cx="6300300" cy="32039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600"/>
              <a:buFont typeface="Roboto Mono"/>
              <a:buNone/>
              <a:defRPr sz="16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253" name="Google Shape;253;p32"/>
          <p:cNvSpPr>
            <a:spLocks noGrp="1"/>
          </p:cNvSpPr>
          <p:nvPr>
            <p:ph type="pic" idx="2"/>
          </p:nvPr>
        </p:nvSpPr>
        <p:spPr>
          <a:xfrm>
            <a:off x="809374" y="2185152"/>
            <a:ext cx="777240" cy="777960"/>
          </a:xfrm>
          <a:prstGeom prst="rect">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5. Section title left">
  <p:cSld name="25. Section title left">
    <p:spTree>
      <p:nvGrpSpPr>
        <p:cNvPr id="1" name="Shape 254"/>
        <p:cNvGrpSpPr/>
        <p:nvPr/>
      </p:nvGrpSpPr>
      <p:grpSpPr>
        <a:xfrm>
          <a:off x="0" y="0"/>
          <a:ext cx="0" cy="0"/>
          <a:chOff x="0" y="0"/>
          <a:chExt cx="0" cy="0"/>
        </a:xfrm>
      </p:grpSpPr>
      <p:sp>
        <p:nvSpPr>
          <p:cNvPr id="255" name="Google Shape;255;p33"/>
          <p:cNvSpPr/>
          <p:nvPr/>
        </p:nvSpPr>
        <p:spPr>
          <a:xfrm>
            <a:off x="512194" y="1887697"/>
            <a:ext cx="1371600" cy="137287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56" name="Google Shape;256;p33"/>
          <p:cNvSpPr txBox="1">
            <a:spLocks noGrp="1"/>
          </p:cNvSpPr>
          <p:nvPr>
            <p:ph type="title"/>
          </p:nvPr>
        </p:nvSpPr>
        <p:spPr>
          <a:xfrm>
            <a:off x="2095119" y="2138949"/>
            <a:ext cx="6296400" cy="595751"/>
          </a:xfrm>
          <a:prstGeom prst="rect">
            <a:avLst/>
          </a:prstGeom>
          <a:noFill/>
          <a:ln>
            <a:noFill/>
          </a:ln>
        </p:spPr>
        <p:txBody>
          <a:bodyPr spcFirstLastPara="1" wrap="square" lIns="34275" tIns="17150" rIns="34275" bIns="17150" anchor="b"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257" name="Google Shape;257;p33"/>
          <p:cNvSpPr txBox="1">
            <a:spLocks noGrp="1"/>
          </p:cNvSpPr>
          <p:nvPr>
            <p:ph type="subTitle" idx="1"/>
          </p:nvPr>
        </p:nvSpPr>
        <p:spPr>
          <a:xfrm>
            <a:off x="2090928" y="2688938"/>
            <a:ext cx="6300300" cy="32039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600"/>
              <a:buFont typeface="Roboto Mono"/>
              <a:buNone/>
              <a:defRPr sz="16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258" name="Google Shape;258;p33"/>
          <p:cNvSpPr>
            <a:spLocks noGrp="1"/>
          </p:cNvSpPr>
          <p:nvPr>
            <p:ph type="pic" idx="2"/>
          </p:nvPr>
        </p:nvSpPr>
        <p:spPr>
          <a:xfrm>
            <a:off x="809374" y="2185152"/>
            <a:ext cx="777240" cy="777960"/>
          </a:xfrm>
          <a:prstGeom prst="rect">
            <a:avLst/>
          </a:prstGeom>
          <a:no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6. Section title left">
  <p:cSld name="26. Section title left">
    <p:spTree>
      <p:nvGrpSpPr>
        <p:cNvPr id="1" name="Shape 259"/>
        <p:cNvGrpSpPr/>
        <p:nvPr/>
      </p:nvGrpSpPr>
      <p:grpSpPr>
        <a:xfrm>
          <a:off x="0" y="0"/>
          <a:ext cx="0" cy="0"/>
          <a:chOff x="0" y="0"/>
          <a:chExt cx="0" cy="0"/>
        </a:xfrm>
      </p:grpSpPr>
      <p:sp>
        <p:nvSpPr>
          <p:cNvPr id="260" name="Google Shape;260;p34"/>
          <p:cNvSpPr/>
          <p:nvPr/>
        </p:nvSpPr>
        <p:spPr>
          <a:xfrm>
            <a:off x="512194" y="1887697"/>
            <a:ext cx="1371600" cy="137287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61" name="Google Shape;261;p34"/>
          <p:cNvSpPr txBox="1">
            <a:spLocks noGrp="1"/>
          </p:cNvSpPr>
          <p:nvPr>
            <p:ph type="title"/>
          </p:nvPr>
        </p:nvSpPr>
        <p:spPr>
          <a:xfrm>
            <a:off x="2095119" y="2138949"/>
            <a:ext cx="6296400" cy="595751"/>
          </a:xfrm>
          <a:prstGeom prst="rect">
            <a:avLst/>
          </a:prstGeom>
          <a:noFill/>
          <a:ln>
            <a:noFill/>
          </a:ln>
        </p:spPr>
        <p:txBody>
          <a:bodyPr spcFirstLastPara="1" wrap="square" lIns="34275" tIns="17150" rIns="34275" bIns="17150" anchor="b"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262" name="Google Shape;262;p34"/>
          <p:cNvSpPr txBox="1">
            <a:spLocks noGrp="1"/>
          </p:cNvSpPr>
          <p:nvPr>
            <p:ph type="subTitle" idx="1"/>
          </p:nvPr>
        </p:nvSpPr>
        <p:spPr>
          <a:xfrm>
            <a:off x="2090928" y="2688938"/>
            <a:ext cx="6300300" cy="32039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600"/>
              <a:buFont typeface="Roboto Mono"/>
              <a:buNone/>
              <a:defRPr sz="16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263" name="Google Shape;263;p34"/>
          <p:cNvSpPr>
            <a:spLocks noGrp="1"/>
          </p:cNvSpPr>
          <p:nvPr>
            <p:ph type="pic" idx="2"/>
          </p:nvPr>
        </p:nvSpPr>
        <p:spPr>
          <a:xfrm>
            <a:off x="809374" y="2185152"/>
            <a:ext cx="777240" cy="777960"/>
          </a:xfrm>
          <a:prstGeom prst="rect">
            <a:avLst/>
          </a:prstGeom>
          <a:no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7. Large statement">
  <p:cSld name="27. Large statement">
    <p:bg>
      <p:bgPr>
        <a:gradFill>
          <a:gsLst>
            <a:gs pos="0">
              <a:schemeClr val="accent1"/>
            </a:gs>
            <a:gs pos="99000">
              <a:schemeClr val="accent6"/>
            </a:gs>
            <a:gs pos="100000">
              <a:schemeClr val="accent6"/>
            </a:gs>
          </a:gsLst>
          <a:lin ang="18900044" scaled="0"/>
        </a:gradFill>
        <a:effectLst/>
      </p:bgPr>
    </p:bg>
    <p:spTree>
      <p:nvGrpSpPr>
        <p:cNvPr id="1" name="Shape 264"/>
        <p:cNvGrpSpPr/>
        <p:nvPr/>
      </p:nvGrpSpPr>
      <p:grpSpPr>
        <a:xfrm>
          <a:off x="0" y="0"/>
          <a:ext cx="0" cy="0"/>
          <a:chOff x="0" y="0"/>
          <a:chExt cx="0" cy="0"/>
        </a:xfrm>
      </p:grpSpPr>
      <p:sp>
        <p:nvSpPr>
          <p:cNvPr id="265" name="Google Shape;265;p35"/>
          <p:cNvSpPr/>
          <p:nvPr/>
        </p:nvSpPr>
        <p:spPr>
          <a:xfrm>
            <a:off x="9157717" y="3869998"/>
            <a:ext cx="1161923" cy="1949476"/>
          </a:xfrm>
          <a:prstGeom prst="rect">
            <a:avLst/>
          </a:prstGeom>
          <a:solidFill>
            <a:srgbClr val="282828"/>
          </a:solidFill>
          <a:ln w="508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66" name="Google Shape;266;p35"/>
          <p:cNvSpPr/>
          <p:nvPr/>
        </p:nvSpPr>
        <p:spPr>
          <a:xfrm>
            <a:off x="9160002" y="3212516"/>
            <a:ext cx="1428750" cy="3034043"/>
          </a:xfrm>
          <a:prstGeom prst="rect">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67" name="Google Shape;267;p35"/>
          <p:cNvSpPr/>
          <p:nvPr/>
        </p:nvSpPr>
        <p:spPr>
          <a:xfrm>
            <a:off x="8445627" y="5165820"/>
            <a:ext cx="1428750" cy="867196"/>
          </a:xfrm>
          <a:prstGeom prst="rect">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68" name="Google Shape;268;p35"/>
          <p:cNvSpPr txBox="1">
            <a:spLocks noGrp="1"/>
          </p:cNvSpPr>
          <p:nvPr>
            <p:ph type="title"/>
          </p:nvPr>
        </p:nvSpPr>
        <p:spPr>
          <a:xfrm>
            <a:off x="457200" y="948578"/>
            <a:ext cx="7115100" cy="3251108"/>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8. Large statement">
  <p:cSld name="28. Large statement">
    <p:bg>
      <p:bgPr>
        <a:gradFill>
          <a:gsLst>
            <a:gs pos="0">
              <a:schemeClr val="accent2"/>
            </a:gs>
            <a:gs pos="68000">
              <a:schemeClr val="accent4"/>
            </a:gs>
            <a:gs pos="100000">
              <a:schemeClr val="accent4"/>
            </a:gs>
          </a:gsLst>
          <a:lin ang="18900044" scaled="0"/>
        </a:gradFill>
        <a:effectLst/>
      </p:bgPr>
    </p:bg>
    <p:spTree>
      <p:nvGrpSpPr>
        <p:cNvPr id="1" name="Shape 269"/>
        <p:cNvGrpSpPr/>
        <p:nvPr/>
      </p:nvGrpSpPr>
      <p:grpSpPr>
        <a:xfrm>
          <a:off x="0" y="0"/>
          <a:ext cx="0" cy="0"/>
          <a:chOff x="0" y="0"/>
          <a:chExt cx="0" cy="0"/>
        </a:xfrm>
      </p:grpSpPr>
      <p:sp>
        <p:nvSpPr>
          <p:cNvPr id="270" name="Google Shape;270;p36"/>
          <p:cNvSpPr txBox="1">
            <a:spLocks noGrp="1"/>
          </p:cNvSpPr>
          <p:nvPr>
            <p:ph type="title"/>
          </p:nvPr>
        </p:nvSpPr>
        <p:spPr>
          <a:xfrm>
            <a:off x="457200" y="948578"/>
            <a:ext cx="7115100" cy="3251108"/>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9. Large statement">
  <p:cSld name="29. Large statement">
    <p:bg>
      <p:bgPr>
        <a:gradFill>
          <a:gsLst>
            <a:gs pos="0">
              <a:schemeClr val="accent2"/>
            </a:gs>
            <a:gs pos="100000">
              <a:schemeClr val="accent5"/>
            </a:gs>
          </a:gsLst>
          <a:lin ang="18900044" scaled="0"/>
        </a:gradFill>
        <a:effectLst/>
      </p:bgPr>
    </p:bg>
    <p:spTree>
      <p:nvGrpSpPr>
        <p:cNvPr id="1" name="Shape 271"/>
        <p:cNvGrpSpPr/>
        <p:nvPr/>
      </p:nvGrpSpPr>
      <p:grpSpPr>
        <a:xfrm>
          <a:off x="0" y="0"/>
          <a:ext cx="0" cy="0"/>
          <a:chOff x="0" y="0"/>
          <a:chExt cx="0" cy="0"/>
        </a:xfrm>
      </p:grpSpPr>
      <p:sp>
        <p:nvSpPr>
          <p:cNvPr id="272" name="Google Shape;272;p37"/>
          <p:cNvSpPr txBox="1">
            <a:spLocks noGrp="1"/>
          </p:cNvSpPr>
          <p:nvPr>
            <p:ph type="title"/>
          </p:nvPr>
        </p:nvSpPr>
        <p:spPr>
          <a:xfrm>
            <a:off x="457200" y="948578"/>
            <a:ext cx="7115100" cy="3251108"/>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0. Where the world builds software (DO NOT EDIT)">
  <p:cSld name="30. Where the world builds software (DO NOT EDIT)">
    <p:spTree>
      <p:nvGrpSpPr>
        <p:cNvPr id="1" name="Shape 273"/>
        <p:cNvGrpSpPr/>
        <p:nvPr/>
      </p:nvGrpSpPr>
      <p:grpSpPr>
        <a:xfrm>
          <a:off x="0" y="0"/>
          <a:ext cx="0" cy="0"/>
          <a:chOff x="0" y="0"/>
          <a:chExt cx="0" cy="0"/>
        </a:xfrm>
      </p:grpSpPr>
      <p:sp>
        <p:nvSpPr>
          <p:cNvPr id="274" name="Google Shape;274;p38"/>
          <p:cNvSpPr/>
          <p:nvPr/>
        </p:nvSpPr>
        <p:spPr>
          <a:xfrm>
            <a:off x="2981400" y="4461828"/>
            <a:ext cx="3181200" cy="600556"/>
          </a:xfrm>
          <a:prstGeom prst="rect">
            <a:avLst/>
          </a:prstGeom>
          <a:solidFill>
            <a:srgbClr val="090C0F"/>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pic>
        <p:nvPicPr>
          <p:cNvPr id="275" name="Google Shape;275;p38"/>
          <p:cNvPicPr preferRelativeResize="0"/>
          <p:nvPr/>
        </p:nvPicPr>
        <p:blipFill rotWithShape="1">
          <a:blip r:embed="rId2">
            <a:alphaModFix/>
          </a:blip>
          <a:srcRect/>
          <a:stretch/>
        </p:blipFill>
        <p:spPr>
          <a:xfrm rot="2037362">
            <a:off x="-2381124" y="-684208"/>
            <a:ext cx="13906247" cy="10670423"/>
          </a:xfrm>
          <a:prstGeom prst="rect">
            <a:avLst/>
          </a:prstGeom>
          <a:noFill/>
          <a:ln>
            <a:noFill/>
          </a:ln>
        </p:spPr>
      </p:pic>
      <p:sp>
        <p:nvSpPr>
          <p:cNvPr id="276" name="Google Shape;276;p38"/>
          <p:cNvSpPr txBox="1"/>
          <p:nvPr/>
        </p:nvSpPr>
        <p:spPr>
          <a:xfrm>
            <a:off x="0" y="286015"/>
            <a:ext cx="9144000" cy="862698"/>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accent4"/>
              </a:buClr>
              <a:buSzPts val="4400"/>
              <a:buFont typeface="Arial"/>
              <a:buNone/>
            </a:pPr>
            <a:r>
              <a:rPr lang="en-US" sz="4400" b="1" i="0">
                <a:solidFill>
                  <a:schemeClr val="accent4"/>
                </a:solidFill>
                <a:latin typeface="Arial"/>
                <a:ea typeface="Arial"/>
                <a:cs typeface="Arial"/>
                <a:sym typeface="Arial"/>
              </a:rPr>
              <a:t>Where the world builds </a:t>
            </a:r>
            <a:r>
              <a:rPr lang="en-US" sz="4400" b="1" i="0">
                <a:solidFill>
                  <a:schemeClr val="accent6"/>
                </a:solidFill>
                <a:latin typeface="Arial"/>
                <a:ea typeface="Arial"/>
                <a:cs typeface="Arial"/>
                <a:sym typeface="Arial"/>
              </a:rPr>
              <a:t>software</a:t>
            </a:r>
            <a:endParaRPr sz="4400" b="1" i="0">
              <a:solidFill>
                <a:schemeClr val="accent6"/>
              </a:solidFill>
              <a:latin typeface="Arial"/>
              <a:ea typeface="Arial"/>
              <a:cs typeface="Arial"/>
              <a:sym typeface="Arial"/>
            </a:endParaRPr>
          </a:p>
        </p:txBody>
      </p:sp>
      <p:grpSp>
        <p:nvGrpSpPr>
          <p:cNvPr id="277" name="Google Shape;277;p38"/>
          <p:cNvGrpSpPr/>
          <p:nvPr/>
        </p:nvGrpSpPr>
        <p:grpSpPr>
          <a:xfrm>
            <a:off x="217125" y="1061696"/>
            <a:ext cx="8709750" cy="1060328"/>
            <a:chOff x="193300" y="1138125"/>
            <a:chExt cx="8709750" cy="1059347"/>
          </a:xfrm>
        </p:grpSpPr>
        <p:sp>
          <p:nvSpPr>
            <p:cNvPr id="278" name="Google Shape;278;p38"/>
            <p:cNvSpPr txBox="1"/>
            <p:nvPr/>
          </p:nvSpPr>
          <p:spPr>
            <a:xfrm>
              <a:off x="193300" y="1138125"/>
              <a:ext cx="1485900" cy="7389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US" sz="3600" b="1" i="0">
                  <a:solidFill>
                    <a:schemeClr val="dk1"/>
                  </a:solidFill>
                  <a:latin typeface="Arial"/>
                  <a:ea typeface="Arial"/>
                  <a:cs typeface="Arial"/>
                  <a:sym typeface="Arial"/>
                </a:rPr>
                <a:t>83M+</a:t>
              </a:r>
              <a:endParaRPr sz="3600" b="1" i="0">
                <a:solidFill>
                  <a:schemeClr val="dk1"/>
                </a:solidFill>
                <a:latin typeface="Arial"/>
                <a:ea typeface="Arial"/>
                <a:cs typeface="Arial"/>
                <a:sym typeface="Arial"/>
              </a:endParaRPr>
            </a:p>
          </p:txBody>
        </p:sp>
        <p:sp>
          <p:nvSpPr>
            <p:cNvPr id="279" name="Google Shape;279;p38"/>
            <p:cNvSpPr txBox="1"/>
            <p:nvPr/>
          </p:nvSpPr>
          <p:spPr>
            <a:xfrm>
              <a:off x="1897823" y="1138125"/>
              <a:ext cx="1485900" cy="7389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US" sz="3600" b="1" i="0">
                  <a:solidFill>
                    <a:schemeClr val="dk1"/>
                  </a:solidFill>
                  <a:latin typeface="Arial"/>
                  <a:ea typeface="Arial"/>
                  <a:cs typeface="Arial"/>
                  <a:sym typeface="Arial"/>
                </a:rPr>
                <a:t>4M+</a:t>
              </a:r>
              <a:endParaRPr sz="3600" b="1" i="0">
                <a:solidFill>
                  <a:schemeClr val="dk1"/>
                </a:solidFill>
                <a:latin typeface="Arial"/>
                <a:ea typeface="Arial"/>
                <a:cs typeface="Arial"/>
                <a:sym typeface="Arial"/>
              </a:endParaRPr>
            </a:p>
          </p:txBody>
        </p:sp>
        <p:sp>
          <p:nvSpPr>
            <p:cNvPr id="280" name="Google Shape;280;p38"/>
            <p:cNvSpPr txBox="1"/>
            <p:nvPr/>
          </p:nvSpPr>
          <p:spPr>
            <a:xfrm>
              <a:off x="3549999" y="1138125"/>
              <a:ext cx="1485900" cy="7389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US" sz="3600" b="1" i="0">
                  <a:solidFill>
                    <a:schemeClr val="dk1"/>
                  </a:solidFill>
                  <a:latin typeface="Arial"/>
                  <a:ea typeface="Arial"/>
                  <a:cs typeface="Arial"/>
                  <a:sym typeface="Arial"/>
                </a:rPr>
                <a:t>2.6B+</a:t>
              </a:r>
              <a:endParaRPr sz="3600" b="1" i="0">
                <a:solidFill>
                  <a:schemeClr val="dk1"/>
                </a:solidFill>
                <a:latin typeface="Arial"/>
                <a:ea typeface="Arial"/>
                <a:cs typeface="Arial"/>
                <a:sym typeface="Arial"/>
              </a:endParaRPr>
            </a:p>
          </p:txBody>
        </p:sp>
        <p:sp>
          <p:nvSpPr>
            <p:cNvPr id="281" name="Google Shape;281;p38"/>
            <p:cNvSpPr txBox="1"/>
            <p:nvPr/>
          </p:nvSpPr>
          <p:spPr>
            <a:xfrm>
              <a:off x="5223024" y="1138125"/>
              <a:ext cx="1666800" cy="7389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US" sz="3600" b="1" i="0">
                  <a:solidFill>
                    <a:schemeClr val="dk1"/>
                  </a:solidFill>
                  <a:latin typeface="Arial"/>
                  <a:ea typeface="Arial"/>
                  <a:cs typeface="Arial"/>
                  <a:sym typeface="Arial"/>
                </a:rPr>
                <a:t>1,000+</a:t>
              </a:r>
              <a:endParaRPr sz="3600" b="1" i="0">
                <a:solidFill>
                  <a:schemeClr val="dk1"/>
                </a:solidFill>
                <a:latin typeface="Arial"/>
                <a:ea typeface="Arial"/>
                <a:cs typeface="Arial"/>
                <a:sym typeface="Arial"/>
              </a:endParaRPr>
            </a:p>
          </p:txBody>
        </p:sp>
        <p:sp>
          <p:nvSpPr>
            <p:cNvPr id="282" name="Google Shape;282;p38"/>
            <p:cNvSpPr txBox="1"/>
            <p:nvPr/>
          </p:nvSpPr>
          <p:spPr>
            <a:xfrm>
              <a:off x="7076950" y="1138125"/>
              <a:ext cx="1826100" cy="738633"/>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US" sz="3600" b="1" i="0">
                  <a:solidFill>
                    <a:schemeClr val="dk1"/>
                  </a:solidFill>
                  <a:latin typeface="Arial"/>
                  <a:ea typeface="Arial"/>
                  <a:cs typeface="Arial"/>
                  <a:sym typeface="Arial"/>
                </a:rPr>
                <a:t>200M+</a:t>
              </a:r>
              <a:endParaRPr sz="3600" b="1" i="0">
                <a:solidFill>
                  <a:schemeClr val="dk1"/>
                </a:solidFill>
                <a:latin typeface="Arial"/>
                <a:ea typeface="Arial"/>
                <a:cs typeface="Arial"/>
                <a:sym typeface="Arial"/>
              </a:endParaRPr>
            </a:p>
          </p:txBody>
        </p:sp>
        <p:sp>
          <p:nvSpPr>
            <p:cNvPr id="283" name="Google Shape;283;p38"/>
            <p:cNvSpPr txBox="1"/>
            <p:nvPr/>
          </p:nvSpPr>
          <p:spPr>
            <a:xfrm>
              <a:off x="260650" y="1704872"/>
              <a:ext cx="1351200" cy="3387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US" sz="1000" b="0" i="0">
                  <a:solidFill>
                    <a:schemeClr val="dk2"/>
                  </a:solidFill>
                  <a:latin typeface="Arial"/>
                  <a:ea typeface="Arial"/>
                  <a:cs typeface="Arial"/>
                  <a:sym typeface="Arial"/>
                </a:rPr>
                <a:t>Developers</a:t>
              </a:r>
              <a:endParaRPr sz="1000" b="0" i="0">
                <a:solidFill>
                  <a:schemeClr val="dk2"/>
                </a:solidFill>
                <a:latin typeface="Arial"/>
                <a:ea typeface="Arial"/>
                <a:cs typeface="Arial"/>
                <a:sym typeface="Arial"/>
              </a:endParaRPr>
            </a:p>
          </p:txBody>
        </p:sp>
        <p:sp>
          <p:nvSpPr>
            <p:cNvPr id="284" name="Google Shape;284;p38"/>
            <p:cNvSpPr txBox="1"/>
            <p:nvPr/>
          </p:nvSpPr>
          <p:spPr>
            <a:xfrm>
              <a:off x="1965173" y="1704872"/>
              <a:ext cx="1351200" cy="3387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US" sz="1000" b="0" i="0">
                  <a:solidFill>
                    <a:schemeClr val="dk2"/>
                  </a:solidFill>
                  <a:latin typeface="Arial"/>
                  <a:ea typeface="Arial"/>
                  <a:cs typeface="Arial"/>
                  <a:sym typeface="Arial"/>
                </a:rPr>
                <a:t>Organizations</a:t>
              </a:r>
              <a:endParaRPr sz="1000" b="0" i="0">
                <a:solidFill>
                  <a:schemeClr val="dk2"/>
                </a:solidFill>
                <a:latin typeface="Arial"/>
                <a:ea typeface="Arial"/>
                <a:cs typeface="Arial"/>
                <a:sym typeface="Arial"/>
              </a:endParaRPr>
            </a:p>
          </p:txBody>
        </p:sp>
        <p:sp>
          <p:nvSpPr>
            <p:cNvPr id="285" name="Google Shape;285;p38"/>
            <p:cNvSpPr txBox="1"/>
            <p:nvPr/>
          </p:nvSpPr>
          <p:spPr>
            <a:xfrm>
              <a:off x="3617349" y="1704872"/>
              <a:ext cx="1351200" cy="4926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US" sz="1000" b="0" i="0">
                  <a:solidFill>
                    <a:schemeClr val="dk2"/>
                  </a:solidFill>
                  <a:latin typeface="Arial"/>
                  <a:ea typeface="Arial"/>
                  <a:cs typeface="Arial"/>
                  <a:sym typeface="Arial"/>
                </a:rPr>
                <a:t>Contributions per year</a:t>
              </a:r>
              <a:endParaRPr sz="1000" b="0" i="0">
                <a:solidFill>
                  <a:schemeClr val="dk2"/>
                </a:solidFill>
                <a:latin typeface="Arial"/>
                <a:ea typeface="Arial"/>
                <a:cs typeface="Arial"/>
                <a:sym typeface="Arial"/>
              </a:endParaRPr>
            </a:p>
          </p:txBody>
        </p:sp>
        <p:sp>
          <p:nvSpPr>
            <p:cNvPr id="286" name="Google Shape;286;p38"/>
            <p:cNvSpPr txBox="1"/>
            <p:nvPr/>
          </p:nvSpPr>
          <p:spPr>
            <a:xfrm>
              <a:off x="5380824" y="1704872"/>
              <a:ext cx="1351200" cy="4926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US" sz="1000" b="0" i="0">
                  <a:solidFill>
                    <a:schemeClr val="dk2"/>
                  </a:solidFill>
                  <a:latin typeface="Arial"/>
                  <a:ea typeface="Arial"/>
                  <a:cs typeface="Arial"/>
                  <a:sym typeface="Arial"/>
                </a:rPr>
                <a:t>Top open source communities</a:t>
              </a:r>
              <a:endParaRPr sz="1000" b="0" i="0">
                <a:solidFill>
                  <a:schemeClr val="dk2"/>
                </a:solidFill>
                <a:latin typeface="Arial"/>
                <a:ea typeface="Arial"/>
                <a:cs typeface="Arial"/>
                <a:sym typeface="Arial"/>
              </a:endParaRPr>
            </a:p>
          </p:txBody>
        </p:sp>
        <p:sp>
          <p:nvSpPr>
            <p:cNvPr id="287" name="Google Shape;287;p38"/>
            <p:cNvSpPr txBox="1"/>
            <p:nvPr/>
          </p:nvSpPr>
          <p:spPr>
            <a:xfrm>
              <a:off x="7148725" y="1704872"/>
              <a:ext cx="1682550" cy="492412"/>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US" sz="1000" b="0" i="0">
                  <a:solidFill>
                    <a:schemeClr val="dk2"/>
                  </a:solidFill>
                  <a:latin typeface="Arial"/>
                  <a:ea typeface="Arial"/>
                  <a:cs typeface="Arial"/>
                  <a:sym typeface="Arial"/>
                </a:rPr>
                <a:t>Private + public repositories</a:t>
              </a:r>
              <a:endParaRPr sz="1000" b="0" i="0">
                <a:solidFill>
                  <a:schemeClr val="dk2"/>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8"/>
        <p:cNvGrpSpPr/>
        <p:nvPr/>
      </p:nvGrpSpPr>
      <p:grpSpPr>
        <a:xfrm>
          <a:off x="0" y="0"/>
          <a:ext cx="0" cy="0"/>
          <a:chOff x="0" y="0"/>
          <a:chExt cx="0" cy="0"/>
        </a:xfrm>
      </p:grpSpPr>
      <p:sp>
        <p:nvSpPr>
          <p:cNvPr id="289" name="Google Shape;289;p39"/>
          <p:cNvSpPr txBox="1">
            <a:spLocks noGrp="1"/>
          </p:cNvSpPr>
          <p:nvPr>
            <p:ph type="title"/>
          </p:nvPr>
        </p:nvSpPr>
        <p:spPr>
          <a:xfrm>
            <a:off x="628650" y="274098"/>
            <a:ext cx="7886700" cy="99509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39"/>
          <p:cNvSpPr txBox="1">
            <a:spLocks noGrp="1"/>
          </p:cNvSpPr>
          <p:nvPr>
            <p:ph type="body" idx="1"/>
          </p:nvPr>
        </p:nvSpPr>
        <p:spPr>
          <a:xfrm>
            <a:off x="628650" y="1370486"/>
            <a:ext cx="7886700" cy="326652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800"/>
              <a:buNone/>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l">
              <a:lnSpc>
                <a:spcPct val="90000"/>
              </a:lnSpc>
              <a:spcBef>
                <a:spcPts val="375"/>
              </a:spcBef>
              <a:spcAft>
                <a:spcPts val="0"/>
              </a:spcAft>
              <a:buClr>
                <a:schemeClr val="dk2"/>
              </a:buClr>
              <a:buSzPts val="1800"/>
              <a:buNone/>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91"/>
        <p:cNvGrpSpPr/>
        <p:nvPr/>
      </p:nvGrpSpPr>
      <p:grpSpPr>
        <a:xfrm>
          <a:off x="0" y="0"/>
          <a:ext cx="0" cy="0"/>
          <a:chOff x="0" y="0"/>
          <a:chExt cx="0" cy="0"/>
        </a:xfrm>
      </p:grpSpPr>
      <p:sp>
        <p:nvSpPr>
          <p:cNvPr id="292" name="Google Shape;292;p40"/>
          <p:cNvSpPr txBox="1">
            <a:spLocks noGrp="1"/>
          </p:cNvSpPr>
          <p:nvPr>
            <p:ph type="title"/>
          </p:nvPr>
        </p:nvSpPr>
        <p:spPr>
          <a:xfrm>
            <a:off x="629841" y="274098"/>
            <a:ext cx="7886700" cy="99509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3" name="Google Shape;293;p40"/>
          <p:cNvSpPr txBox="1">
            <a:spLocks noGrp="1"/>
          </p:cNvSpPr>
          <p:nvPr>
            <p:ph type="body" idx="1"/>
          </p:nvPr>
        </p:nvSpPr>
        <p:spPr>
          <a:xfrm>
            <a:off x="629842" y="1262040"/>
            <a:ext cx="3868340" cy="618506"/>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750"/>
              </a:spcBef>
              <a:spcAft>
                <a:spcPts val="0"/>
              </a:spcAft>
              <a:buClr>
                <a:schemeClr val="dk1"/>
              </a:buClr>
              <a:buSzPts val="2000"/>
              <a:buFont typeface="Arial"/>
              <a:buNone/>
              <a:defRPr sz="2000" b="1" i="0">
                <a:latin typeface="Arial"/>
                <a:ea typeface="Arial"/>
                <a:cs typeface="Arial"/>
                <a:sym typeface="Arial"/>
              </a:defRPr>
            </a:lvl1pPr>
            <a:lvl2pPr marL="914400" lvl="1" indent="-228600" algn="l">
              <a:lnSpc>
                <a:spcPct val="90000"/>
              </a:lnSpc>
              <a:spcBef>
                <a:spcPts val="375"/>
              </a:spcBef>
              <a:spcAft>
                <a:spcPts val="0"/>
              </a:spcAft>
              <a:buClr>
                <a:schemeClr val="dk2"/>
              </a:buClr>
              <a:buSzPts val="1500"/>
              <a:buFont typeface="Arial"/>
              <a:buNone/>
              <a:defRPr sz="1500" b="1"/>
            </a:lvl2pPr>
            <a:lvl3pPr marL="1371600" lvl="2" indent="-228600" algn="l">
              <a:lnSpc>
                <a:spcPct val="90000"/>
              </a:lnSpc>
              <a:spcBef>
                <a:spcPts val="375"/>
              </a:spcBef>
              <a:spcAft>
                <a:spcPts val="0"/>
              </a:spcAft>
              <a:buClr>
                <a:schemeClr val="dk2"/>
              </a:buClr>
              <a:buSzPts val="1350"/>
              <a:buFont typeface="Arial"/>
              <a:buNone/>
              <a:defRPr sz="1350" b="1"/>
            </a:lvl3pPr>
            <a:lvl4pPr marL="1828800" lvl="3" indent="-228600" algn="l">
              <a:lnSpc>
                <a:spcPct val="90000"/>
              </a:lnSpc>
              <a:spcBef>
                <a:spcPts val="375"/>
              </a:spcBef>
              <a:spcAft>
                <a:spcPts val="0"/>
              </a:spcAft>
              <a:buClr>
                <a:schemeClr val="dk2"/>
              </a:buClr>
              <a:buSzPts val="1200"/>
              <a:buFont typeface="Arial"/>
              <a:buNone/>
              <a:defRPr sz="1200" b="1"/>
            </a:lvl4pPr>
            <a:lvl5pPr marL="2286000" lvl="4" indent="-228600" algn="l">
              <a:lnSpc>
                <a:spcPct val="90000"/>
              </a:lnSpc>
              <a:spcBef>
                <a:spcPts val="375"/>
              </a:spcBef>
              <a:spcAft>
                <a:spcPts val="0"/>
              </a:spcAft>
              <a:buClr>
                <a:schemeClr val="dk2"/>
              </a:buClr>
              <a:buSzPts val="1200"/>
              <a:buFont typeface="Arial"/>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294" name="Google Shape;294;p40"/>
          <p:cNvSpPr txBox="1">
            <a:spLocks noGrp="1"/>
          </p:cNvSpPr>
          <p:nvPr>
            <p:ph type="body" idx="2"/>
          </p:nvPr>
        </p:nvSpPr>
        <p:spPr>
          <a:xfrm>
            <a:off x="629842" y="1880546"/>
            <a:ext cx="3868340" cy="2766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800"/>
              <a:buNone/>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l">
              <a:lnSpc>
                <a:spcPct val="90000"/>
              </a:lnSpc>
              <a:spcBef>
                <a:spcPts val="375"/>
              </a:spcBef>
              <a:spcAft>
                <a:spcPts val="0"/>
              </a:spcAft>
              <a:buClr>
                <a:schemeClr val="dk2"/>
              </a:buClr>
              <a:buSzPts val="1800"/>
              <a:buNone/>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95" name="Google Shape;295;p40"/>
          <p:cNvSpPr txBox="1">
            <a:spLocks noGrp="1"/>
          </p:cNvSpPr>
          <p:nvPr>
            <p:ph type="body" idx="3"/>
          </p:nvPr>
        </p:nvSpPr>
        <p:spPr>
          <a:xfrm>
            <a:off x="4629150" y="1262040"/>
            <a:ext cx="3887391" cy="618506"/>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2000"/>
              <a:buFont typeface="Arial"/>
              <a:buNone/>
              <a:defRPr sz="2000" b="1" i="0">
                <a:latin typeface="Arial"/>
                <a:ea typeface="Arial"/>
                <a:cs typeface="Arial"/>
                <a:sym typeface="Arial"/>
              </a:defRPr>
            </a:lvl1pPr>
            <a:lvl2pPr marL="914400" lvl="1" indent="-228600" algn="l">
              <a:lnSpc>
                <a:spcPct val="90000"/>
              </a:lnSpc>
              <a:spcBef>
                <a:spcPts val="375"/>
              </a:spcBef>
              <a:spcAft>
                <a:spcPts val="0"/>
              </a:spcAft>
              <a:buClr>
                <a:schemeClr val="dk2"/>
              </a:buClr>
              <a:buSzPts val="1500"/>
              <a:buFont typeface="Arial"/>
              <a:buNone/>
              <a:defRPr sz="1500" b="1"/>
            </a:lvl2pPr>
            <a:lvl3pPr marL="1371600" lvl="2" indent="-228600" algn="l">
              <a:lnSpc>
                <a:spcPct val="90000"/>
              </a:lnSpc>
              <a:spcBef>
                <a:spcPts val="375"/>
              </a:spcBef>
              <a:spcAft>
                <a:spcPts val="0"/>
              </a:spcAft>
              <a:buClr>
                <a:schemeClr val="dk2"/>
              </a:buClr>
              <a:buSzPts val="1350"/>
              <a:buFont typeface="Arial"/>
              <a:buNone/>
              <a:defRPr sz="1350" b="1"/>
            </a:lvl3pPr>
            <a:lvl4pPr marL="1828800" lvl="3" indent="-228600" algn="l">
              <a:lnSpc>
                <a:spcPct val="90000"/>
              </a:lnSpc>
              <a:spcBef>
                <a:spcPts val="375"/>
              </a:spcBef>
              <a:spcAft>
                <a:spcPts val="0"/>
              </a:spcAft>
              <a:buClr>
                <a:schemeClr val="dk2"/>
              </a:buClr>
              <a:buSzPts val="1200"/>
              <a:buFont typeface="Arial"/>
              <a:buNone/>
              <a:defRPr sz="1200" b="1"/>
            </a:lvl4pPr>
            <a:lvl5pPr marL="2286000" lvl="4" indent="-228600" algn="l">
              <a:lnSpc>
                <a:spcPct val="90000"/>
              </a:lnSpc>
              <a:spcBef>
                <a:spcPts val="375"/>
              </a:spcBef>
              <a:spcAft>
                <a:spcPts val="0"/>
              </a:spcAft>
              <a:buClr>
                <a:schemeClr val="dk2"/>
              </a:buClr>
              <a:buSzPts val="1200"/>
              <a:buFont typeface="Arial"/>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296" name="Google Shape;296;p40"/>
          <p:cNvSpPr txBox="1">
            <a:spLocks noGrp="1"/>
          </p:cNvSpPr>
          <p:nvPr>
            <p:ph type="body" idx="4"/>
          </p:nvPr>
        </p:nvSpPr>
        <p:spPr>
          <a:xfrm>
            <a:off x="4629150" y="1880546"/>
            <a:ext cx="3887391" cy="2766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800"/>
              <a:buNone/>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l">
              <a:lnSpc>
                <a:spcPct val="90000"/>
              </a:lnSpc>
              <a:spcBef>
                <a:spcPts val="375"/>
              </a:spcBef>
              <a:spcAft>
                <a:spcPts val="0"/>
              </a:spcAft>
              <a:buClr>
                <a:schemeClr val="dk2"/>
              </a:buClr>
              <a:buSzPts val="1800"/>
              <a:buNone/>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 Blank">
  <p:cSld name="2. Blank">
    <p:spTree>
      <p:nvGrpSpPr>
        <p:cNvPr id="1" name="Shape 58"/>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3. Two points">
  <p:cSld name="33. Two points">
    <p:spTree>
      <p:nvGrpSpPr>
        <p:cNvPr id="1" name="Shape 297"/>
        <p:cNvGrpSpPr/>
        <p:nvPr/>
      </p:nvGrpSpPr>
      <p:grpSpPr>
        <a:xfrm>
          <a:off x="0" y="0"/>
          <a:ext cx="0" cy="0"/>
          <a:chOff x="0" y="0"/>
          <a:chExt cx="0" cy="0"/>
        </a:xfrm>
      </p:grpSpPr>
      <p:sp>
        <p:nvSpPr>
          <p:cNvPr id="298" name="Google Shape;298;p41"/>
          <p:cNvSpPr/>
          <p:nvPr/>
        </p:nvSpPr>
        <p:spPr>
          <a:xfrm>
            <a:off x="4576286" y="2632232"/>
            <a:ext cx="548700" cy="549208"/>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99" name="Google Shape;299;p41"/>
          <p:cNvSpPr/>
          <p:nvPr/>
        </p:nvSpPr>
        <p:spPr>
          <a:xfrm>
            <a:off x="4576286" y="1840380"/>
            <a:ext cx="548700" cy="549208"/>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00" name="Google Shape;300;p41"/>
          <p:cNvSpPr txBox="1">
            <a:spLocks noGrp="1"/>
          </p:cNvSpPr>
          <p:nvPr>
            <p:ph type="title"/>
          </p:nvPr>
        </p:nvSpPr>
        <p:spPr>
          <a:xfrm>
            <a:off x="456296" y="1701787"/>
            <a:ext cx="3583200" cy="1744614"/>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301" name="Google Shape;301;p41"/>
          <p:cNvSpPr txBox="1">
            <a:spLocks noGrp="1"/>
          </p:cNvSpPr>
          <p:nvPr>
            <p:ph type="subTitle" idx="1"/>
          </p:nvPr>
        </p:nvSpPr>
        <p:spPr>
          <a:xfrm>
            <a:off x="5227320" y="1764192"/>
            <a:ext cx="34290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02" name="Google Shape;302;p41"/>
          <p:cNvSpPr txBox="1">
            <a:spLocks noGrp="1"/>
          </p:cNvSpPr>
          <p:nvPr>
            <p:ph type="subTitle" idx="2"/>
          </p:nvPr>
        </p:nvSpPr>
        <p:spPr>
          <a:xfrm>
            <a:off x="5227320" y="2075376"/>
            <a:ext cx="3429000" cy="50326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03" name="Google Shape;303;p41"/>
          <p:cNvSpPr txBox="1">
            <a:spLocks noGrp="1"/>
          </p:cNvSpPr>
          <p:nvPr>
            <p:ph type="subTitle" idx="3"/>
          </p:nvPr>
        </p:nvSpPr>
        <p:spPr>
          <a:xfrm>
            <a:off x="5227320" y="2569609"/>
            <a:ext cx="34290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04" name="Google Shape;304;p41"/>
          <p:cNvSpPr txBox="1">
            <a:spLocks noGrp="1"/>
          </p:cNvSpPr>
          <p:nvPr>
            <p:ph type="subTitle" idx="4"/>
          </p:nvPr>
        </p:nvSpPr>
        <p:spPr>
          <a:xfrm>
            <a:off x="5227320" y="2880793"/>
            <a:ext cx="3429000" cy="50326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05" name="Google Shape;305;p41"/>
          <p:cNvSpPr>
            <a:spLocks noGrp="1"/>
          </p:cNvSpPr>
          <p:nvPr>
            <p:ph type="pic" idx="5"/>
          </p:nvPr>
        </p:nvSpPr>
        <p:spPr>
          <a:xfrm>
            <a:off x="4690616" y="1954816"/>
            <a:ext cx="320040" cy="320336"/>
          </a:xfrm>
          <a:prstGeom prst="rect">
            <a:avLst/>
          </a:prstGeom>
          <a:noFill/>
          <a:ln>
            <a:noFill/>
          </a:ln>
        </p:spPr>
      </p:sp>
      <p:sp>
        <p:nvSpPr>
          <p:cNvPr id="306" name="Google Shape;306;p41"/>
          <p:cNvSpPr>
            <a:spLocks noGrp="1"/>
          </p:cNvSpPr>
          <p:nvPr>
            <p:ph type="pic" idx="6"/>
          </p:nvPr>
        </p:nvSpPr>
        <p:spPr>
          <a:xfrm>
            <a:off x="4690616" y="2746668"/>
            <a:ext cx="320040" cy="320336"/>
          </a:xfrm>
          <a:prstGeom prst="rect">
            <a:avLst/>
          </a:prstGeom>
          <a:no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5. Four points">
  <p:cSld name="35. Four points">
    <p:spTree>
      <p:nvGrpSpPr>
        <p:cNvPr id="1" name="Shape 307"/>
        <p:cNvGrpSpPr/>
        <p:nvPr/>
      </p:nvGrpSpPr>
      <p:grpSpPr>
        <a:xfrm>
          <a:off x="0" y="0"/>
          <a:ext cx="0" cy="0"/>
          <a:chOff x="0" y="0"/>
          <a:chExt cx="0" cy="0"/>
        </a:xfrm>
      </p:grpSpPr>
      <p:sp>
        <p:nvSpPr>
          <p:cNvPr id="308" name="Google Shape;308;p42"/>
          <p:cNvSpPr/>
          <p:nvPr/>
        </p:nvSpPr>
        <p:spPr>
          <a:xfrm>
            <a:off x="4580573" y="1071298"/>
            <a:ext cx="548700" cy="545905"/>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09" name="Google Shape;309;p42"/>
          <p:cNvSpPr/>
          <p:nvPr/>
        </p:nvSpPr>
        <p:spPr>
          <a:xfrm>
            <a:off x="4580573" y="1799894"/>
            <a:ext cx="548700" cy="545905"/>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10" name="Google Shape;310;p42"/>
          <p:cNvSpPr/>
          <p:nvPr/>
        </p:nvSpPr>
        <p:spPr>
          <a:xfrm>
            <a:off x="4580573" y="2528489"/>
            <a:ext cx="548700" cy="545905"/>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11" name="Google Shape;311;p42"/>
          <p:cNvSpPr/>
          <p:nvPr/>
        </p:nvSpPr>
        <p:spPr>
          <a:xfrm>
            <a:off x="4580573" y="3257085"/>
            <a:ext cx="548700" cy="545905"/>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12" name="Google Shape;312;p42"/>
          <p:cNvSpPr txBox="1">
            <a:spLocks noGrp="1"/>
          </p:cNvSpPr>
          <p:nvPr>
            <p:ph type="subTitle" idx="1"/>
          </p:nvPr>
        </p:nvSpPr>
        <p:spPr>
          <a:xfrm>
            <a:off x="5227320" y="996896"/>
            <a:ext cx="34290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13" name="Google Shape;313;p42"/>
          <p:cNvSpPr txBox="1">
            <a:spLocks noGrp="1"/>
          </p:cNvSpPr>
          <p:nvPr>
            <p:ph type="subTitle" idx="2"/>
          </p:nvPr>
        </p:nvSpPr>
        <p:spPr>
          <a:xfrm>
            <a:off x="5227320" y="1308080"/>
            <a:ext cx="3429000" cy="50326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14" name="Google Shape;314;p42"/>
          <p:cNvSpPr txBox="1">
            <a:spLocks noGrp="1"/>
          </p:cNvSpPr>
          <p:nvPr>
            <p:ph type="subTitle" idx="3"/>
          </p:nvPr>
        </p:nvSpPr>
        <p:spPr>
          <a:xfrm>
            <a:off x="5227320" y="1726043"/>
            <a:ext cx="34290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15" name="Google Shape;315;p42"/>
          <p:cNvSpPr txBox="1">
            <a:spLocks noGrp="1"/>
          </p:cNvSpPr>
          <p:nvPr>
            <p:ph type="subTitle" idx="4"/>
          </p:nvPr>
        </p:nvSpPr>
        <p:spPr>
          <a:xfrm>
            <a:off x="5227320" y="2037227"/>
            <a:ext cx="3429000" cy="50326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16" name="Google Shape;316;p42"/>
          <p:cNvSpPr txBox="1">
            <a:spLocks noGrp="1"/>
          </p:cNvSpPr>
          <p:nvPr>
            <p:ph type="subTitle" idx="5"/>
          </p:nvPr>
        </p:nvSpPr>
        <p:spPr>
          <a:xfrm>
            <a:off x="5227320" y="2455189"/>
            <a:ext cx="34290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17" name="Google Shape;317;p42"/>
          <p:cNvSpPr txBox="1">
            <a:spLocks noGrp="1"/>
          </p:cNvSpPr>
          <p:nvPr>
            <p:ph type="subTitle" idx="6"/>
          </p:nvPr>
        </p:nvSpPr>
        <p:spPr>
          <a:xfrm>
            <a:off x="5227320" y="2766373"/>
            <a:ext cx="3429000" cy="50326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18" name="Google Shape;318;p42"/>
          <p:cNvSpPr txBox="1">
            <a:spLocks noGrp="1"/>
          </p:cNvSpPr>
          <p:nvPr>
            <p:ph type="subTitle" idx="7"/>
          </p:nvPr>
        </p:nvSpPr>
        <p:spPr>
          <a:xfrm>
            <a:off x="5227320" y="3184336"/>
            <a:ext cx="34290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19" name="Google Shape;319;p42"/>
          <p:cNvSpPr txBox="1">
            <a:spLocks noGrp="1"/>
          </p:cNvSpPr>
          <p:nvPr>
            <p:ph type="subTitle" idx="8"/>
          </p:nvPr>
        </p:nvSpPr>
        <p:spPr>
          <a:xfrm>
            <a:off x="5227320" y="3495520"/>
            <a:ext cx="3429000" cy="50326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20" name="Google Shape;320;p42"/>
          <p:cNvSpPr txBox="1">
            <a:spLocks noGrp="1"/>
          </p:cNvSpPr>
          <p:nvPr>
            <p:ph type="title"/>
          </p:nvPr>
        </p:nvSpPr>
        <p:spPr>
          <a:xfrm>
            <a:off x="456296" y="1701787"/>
            <a:ext cx="3583200" cy="1744614"/>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321" name="Google Shape;321;p42"/>
          <p:cNvSpPr>
            <a:spLocks noGrp="1"/>
          </p:cNvSpPr>
          <p:nvPr>
            <p:ph type="pic" idx="9"/>
          </p:nvPr>
        </p:nvSpPr>
        <p:spPr>
          <a:xfrm>
            <a:off x="4694903" y="1184083"/>
            <a:ext cx="320040" cy="320336"/>
          </a:xfrm>
          <a:prstGeom prst="rect">
            <a:avLst/>
          </a:prstGeom>
          <a:noFill/>
          <a:ln>
            <a:noFill/>
          </a:ln>
        </p:spPr>
      </p:sp>
      <p:sp>
        <p:nvSpPr>
          <p:cNvPr id="322" name="Google Shape;322;p42"/>
          <p:cNvSpPr>
            <a:spLocks noGrp="1"/>
          </p:cNvSpPr>
          <p:nvPr>
            <p:ph type="pic" idx="13"/>
          </p:nvPr>
        </p:nvSpPr>
        <p:spPr>
          <a:xfrm>
            <a:off x="4694903" y="1912679"/>
            <a:ext cx="320040" cy="320336"/>
          </a:xfrm>
          <a:prstGeom prst="rect">
            <a:avLst/>
          </a:prstGeom>
          <a:noFill/>
          <a:ln>
            <a:noFill/>
          </a:ln>
        </p:spPr>
      </p:sp>
      <p:sp>
        <p:nvSpPr>
          <p:cNvPr id="323" name="Google Shape;323;p42"/>
          <p:cNvSpPr>
            <a:spLocks noGrp="1"/>
          </p:cNvSpPr>
          <p:nvPr>
            <p:ph type="pic" idx="14"/>
          </p:nvPr>
        </p:nvSpPr>
        <p:spPr>
          <a:xfrm>
            <a:off x="4694903" y="2641274"/>
            <a:ext cx="320040" cy="320336"/>
          </a:xfrm>
          <a:prstGeom prst="rect">
            <a:avLst/>
          </a:prstGeom>
          <a:noFill/>
          <a:ln>
            <a:noFill/>
          </a:ln>
        </p:spPr>
      </p:sp>
      <p:sp>
        <p:nvSpPr>
          <p:cNvPr id="324" name="Google Shape;324;p42"/>
          <p:cNvSpPr>
            <a:spLocks noGrp="1"/>
          </p:cNvSpPr>
          <p:nvPr>
            <p:ph type="pic" idx="15"/>
          </p:nvPr>
        </p:nvSpPr>
        <p:spPr>
          <a:xfrm>
            <a:off x="4694903" y="3369870"/>
            <a:ext cx="320040" cy="320336"/>
          </a:xfrm>
          <a:prstGeom prst="rect">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7. Three points with large icon">
  <p:cSld name="37. Three points with large icon">
    <p:spTree>
      <p:nvGrpSpPr>
        <p:cNvPr id="1" name="Shape 325"/>
        <p:cNvGrpSpPr/>
        <p:nvPr/>
      </p:nvGrpSpPr>
      <p:grpSpPr>
        <a:xfrm>
          <a:off x="0" y="0"/>
          <a:ext cx="0" cy="0"/>
          <a:chOff x="0" y="0"/>
          <a:chExt cx="0" cy="0"/>
        </a:xfrm>
      </p:grpSpPr>
      <p:sp>
        <p:nvSpPr>
          <p:cNvPr id="326" name="Google Shape;326;p43"/>
          <p:cNvSpPr/>
          <p:nvPr/>
        </p:nvSpPr>
        <p:spPr>
          <a:xfrm>
            <a:off x="512194" y="1033319"/>
            <a:ext cx="1371600" cy="1372870"/>
          </a:xfrm>
          <a:prstGeom prst="ellipse">
            <a:avLst/>
          </a:prstGeom>
          <a:noFill/>
          <a:ln w="19050" cap="flat"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27" name="Google Shape;327;p43"/>
          <p:cNvSpPr/>
          <p:nvPr/>
        </p:nvSpPr>
        <p:spPr>
          <a:xfrm>
            <a:off x="4576286" y="2247472"/>
            <a:ext cx="548700" cy="545905"/>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28" name="Google Shape;328;p43"/>
          <p:cNvSpPr/>
          <p:nvPr/>
        </p:nvSpPr>
        <p:spPr>
          <a:xfrm>
            <a:off x="4576286" y="1451141"/>
            <a:ext cx="548700" cy="545905"/>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29" name="Google Shape;329;p43"/>
          <p:cNvSpPr txBox="1">
            <a:spLocks noGrp="1"/>
          </p:cNvSpPr>
          <p:nvPr>
            <p:ph type="subTitle" idx="1"/>
          </p:nvPr>
        </p:nvSpPr>
        <p:spPr>
          <a:xfrm>
            <a:off x="5227320" y="1393420"/>
            <a:ext cx="34290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30" name="Google Shape;330;p43"/>
          <p:cNvSpPr txBox="1">
            <a:spLocks noGrp="1"/>
          </p:cNvSpPr>
          <p:nvPr>
            <p:ph type="subTitle" idx="2"/>
          </p:nvPr>
        </p:nvSpPr>
        <p:spPr>
          <a:xfrm>
            <a:off x="5227320" y="1704604"/>
            <a:ext cx="3429000" cy="50326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31" name="Google Shape;331;p43"/>
          <p:cNvSpPr txBox="1">
            <a:spLocks noGrp="1"/>
          </p:cNvSpPr>
          <p:nvPr>
            <p:ph type="subTitle" idx="3"/>
          </p:nvPr>
        </p:nvSpPr>
        <p:spPr>
          <a:xfrm>
            <a:off x="5227320" y="2198837"/>
            <a:ext cx="34290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32" name="Google Shape;332;p43"/>
          <p:cNvSpPr txBox="1">
            <a:spLocks noGrp="1"/>
          </p:cNvSpPr>
          <p:nvPr>
            <p:ph type="subTitle" idx="4"/>
          </p:nvPr>
        </p:nvSpPr>
        <p:spPr>
          <a:xfrm>
            <a:off x="5227320" y="2510021"/>
            <a:ext cx="3429000" cy="50326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33" name="Google Shape;333;p43"/>
          <p:cNvSpPr/>
          <p:nvPr/>
        </p:nvSpPr>
        <p:spPr>
          <a:xfrm>
            <a:off x="4576286" y="3043804"/>
            <a:ext cx="548700" cy="545905"/>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34" name="Google Shape;334;p43"/>
          <p:cNvSpPr txBox="1">
            <a:spLocks noGrp="1"/>
          </p:cNvSpPr>
          <p:nvPr>
            <p:ph type="subTitle" idx="5"/>
          </p:nvPr>
        </p:nvSpPr>
        <p:spPr>
          <a:xfrm>
            <a:off x="5227320" y="2980989"/>
            <a:ext cx="34290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35" name="Google Shape;335;p43"/>
          <p:cNvSpPr txBox="1">
            <a:spLocks noGrp="1"/>
          </p:cNvSpPr>
          <p:nvPr>
            <p:ph type="subTitle" idx="6"/>
          </p:nvPr>
        </p:nvSpPr>
        <p:spPr>
          <a:xfrm>
            <a:off x="5227320" y="3292173"/>
            <a:ext cx="3429000" cy="50326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36" name="Google Shape;336;p43"/>
          <p:cNvSpPr txBox="1">
            <a:spLocks noGrp="1"/>
          </p:cNvSpPr>
          <p:nvPr>
            <p:ph type="title"/>
          </p:nvPr>
        </p:nvSpPr>
        <p:spPr>
          <a:xfrm>
            <a:off x="456296" y="2164034"/>
            <a:ext cx="3583200" cy="1744614"/>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337" name="Google Shape;337;p43"/>
          <p:cNvSpPr>
            <a:spLocks noGrp="1"/>
          </p:cNvSpPr>
          <p:nvPr>
            <p:ph type="pic" idx="7"/>
          </p:nvPr>
        </p:nvSpPr>
        <p:spPr>
          <a:xfrm>
            <a:off x="809374" y="1375212"/>
            <a:ext cx="777240" cy="777960"/>
          </a:xfrm>
          <a:prstGeom prst="rect">
            <a:avLst/>
          </a:prstGeom>
          <a:noFill/>
          <a:ln>
            <a:noFill/>
          </a:ln>
        </p:spPr>
      </p:sp>
      <p:sp>
        <p:nvSpPr>
          <p:cNvPr id="338" name="Google Shape;338;p43"/>
          <p:cNvSpPr>
            <a:spLocks noGrp="1"/>
          </p:cNvSpPr>
          <p:nvPr>
            <p:ph type="pic" idx="8"/>
          </p:nvPr>
        </p:nvSpPr>
        <p:spPr>
          <a:xfrm>
            <a:off x="4690616" y="1563925"/>
            <a:ext cx="320040" cy="320336"/>
          </a:xfrm>
          <a:prstGeom prst="rect">
            <a:avLst/>
          </a:prstGeom>
          <a:noFill/>
          <a:ln>
            <a:noFill/>
          </a:ln>
        </p:spPr>
      </p:sp>
      <p:sp>
        <p:nvSpPr>
          <p:cNvPr id="339" name="Google Shape;339;p43"/>
          <p:cNvSpPr>
            <a:spLocks noGrp="1"/>
          </p:cNvSpPr>
          <p:nvPr>
            <p:ph type="pic" idx="9"/>
          </p:nvPr>
        </p:nvSpPr>
        <p:spPr>
          <a:xfrm>
            <a:off x="4684672" y="2360257"/>
            <a:ext cx="320040" cy="320336"/>
          </a:xfrm>
          <a:prstGeom prst="rect">
            <a:avLst/>
          </a:prstGeom>
          <a:noFill/>
          <a:ln>
            <a:noFill/>
          </a:ln>
        </p:spPr>
      </p:sp>
      <p:sp>
        <p:nvSpPr>
          <p:cNvPr id="340" name="Google Shape;340;p43"/>
          <p:cNvSpPr>
            <a:spLocks noGrp="1"/>
          </p:cNvSpPr>
          <p:nvPr>
            <p:ph type="pic" idx="13"/>
          </p:nvPr>
        </p:nvSpPr>
        <p:spPr>
          <a:xfrm>
            <a:off x="4696093" y="3156589"/>
            <a:ext cx="320040" cy="320336"/>
          </a:xfrm>
          <a:prstGeom prst="rect">
            <a:avLst/>
          </a:prstGeom>
          <a:noFill/>
          <a:ln>
            <a:no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8. Four points with large icon">
  <p:cSld name="38. Four points with large icon">
    <p:spTree>
      <p:nvGrpSpPr>
        <p:cNvPr id="1" name="Shape 341"/>
        <p:cNvGrpSpPr/>
        <p:nvPr/>
      </p:nvGrpSpPr>
      <p:grpSpPr>
        <a:xfrm>
          <a:off x="0" y="0"/>
          <a:ext cx="0" cy="0"/>
          <a:chOff x="0" y="0"/>
          <a:chExt cx="0" cy="0"/>
        </a:xfrm>
      </p:grpSpPr>
      <p:sp>
        <p:nvSpPr>
          <p:cNvPr id="342" name="Google Shape;342;p44"/>
          <p:cNvSpPr/>
          <p:nvPr/>
        </p:nvSpPr>
        <p:spPr>
          <a:xfrm>
            <a:off x="512194" y="1033319"/>
            <a:ext cx="1371600" cy="1372870"/>
          </a:xfrm>
          <a:prstGeom prst="ellipse">
            <a:avLst/>
          </a:prstGeom>
          <a:noFill/>
          <a:ln w="19050" cap="flat"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43" name="Google Shape;343;p44"/>
          <p:cNvSpPr/>
          <p:nvPr/>
        </p:nvSpPr>
        <p:spPr>
          <a:xfrm>
            <a:off x="4580573" y="1071298"/>
            <a:ext cx="548700" cy="545905"/>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44" name="Google Shape;344;p44"/>
          <p:cNvSpPr/>
          <p:nvPr/>
        </p:nvSpPr>
        <p:spPr>
          <a:xfrm>
            <a:off x="4580573" y="1799894"/>
            <a:ext cx="548700" cy="545905"/>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45" name="Google Shape;345;p44"/>
          <p:cNvSpPr/>
          <p:nvPr/>
        </p:nvSpPr>
        <p:spPr>
          <a:xfrm>
            <a:off x="4580573" y="2528489"/>
            <a:ext cx="548700" cy="545905"/>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46" name="Google Shape;346;p44"/>
          <p:cNvSpPr/>
          <p:nvPr/>
        </p:nvSpPr>
        <p:spPr>
          <a:xfrm>
            <a:off x="4580573" y="3257085"/>
            <a:ext cx="548700" cy="545905"/>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47" name="Google Shape;347;p44"/>
          <p:cNvSpPr txBox="1">
            <a:spLocks noGrp="1"/>
          </p:cNvSpPr>
          <p:nvPr>
            <p:ph type="subTitle" idx="1"/>
          </p:nvPr>
        </p:nvSpPr>
        <p:spPr>
          <a:xfrm>
            <a:off x="5227320" y="996896"/>
            <a:ext cx="34290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48" name="Google Shape;348;p44"/>
          <p:cNvSpPr txBox="1">
            <a:spLocks noGrp="1"/>
          </p:cNvSpPr>
          <p:nvPr>
            <p:ph type="subTitle" idx="2"/>
          </p:nvPr>
        </p:nvSpPr>
        <p:spPr>
          <a:xfrm>
            <a:off x="5227320" y="1308080"/>
            <a:ext cx="3429000" cy="50326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49" name="Google Shape;349;p44"/>
          <p:cNvSpPr txBox="1">
            <a:spLocks noGrp="1"/>
          </p:cNvSpPr>
          <p:nvPr>
            <p:ph type="subTitle" idx="3"/>
          </p:nvPr>
        </p:nvSpPr>
        <p:spPr>
          <a:xfrm>
            <a:off x="5227320" y="1726043"/>
            <a:ext cx="34290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50" name="Google Shape;350;p44"/>
          <p:cNvSpPr txBox="1">
            <a:spLocks noGrp="1"/>
          </p:cNvSpPr>
          <p:nvPr>
            <p:ph type="subTitle" idx="4"/>
          </p:nvPr>
        </p:nvSpPr>
        <p:spPr>
          <a:xfrm>
            <a:off x="5227320" y="2037227"/>
            <a:ext cx="3429000" cy="50326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51" name="Google Shape;351;p44"/>
          <p:cNvSpPr txBox="1">
            <a:spLocks noGrp="1"/>
          </p:cNvSpPr>
          <p:nvPr>
            <p:ph type="subTitle" idx="5"/>
          </p:nvPr>
        </p:nvSpPr>
        <p:spPr>
          <a:xfrm>
            <a:off x="5227320" y="2455189"/>
            <a:ext cx="34290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52" name="Google Shape;352;p44"/>
          <p:cNvSpPr txBox="1">
            <a:spLocks noGrp="1"/>
          </p:cNvSpPr>
          <p:nvPr>
            <p:ph type="subTitle" idx="6"/>
          </p:nvPr>
        </p:nvSpPr>
        <p:spPr>
          <a:xfrm>
            <a:off x="5227320" y="2766373"/>
            <a:ext cx="3429000" cy="50326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53" name="Google Shape;353;p44"/>
          <p:cNvSpPr txBox="1">
            <a:spLocks noGrp="1"/>
          </p:cNvSpPr>
          <p:nvPr>
            <p:ph type="subTitle" idx="7"/>
          </p:nvPr>
        </p:nvSpPr>
        <p:spPr>
          <a:xfrm>
            <a:off x="5227320" y="3184336"/>
            <a:ext cx="34290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54" name="Google Shape;354;p44"/>
          <p:cNvSpPr txBox="1">
            <a:spLocks noGrp="1"/>
          </p:cNvSpPr>
          <p:nvPr>
            <p:ph type="subTitle" idx="8"/>
          </p:nvPr>
        </p:nvSpPr>
        <p:spPr>
          <a:xfrm>
            <a:off x="5227320" y="3495520"/>
            <a:ext cx="3429000" cy="50326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55" name="Google Shape;355;p44"/>
          <p:cNvSpPr txBox="1">
            <a:spLocks noGrp="1"/>
          </p:cNvSpPr>
          <p:nvPr>
            <p:ph type="title"/>
          </p:nvPr>
        </p:nvSpPr>
        <p:spPr>
          <a:xfrm>
            <a:off x="456296" y="2164034"/>
            <a:ext cx="3583200" cy="1744614"/>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356" name="Google Shape;356;p44"/>
          <p:cNvSpPr>
            <a:spLocks noGrp="1"/>
          </p:cNvSpPr>
          <p:nvPr>
            <p:ph type="pic" idx="9"/>
          </p:nvPr>
        </p:nvSpPr>
        <p:spPr>
          <a:xfrm>
            <a:off x="809374" y="1375212"/>
            <a:ext cx="777240" cy="777960"/>
          </a:xfrm>
          <a:prstGeom prst="rect">
            <a:avLst/>
          </a:prstGeom>
          <a:noFill/>
          <a:ln>
            <a:noFill/>
          </a:ln>
        </p:spPr>
      </p:sp>
      <p:sp>
        <p:nvSpPr>
          <p:cNvPr id="357" name="Google Shape;357;p44"/>
          <p:cNvSpPr>
            <a:spLocks noGrp="1"/>
          </p:cNvSpPr>
          <p:nvPr>
            <p:ph type="pic" idx="13"/>
          </p:nvPr>
        </p:nvSpPr>
        <p:spPr>
          <a:xfrm>
            <a:off x="4694903" y="1184083"/>
            <a:ext cx="320040" cy="320336"/>
          </a:xfrm>
          <a:prstGeom prst="rect">
            <a:avLst/>
          </a:prstGeom>
          <a:noFill/>
          <a:ln>
            <a:noFill/>
          </a:ln>
        </p:spPr>
      </p:sp>
      <p:sp>
        <p:nvSpPr>
          <p:cNvPr id="358" name="Google Shape;358;p44"/>
          <p:cNvSpPr>
            <a:spLocks noGrp="1"/>
          </p:cNvSpPr>
          <p:nvPr>
            <p:ph type="pic" idx="14"/>
          </p:nvPr>
        </p:nvSpPr>
        <p:spPr>
          <a:xfrm>
            <a:off x="4694903" y="1912679"/>
            <a:ext cx="320040" cy="320336"/>
          </a:xfrm>
          <a:prstGeom prst="rect">
            <a:avLst/>
          </a:prstGeom>
          <a:noFill/>
          <a:ln>
            <a:noFill/>
          </a:ln>
        </p:spPr>
      </p:sp>
      <p:sp>
        <p:nvSpPr>
          <p:cNvPr id="359" name="Google Shape;359;p44"/>
          <p:cNvSpPr>
            <a:spLocks noGrp="1"/>
          </p:cNvSpPr>
          <p:nvPr>
            <p:ph type="pic" idx="15"/>
          </p:nvPr>
        </p:nvSpPr>
        <p:spPr>
          <a:xfrm>
            <a:off x="4694903" y="2641274"/>
            <a:ext cx="320040" cy="320336"/>
          </a:xfrm>
          <a:prstGeom prst="rect">
            <a:avLst/>
          </a:prstGeom>
          <a:noFill/>
          <a:ln>
            <a:noFill/>
          </a:ln>
        </p:spPr>
      </p:sp>
      <p:sp>
        <p:nvSpPr>
          <p:cNvPr id="360" name="Google Shape;360;p44"/>
          <p:cNvSpPr>
            <a:spLocks noGrp="1"/>
          </p:cNvSpPr>
          <p:nvPr>
            <p:ph type="pic" idx="16"/>
          </p:nvPr>
        </p:nvSpPr>
        <p:spPr>
          <a:xfrm>
            <a:off x="4694903" y="3369870"/>
            <a:ext cx="320040" cy="320336"/>
          </a:xfrm>
          <a:prstGeom prst="rect">
            <a:avLst/>
          </a:prstGeom>
          <a:no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9. Three points with title">
  <p:cSld name="39. Three points with title">
    <p:spTree>
      <p:nvGrpSpPr>
        <p:cNvPr id="1" name="Shape 361"/>
        <p:cNvGrpSpPr/>
        <p:nvPr/>
      </p:nvGrpSpPr>
      <p:grpSpPr>
        <a:xfrm>
          <a:off x="0" y="0"/>
          <a:ext cx="0" cy="0"/>
          <a:chOff x="0" y="0"/>
          <a:chExt cx="0" cy="0"/>
        </a:xfrm>
      </p:grpSpPr>
      <p:sp>
        <p:nvSpPr>
          <p:cNvPr id="362" name="Google Shape;362;p45"/>
          <p:cNvSpPr/>
          <p:nvPr/>
        </p:nvSpPr>
        <p:spPr>
          <a:xfrm>
            <a:off x="448413" y="1976362"/>
            <a:ext cx="545700" cy="549208"/>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63" name="Google Shape;363;p45"/>
          <p:cNvSpPr/>
          <p:nvPr/>
        </p:nvSpPr>
        <p:spPr>
          <a:xfrm>
            <a:off x="3374892" y="1976362"/>
            <a:ext cx="545700" cy="549208"/>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64" name="Google Shape;364;p45"/>
          <p:cNvSpPr/>
          <p:nvPr/>
        </p:nvSpPr>
        <p:spPr>
          <a:xfrm>
            <a:off x="6282546" y="1976362"/>
            <a:ext cx="545700" cy="549208"/>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65" name="Google Shape;365;p45"/>
          <p:cNvSpPr txBox="1">
            <a:spLocks noGrp="1"/>
          </p:cNvSpPr>
          <p:nvPr>
            <p:ph type="title"/>
          </p:nvPr>
        </p:nvSpPr>
        <p:spPr>
          <a:xfrm>
            <a:off x="362225" y="0"/>
            <a:ext cx="7810500" cy="1976429"/>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366" name="Google Shape;366;p45"/>
          <p:cNvSpPr txBox="1">
            <a:spLocks noGrp="1"/>
          </p:cNvSpPr>
          <p:nvPr>
            <p:ph type="subTitle" idx="1"/>
          </p:nvPr>
        </p:nvSpPr>
        <p:spPr>
          <a:xfrm>
            <a:off x="356616" y="2718283"/>
            <a:ext cx="26244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67" name="Google Shape;367;p45"/>
          <p:cNvSpPr txBox="1">
            <a:spLocks noGrp="1"/>
          </p:cNvSpPr>
          <p:nvPr>
            <p:ph type="subTitle" idx="2"/>
          </p:nvPr>
        </p:nvSpPr>
        <p:spPr>
          <a:xfrm>
            <a:off x="356616" y="3029467"/>
            <a:ext cx="26244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68" name="Google Shape;368;p45"/>
          <p:cNvSpPr txBox="1">
            <a:spLocks noGrp="1"/>
          </p:cNvSpPr>
          <p:nvPr>
            <p:ph type="subTitle" idx="3"/>
          </p:nvPr>
        </p:nvSpPr>
        <p:spPr>
          <a:xfrm>
            <a:off x="3255264" y="2718283"/>
            <a:ext cx="26244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69" name="Google Shape;369;p45"/>
          <p:cNvSpPr txBox="1">
            <a:spLocks noGrp="1"/>
          </p:cNvSpPr>
          <p:nvPr>
            <p:ph type="subTitle" idx="4"/>
          </p:nvPr>
        </p:nvSpPr>
        <p:spPr>
          <a:xfrm>
            <a:off x="3255264" y="3029467"/>
            <a:ext cx="26244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70" name="Google Shape;370;p45"/>
          <p:cNvSpPr txBox="1">
            <a:spLocks noGrp="1"/>
          </p:cNvSpPr>
          <p:nvPr>
            <p:ph type="subTitle" idx="5"/>
          </p:nvPr>
        </p:nvSpPr>
        <p:spPr>
          <a:xfrm>
            <a:off x="6153914" y="2718283"/>
            <a:ext cx="26244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71" name="Google Shape;371;p45"/>
          <p:cNvSpPr txBox="1">
            <a:spLocks noGrp="1"/>
          </p:cNvSpPr>
          <p:nvPr>
            <p:ph type="subTitle" idx="6"/>
          </p:nvPr>
        </p:nvSpPr>
        <p:spPr>
          <a:xfrm>
            <a:off x="6153914" y="3029467"/>
            <a:ext cx="26244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72" name="Google Shape;372;p45"/>
          <p:cNvSpPr>
            <a:spLocks noGrp="1"/>
          </p:cNvSpPr>
          <p:nvPr>
            <p:ph type="pic" idx="7"/>
          </p:nvPr>
        </p:nvSpPr>
        <p:spPr>
          <a:xfrm>
            <a:off x="561243" y="2090798"/>
            <a:ext cx="320040" cy="320336"/>
          </a:xfrm>
          <a:prstGeom prst="rect">
            <a:avLst/>
          </a:prstGeom>
          <a:noFill/>
          <a:ln>
            <a:noFill/>
          </a:ln>
        </p:spPr>
      </p:sp>
      <p:sp>
        <p:nvSpPr>
          <p:cNvPr id="373" name="Google Shape;373;p45"/>
          <p:cNvSpPr>
            <a:spLocks noGrp="1"/>
          </p:cNvSpPr>
          <p:nvPr>
            <p:ph type="pic" idx="8"/>
          </p:nvPr>
        </p:nvSpPr>
        <p:spPr>
          <a:xfrm>
            <a:off x="3487722" y="2094660"/>
            <a:ext cx="320040" cy="320336"/>
          </a:xfrm>
          <a:prstGeom prst="rect">
            <a:avLst/>
          </a:prstGeom>
          <a:noFill/>
          <a:ln>
            <a:noFill/>
          </a:ln>
        </p:spPr>
      </p:sp>
      <p:sp>
        <p:nvSpPr>
          <p:cNvPr id="374" name="Google Shape;374;p45"/>
          <p:cNvSpPr>
            <a:spLocks noGrp="1"/>
          </p:cNvSpPr>
          <p:nvPr>
            <p:ph type="pic" idx="9"/>
          </p:nvPr>
        </p:nvSpPr>
        <p:spPr>
          <a:xfrm>
            <a:off x="6395376" y="2090798"/>
            <a:ext cx="320040" cy="320336"/>
          </a:xfrm>
          <a:prstGeom prst="rect">
            <a:avLst/>
          </a:prstGeom>
          <a:noFill/>
          <a:ln>
            <a:no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0. Four points with title">
  <p:cSld name="40. Four points with title">
    <p:spTree>
      <p:nvGrpSpPr>
        <p:cNvPr id="1" name="Shape 375"/>
        <p:cNvGrpSpPr/>
        <p:nvPr/>
      </p:nvGrpSpPr>
      <p:grpSpPr>
        <a:xfrm>
          <a:off x="0" y="0"/>
          <a:ext cx="0" cy="0"/>
          <a:chOff x="0" y="0"/>
          <a:chExt cx="0" cy="0"/>
        </a:xfrm>
      </p:grpSpPr>
      <p:sp>
        <p:nvSpPr>
          <p:cNvPr id="376" name="Google Shape;376;p46"/>
          <p:cNvSpPr/>
          <p:nvPr/>
        </p:nvSpPr>
        <p:spPr>
          <a:xfrm>
            <a:off x="3373356" y="813994"/>
            <a:ext cx="545400" cy="549208"/>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77" name="Google Shape;377;p46"/>
          <p:cNvSpPr/>
          <p:nvPr/>
        </p:nvSpPr>
        <p:spPr>
          <a:xfrm>
            <a:off x="6282529" y="813994"/>
            <a:ext cx="545400" cy="549208"/>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78" name="Google Shape;378;p46"/>
          <p:cNvSpPr/>
          <p:nvPr/>
        </p:nvSpPr>
        <p:spPr>
          <a:xfrm>
            <a:off x="3373356" y="2851486"/>
            <a:ext cx="545400" cy="549208"/>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79" name="Google Shape;379;p46"/>
          <p:cNvSpPr/>
          <p:nvPr/>
        </p:nvSpPr>
        <p:spPr>
          <a:xfrm>
            <a:off x="6320504" y="2851486"/>
            <a:ext cx="545400" cy="549208"/>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80" name="Google Shape;380;p46"/>
          <p:cNvSpPr txBox="1">
            <a:spLocks noGrp="1"/>
          </p:cNvSpPr>
          <p:nvPr>
            <p:ph type="title"/>
          </p:nvPr>
        </p:nvSpPr>
        <p:spPr>
          <a:xfrm>
            <a:off x="376470" y="1701788"/>
            <a:ext cx="2552241" cy="1744689"/>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9pPr>
          </a:lstStyle>
          <a:p>
            <a:endParaRPr/>
          </a:p>
        </p:txBody>
      </p:sp>
      <p:sp>
        <p:nvSpPr>
          <p:cNvPr id="381" name="Google Shape;381;p46"/>
          <p:cNvSpPr txBox="1">
            <a:spLocks noGrp="1"/>
          </p:cNvSpPr>
          <p:nvPr>
            <p:ph type="subTitle" idx="1"/>
          </p:nvPr>
        </p:nvSpPr>
        <p:spPr>
          <a:xfrm>
            <a:off x="3265921" y="1454175"/>
            <a:ext cx="26244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82" name="Google Shape;382;p46"/>
          <p:cNvSpPr txBox="1">
            <a:spLocks noGrp="1"/>
          </p:cNvSpPr>
          <p:nvPr>
            <p:ph type="subTitle" idx="2"/>
          </p:nvPr>
        </p:nvSpPr>
        <p:spPr>
          <a:xfrm>
            <a:off x="3265921" y="1765359"/>
            <a:ext cx="26244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83" name="Google Shape;383;p46"/>
          <p:cNvSpPr txBox="1">
            <a:spLocks noGrp="1"/>
          </p:cNvSpPr>
          <p:nvPr>
            <p:ph type="subTitle" idx="3"/>
          </p:nvPr>
        </p:nvSpPr>
        <p:spPr>
          <a:xfrm>
            <a:off x="3265921" y="3421956"/>
            <a:ext cx="26244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84" name="Google Shape;384;p46"/>
          <p:cNvSpPr txBox="1">
            <a:spLocks noGrp="1"/>
          </p:cNvSpPr>
          <p:nvPr>
            <p:ph type="subTitle" idx="4"/>
          </p:nvPr>
        </p:nvSpPr>
        <p:spPr>
          <a:xfrm>
            <a:off x="3265921" y="3733140"/>
            <a:ext cx="26244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85" name="Google Shape;385;p46"/>
          <p:cNvSpPr txBox="1">
            <a:spLocks noGrp="1"/>
          </p:cNvSpPr>
          <p:nvPr>
            <p:ph type="subTitle" idx="5"/>
          </p:nvPr>
        </p:nvSpPr>
        <p:spPr>
          <a:xfrm>
            <a:off x="6228577" y="1454175"/>
            <a:ext cx="26244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86" name="Google Shape;386;p46"/>
          <p:cNvSpPr txBox="1">
            <a:spLocks noGrp="1"/>
          </p:cNvSpPr>
          <p:nvPr>
            <p:ph type="subTitle" idx="6"/>
          </p:nvPr>
        </p:nvSpPr>
        <p:spPr>
          <a:xfrm>
            <a:off x="6228577" y="1765359"/>
            <a:ext cx="26244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87" name="Google Shape;387;p46"/>
          <p:cNvSpPr txBox="1">
            <a:spLocks noGrp="1"/>
          </p:cNvSpPr>
          <p:nvPr>
            <p:ph type="subTitle" idx="7"/>
          </p:nvPr>
        </p:nvSpPr>
        <p:spPr>
          <a:xfrm>
            <a:off x="6228577" y="3421956"/>
            <a:ext cx="26244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88" name="Google Shape;388;p46"/>
          <p:cNvSpPr txBox="1">
            <a:spLocks noGrp="1"/>
          </p:cNvSpPr>
          <p:nvPr>
            <p:ph type="subTitle" idx="8"/>
          </p:nvPr>
        </p:nvSpPr>
        <p:spPr>
          <a:xfrm>
            <a:off x="6228577" y="3733140"/>
            <a:ext cx="26244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89" name="Google Shape;389;p46"/>
          <p:cNvSpPr>
            <a:spLocks noGrp="1"/>
          </p:cNvSpPr>
          <p:nvPr>
            <p:ph type="pic" idx="9"/>
          </p:nvPr>
        </p:nvSpPr>
        <p:spPr>
          <a:xfrm>
            <a:off x="3486036" y="928430"/>
            <a:ext cx="320040" cy="320336"/>
          </a:xfrm>
          <a:prstGeom prst="rect">
            <a:avLst/>
          </a:prstGeom>
          <a:noFill/>
          <a:ln>
            <a:noFill/>
          </a:ln>
        </p:spPr>
      </p:sp>
      <p:sp>
        <p:nvSpPr>
          <p:cNvPr id="390" name="Google Shape;390;p46"/>
          <p:cNvSpPr>
            <a:spLocks noGrp="1"/>
          </p:cNvSpPr>
          <p:nvPr>
            <p:ph type="pic" idx="13"/>
          </p:nvPr>
        </p:nvSpPr>
        <p:spPr>
          <a:xfrm>
            <a:off x="6395209" y="928430"/>
            <a:ext cx="320040" cy="320336"/>
          </a:xfrm>
          <a:prstGeom prst="rect">
            <a:avLst/>
          </a:prstGeom>
          <a:noFill/>
          <a:ln>
            <a:noFill/>
          </a:ln>
        </p:spPr>
      </p:sp>
      <p:sp>
        <p:nvSpPr>
          <p:cNvPr id="391" name="Google Shape;391;p46"/>
          <p:cNvSpPr>
            <a:spLocks noGrp="1"/>
          </p:cNvSpPr>
          <p:nvPr>
            <p:ph type="pic" idx="14"/>
          </p:nvPr>
        </p:nvSpPr>
        <p:spPr>
          <a:xfrm>
            <a:off x="3486036" y="2965922"/>
            <a:ext cx="320040" cy="320336"/>
          </a:xfrm>
          <a:prstGeom prst="rect">
            <a:avLst/>
          </a:prstGeom>
          <a:noFill/>
          <a:ln>
            <a:noFill/>
          </a:ln>
        </p:spPr>
      </p:sp>
      <p:sp>
        <p:nvSpPr>
          <p:cNvPr id="392" name="Google Shape;392;p46"/>
          <p:cNvSpPr>
            <a:spLocks noGrp="1"/>
          </p:cNvSpPr>
          <p:nvPr>
            <p:ph type="pic" idx="15"/>
          </p:nvPr>
        </p:nvSpPr>
        <p:spPr>
          <a:xfrm>
            <a:off x="6433184" y="2965922"/>
            <a:ext cx="320040" cy="320336"/>
          </a:xfrm>
          <a:prstGeom prst="rect">
            <a:avLst/>
          </a:prstGeom>
          <a:noFill/>
          <a:ln>
            <a:no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1. Linear process (4 steps)">
  <p:cSld name="41. Linear process (4 steps)">
    <p:spTree>
      <p:nvGrpSpPr>
        <p:cNvPr id="1" name="Shape 393"/>
        <p:cNvGrpSpPr/>
        <p:nvPr/>
      </p:nvGrpSpPr>
      <p:grpSpPr>
        <a:xfrm>
          <a:off x="0" y="0"/>
          <a:ext cx="0" cy="0"/>
          <a:chOff x="0" y="0"/>
          <a:chExt cx="0" cy="0"/>
        </a:xfrm>
      </p:grpSpPr>
      <p:cxnSp>
        <p:nvCxnSpPr>
          <p:cNvPr id="394" name="Google Shape;394;p47"/>
          <p:cNvCxnSpPr>
            <a:endCxn id="395" idx="4"/>
          </p:cNvCxnSpPr>
          <p:nvPr/>
        </p:nvCxnSpPr>
        <p:spPr>
          <a:xfrm>
            <a:off x="4697036" y="1736620"/>
            <a:ext cx="0" cy="1906500"/>
          </a:xfrm>
          <a:prstGeom prst="straightConnector1">
            <a:avLst/>
          </a:prstGeom>
          <a:noFill/>
          <a:ln w="19050" cap="flat" cmpd="sng">
            <a:solidFill>
              <a:schemeClr val="accent1"/>
            </a:solidFill>
            <a:prstDash val="solid"/>
            <a:round/>
            <a:headEnd type="none" w="sm" len="sm"/>
            <a:tailEnd type="none" w="sm" len="sm"/>
          </a:ln>
        </p:spPr>
      </p:cxnSp>
      <p:sp>
        <p:nvSpPr>
          <p:cNvPr id="396" name="Google Shape;396;p47"/>
          <p:cNvSpPr/>
          <p:nvPr/>
        </p:nvSpPr>
        <p:spPr>
          <a:xfrm>
            <a:off x="4481704" y="1578801"/>
            <a:ext cx="428625" cy="429022"/>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1</a:t>
            </a:r>
            <a:endParaRPr sz="1400" b="1" i="0" u="none" strike="noStrike" cap="none">
              <a:solidFill>
                <a:schemeClr val="dk1"/>
              </a:solidFill>
              <a:latin typeface="Arial"/>
              <a:ea typeface="Arial"/>
              <a:cs typeface="Arial"/>
              <a:sym typeface="Arial"/>
            </a:endParaRPr>
          </a:p>
        </p:txBody>
      </p:sp>
      <p:sp>
        <p:nvSpPr>
          <p:cNvPr id="397" name="Google Shape;397;p47"/>
          <p:cNvSpPr/>
          <p:nvPr/>
        </p:nvSpPr>
        <p:spPr>
          <a:xfrm>
            <a:off x="4482723" y="2124390"/>
            <a:ext cx="428625" cy="429022"/>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2</a:t>
            </a:r>
            <a:endParaRPr sz="1400" b="1" i="0" u="none" strike="noStrike" cap="none">
              <a:solidFill>
                <a:schemeClr val="dk1"/>
              </a:solidFill>
              <a:latin typeface="Arial"/>
              <a:ea typeface="Arial"/>
              <a:cs typeface="Arial"/>
              <a:sym typeface="Arial"/>
            </a:endParaRPr>
          </a:p>
        </p:txBody>
      </p:sp>
      <p:sp>
        <p:nvSpPr>
          <p:cNvPr id="398" name="Google Shape;398;p47"/>
          <p:cNvSpPr/>
          <p:nvPr/>
        </p:nvSpPr>
        <p:spPr>
          <a:xfrm>
            <a:off x="4482723" y="2669244"/>
            <a:ext cx="428625" cy="429022"/>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3</a:t>
            </a:r>
            <a:endParaRPr sz="1400" b="1" i="0" u="none" strike="noStrike" cap="none">
              <a:solidFill>
                <a:schemeClr val="dk1"/>
              </a:solidFill>
              <a:latin typeface="Arial"/>
              <a:ea typeface="Arial"/>
              <a:cs typeface="Arial"/>
              <a:sym typeface="Arial"/>
            </a:endParaRPr>
          </a:p>
        </p:txBody>
      </p:sp>
      <p:sp>
        <p:nvSpPr>
          <p:cNvPr id="395" name="Google Shape;395;p47"/>
          <p:cNvSpPr/>
          <p:nvPr/>
        </p:nvSpPr>
        <p:spPr>
          <a:xfrm>
            <a:off x="4482723" y="3214098"/>
            <a:ext cx="428625" cy="429022"/>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4</a:t>
            </a:r>
            <a:endParaRPr sz="1400" b="1" i="0" u="none" strike="noStrike" cap="none">
              <a:solidFill>
                <a:schemeClr val="dk1"/>
              </a:solidFill>
              <a:latin typeface="Arial"/>
              <a:ea typeface="Arial"/>
              <a:cs typeface="Arial"/>
              <a:sym typeface="Arial"/>
            </a:endParaRPr>
          </a:p>
        </p:txBody>
      </p:sp>
      <p:sp>
        <p:nvSpPr>
          <p:cNvPr id="399" name="Google Shape;399;p47"/>
          <p:cNvSpPr txBox="1">
            <a:spLocks noGrp="1"/>
          </p:cNvSpPr>
          <p:nvPr>
            <p:ph type="title"/>
          </p:nvPr>
        </p:nvSpPr>
        <p:spPr>
          <a:xfrm>
            <a:off x="456297" y="1701788"/>
            <a:ext cx="3583281" cy="1744689"/>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400" name="Google Shape;400;p47"/>
          <p:cNvSpPr txBox="1">
            <a:spLocks noGrp="1"/>
          </p:cNvSpPr>
          <p:nvPr>
            <p:ph type="subTitle" idx="1"/>
          </p:nvPr>
        </p:nvSpPr>
        <p:spPr>
          <a:xfrm>
            <a:off x="5102352" y="1647444"/>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01" name="Google Shape;401;p47"/>
          <p:cNvSpPr txBox="1">
            <a:spLocks noGrp="1"/>
          </p:cNvSpPr>
          <p:nvPr>
            <p:ph type="subTitle" idx="2"/>
          </p:nvPr>
        </p:nvSpPr>
        <p:spPr>
          <a:xfrm>
            <a:off x="5102352" y="2196592"/>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02" name="Google Shape;402;p47"/>
          <p:cNvSpPr txBox="1">
            <a:spLocks noGrp="1"/>
          </p:cNvSpPr>
          <p:nvPr>
            <p:ph type="subTitle" idx="3"/>
          </p:nvPr>
        </p:nvSpPr>
        <p:spPr>
          <a:xfrm>
            <a:off x="5102352" y="2736588"/>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03" name="Google Shape;403;p47"/>
          <p:cNvSpPr txBox="1">
            <a:spLocks noGrp="1"/>
          </p:cNvSpPr>
          <p:nvPr>
            <p:ph type="subTitle" idx="4"/>
          </p:nvPr>
        </p:nvSpPr>
        <p:spPr>
          <a:xfrm>
            <a:off x="5102352" y="3285736"/>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2. Linear process (5 steps)">
  <p:cSld name="42. Linear process (5 steps)">
    <p:spTree>
      <p:nvGrpSpPr>
        <p:cNvPr id="1" name="Shape 404"/>
        <p:cNvGrpSpPr/>
        <p:nvPr/>
      </p:nvGrpSpPr>
      <p:grpSpPr>
        <a:xfrm>
          <a:off x="0" y="0"/>
          <a:ext cx="0" cy="0"/>
          <a:chOff x="0" y="0"/>
          <a:chExt cx="0" cy="0"/>
        </a:xfrm>
      </p:grpSpPr>
      <p:cxnSp>
        <p:nvCxnSpPr>
          <p:cNvPr id="405" name="Google Shape;405;p48"/>
          <p:cNvCxnSpPr>
            <a:endCxn id="406" idx="4"/>
          </p:cNvCxnSpPr>
          <p:nvPr/>
        </p:nvCxnSpPr>
        <p:spPr>
          <a:xfrm>
            <a:off x="4697036" y="1447867"/>
            <a:ext cx="0" cy="2451300"/>
          </a:xfrm>
          <a:prstGeom prst="straightConnector1">
            <a:avLst/>
          </a:prstGeom>
          <a:noFill/>
          <a:ln w="19050" cap="flat" cmpd="sng">
            <a:solidFill>
              <a:schemeClr val="accent1"/>
            </a:solidFill>
            <a:prstDash val="solid"/>
            <a:round/>
            <a:headEnd type="none" w="sm" len="sm"/>
            <a:tailEnd type="none" w="sm" len="sm"/>
          </a:ln>
        </p:spPr>
      </p:cxnSp>
      <p:sp>
        <p:nvSpPr>
          <p:cNvPr id="407" name="Google Shape;407;p48"/>
          <p:cNvSpPr/>
          <p:nvPr/>
        </p:nvSpPr>
        <p:spPr>
          <a:xfrm>
            <a:off x="4482723" y="1290729"/>
            <a:ext cx="428625" cy="429022"/>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1</a:t>
            </a:r>
            <a:endParaRPr sz="1400" b="1" i="0" u="none" strike="noStrike" cap="none">
              <a:solidFill>
                <a:schemeClr val="dk1"/>
              </a:solidFill>
              <a:latin typeface="Arial"/>
              <a:ea typeface="Arial"/>
              <a:cs typeface="Arial"/>
              <a:sym typeface="Arial"/>
            </a:endParaRPr>
          </a:p>
        </p:txBody>
      </p:sp>
      <p:sp>
        <p:nvSpPr>
          <p:cNvPr id="408" name="Google Shape;408;p48"/>
          <p:cNvSpPr/>
          <p:nvPr/>
        </p:nvSpPr>
        <p:spPr>
          <a:xfrm>
            <a:off x="4482723" y="1835583"/>
            <a:ext cx="428625" cy="429022"/>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2</a:t>
            </a:r>
            <a:endParaRPr sz="1400" b="1" i="0" u="none" strike="noStrike" cap="none">
              <a:solidFill>
                <a:schemeClr val="dk1"/>
              </a:solidFill>
              <a:latin typeface="Arial"/>
              <a:ea typeface="Arial"/>
              <a:cs typeface="Arial"/>
              <a:sym typeface="Arial"/>
            </a:endParaRPr>
          </a:p>
        </p:txBody>
      </p:sp>
      <p:sp>
        <p:nvSpPr>
          <p:cNvPr id="409" name="Google Shape;409;p48"/>
          <p:cNvSpPr/>
          <p:nvPr/>
        </p:nvSpPr>
        <p:spPr>
          <a:xfrm>
            <a:off x="4482723" y="2380437"/>
            <a:ext cx="428625" cy="429022"/>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3</a:t>
            </a:r>
            <a:endParaRPr sz="1400" b="1" i="0" u="none" strike="noStrike" cap="none">
              <a:solidFill>
                <a:schemeClr val="dk1"/>
              </a:solidFill>
              <a:latin typeface="Arial"/>
              <a:ea typeface="Arial"/>
              <a:cs typeface="Arial"/>
              <a:sym typeface="Arial"/>
            </a:endParaRPr>
          </a:p>
        </p:txBody>
      </p:sp>
      <p:sp>
        <p:nvSpPr>
          <p:cNvPr id="410" name="Google Shape;410;p48"/>
          <p:cNvSpPr/>
          <p:nvPr/>
        </p:nvSpPr>
        <p:spPr>
          <a:xfrm>
            <a:off x="4482723" y="2925291"/>
            <a:ext cx="428625" cy="429022"/>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4</a:t>
            </a:r>
            <a:endParaRPr sz="1400" b="1" i="0" u="none" strike="noStrike" cap="none">
              <a:solidFill>
                <a:schemeClr val="dk1"/>
              </a:solidFill>
              <a:latin typeface="Arial"/>
              <a:ea typeface="Arial"/>
              <a:cs typeface="Arial"/>
              <a:sym typeface="Arial"/>
            </a:endParaRPr>
          </a:p>
        </p:txBody>
      </p:sp>
      <p:sp>
        <p:nvSpPr>
          <p:cNvPr id="406" name="Google Shape;406;p48"/>
          <p:cNvSpPr/>
          <p:nvPr/>
        </p:nvSpPr>
        <p:spPr>
          <a:xfrm>
            <a:off x="4482723" y="3470145"/>
            <a:ext cx="428625" cy="429022"/>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5</a:t>
            </a:r>
            <a:endParaRPr sz="1400" b="1" i="0" u="none" strike="noStrike" cap="none">
              <a:solidFill>
                <a:schemeClr val="dk1"/>
              </a:solidFill>
              <a:latin typeface="Arial"/>
              <a:ea typeface="Arial"/>
              <a:cs typeface="Arial"/>
              <a:sym typeface="Arial"/>
            </a:endParaRPr>
          </a:p>
        </p:txBody>
      </p:sp>
      <p:sp>
        <p:nvSpPr>
          <p:cNvPr id="411" name="Google Shape;411;p48"/>
          <p:cNvSpPr txBox="1">
            <a:spLocks noGrp="1"/>
          </p:cNvSpPr>
          <p:nvPr>
            <p:ph type="title"/>
          </p:nvPr>
        </p:nvSpPr>
        <p:spPr>
          <a:xfrm>
            <a:off x="456297" y="1701788"/>
            <a:ext cx="3583281" cy="1744689"/>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412" name="Google Shape;412;p48"/>
          <p:cNvSpPr txBox="1">
            <a:spLocks noGrp="1"/>
          </p:cNvSpPr>
          <p:nvPr>
            <p:ph type="subTitle" idx="1"/>
          </p:nvPr>
        </p:nvSpPr>
        <p:spPr>
          <a:xfrm>
            <a:off x="5102352" y="1345413"/>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13" name="Google Shape;413;p48"/>
          <p:cNvSpPr txBox="1">
            <a:spLocks noGrp="1"/>
          </p:cNvSpPr>
          <p:nvPr>
            <p:ph type="subTitle" idx="2"/>
          </p:nvPr>
        </p:nvSpPr>
        <p:spPr>
          <a:xfrm>
            <a:off x="5102352" y="1892276"/>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14" name="Google Shape;414;p48"/>
          <p:cNvSpPr txBox="1">
            <a:spLocks noGrp="1"/>
          </p:cNvSpPr>
          <p:nvPr>
            <p:ph type="subTitle" idx="3"/>
          </p:nvPr>
        </p:nvSpPr>
        <p:spPr>
          <a:xfrm>
            <a:off x="5102352" y="2439138"/>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15" name="Google Shape;415;p48"/>
          <p:cNvSpPr txBox="1">
            <a:spLocks noGrp="1"/>
          </p:cNvSpPr>
          <p:nvPr>
            <p:ph type="subTitle" idx="4"/>
          </p:nvPr>
        </p:nvSpPr>
        <p:spPr>
          <a:xfrm>
            <a:off x="5102352" y="2986000"/>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16" name="Google Shape;416;p48"/>
          <p:cNvSpPr txBox="1">
            <a:spLocks noGrp="1"/>
          </p:cNvSpPr>
          <p:nvPr>
            <p:ph type="subTitle" idx="5"/>
          </p:nvPr>
        </p:nvSpPr>
        <p:spPr>
          <a:xfrm>
            <a:off x="5102352" y="3532862"/>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3. Linear process (6 steps)">
  <p:cSld name="43. Linear process (6 steps)">
    <p:spTree>
      <p:nvGrpSpPr>
        <p:cNvPr id="1" name="Shape 417"/>
        <p:cNvGrpSpPr/>
        <p:nvPr/>
      </p:nvGrpSpPr>
      <p:grpSpPr>
        <a:xfrm>
          <a:off x="0" y="0"/>
          <a:ext cx="0" cy="0"/>
          <a:chOff x="0" y="0"/>
          <a:chExt cx="0" cy="0"/>
        </a:xfrm>
      </p:grpSpPr>
      <p:sp>
        <p:nvSpPr>
          <p:cNvPr id="418" name="Google Shape;418;p49"/>
          <p:cNvSpPr txBox="1">
            <a:spLocks noGrp="1"/>
          </p:cNvSpPr>
          <p:nvPr>
            <p:ph type="title"/>
          </p:nvPr>
        </p:nvSpPr>
        <p:spPr>
          <a:xfrm>
            <a:off x="456297" y="1701788"/>
            <a:ext cx="3583281" cy="1744689"/>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cxnSp>
        <p:nvCxnSpPr>
          <p:cNvPr id="419" name="Google Shape;419;p49"/>
          <p:cNvCxnSpPr/>
          <p:nvPr/>
        </p:nvCxnSpPr>
        <p:spPr>
          <a:xfrm>
            <a:off x="4716590" y="1104502"/>
            <a:ext cx="0" cy="2781560"/>
          </a:xfrm>
          <a:prstGeom prst="straightConnector1">
            <a:avLst/>
          </a:prstGeom>
          <a:noFill/>
          <a:ln w="19050" cap="flat" cmpd="sng">
            <a:solidFill>
              <a:schemeClr val="accent1"/>
            </a:solidFill>
            <a:prstDash val="solid"/>
            <a:round/>
            <a:headEnd type="none" w="sm" len="sm"/>
            <a:tailEnd type="none" w="sm" len="sm"/>
          </a:ln>
        </p:spPr>
      </p:cxnSp>
      <p:sp>
        <p:nvSpPr>
          <p:cNvPr id="420" name="Google Shape;420;p49"/>
          <p:cNvSpPr/>
          <p:nvPr/>
        </p:nvSpPr>
        <p:spPr>
          <a:xfrm>
            <a:off x="4502278" y="947281"/>
            <a:ext cx="428625" cy="429022"/>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1</a:t>
            </a:r>
            <a:endParaRPr sz="1400" b="1" i="0" u="none" strike="noStrike" cap="none">
              <a:solidFill>
                <a:schemeClr val="dk1"/>
              </a:solidFill>
              <a:latin typeface="Arial"/>
              <a:ea typeface="Arial"/>
              <a:cs typeface="Arial"/>
              <a:sym typeface="Arial"/>
            </a:endParaRPr>
          </a:p>
        </p:txBody>
      </p:sp>
      <p:sp>
        <p:nvSpPr>
          <p:cNvPr id="421" name="Google Shape;421;p49"/>
          <p:cNvSpPr/>
          <p:nvPr/>
        </p:nvSpPr>
        <p:spPr>
          <a:xfrm>
            <a:off x="4502278" y="1492135"/>
            <a:ext cx="428625" cy="429022"/>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2</a:t>
            </a:r>
            <a:endParaRPr sz="1400" b="1" i="0" u="none" strike="noStrike" cap="none">
              <a:solidFill>
                <a:schemeClr val="dk1"/>
              </a:solidFill>
              <a:latin typeface="Arial"/>
              <a:ea typeface="Arial"/>
              <a:cs typeface="Arial"/>
              <a:sym typeface="Arial"/>
            </a:endParaRPr>
          </a:p>
        </p:txBody>
      </p:sp>
      <p:sp>
        <p:nvSpPr>
          <p:cNvPr id="422" name="Google Shape;422;p49"/>
          <p:cNvSpPr/>
          <p:nvPr/>
        </p:nvSpPr>
        <p:spPr>
          <a:xfrm>
            <a:off x="4502278" y="2036989"/>
            <a:ext cx="428625" cy="429022"/>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3</a:t>
            </a:r>
            <a:endParaRPr sz="1400" b="1" i="0" u="none" strike="noStrike" cap="none">
              <a:solidFill>
                <a:schemeClr val="dk1"/>
              </a:solidFill>
              <a:latin typeface="Arial"/>
              <a:ea typeface="Arial"/>
              <a:cs typeface="Arial"/>
              <a:sym typeface="Arial"/>
            </a:endParaRPr>
          </a:p>
        </p:txBody>
      </p:sp>
      <p:sp>
        <p:nvSpPr>
          <p:cNvPr id="423" name="Google Shape;423;p49"/>
          <p:cNvSpPr/>
          <p:nvPr/>
        </p:nvSpPr>
        <p:spPr>
          <a:xfrm>
            <a:off x="4502278" y="2581843"/>
            <a:ext cx="428625" cy="429022"/>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4</a:t>
            </a:r>
            <a:endParaRPr sz="1400" b="1" i="0" u="none" strike="noStrike" cap="none">
              <a:solidFill>
                <a:schemeClr val="dk1"/>
              </a:solidFill>
              <a:latin typeface="Arial"/>
              <a:ea typeface="Arial"/>
              <a:cs typeface="Arial"/>
              <a:sym typeface="Arial"/>
            </a:endParaRPr>
          </a:p>
        </p:txBody>
      </p:sp>
      <p:sp>
        <p:nvSpPr>
          <p:cNvPr id="424" name="Google Shape;424;p49"/>
          <p:cNvSpPr/>
          <p:nvPr/>
        </p:nvSpPr>
        <p:spPr>
          <a:xfrm>
            <a:off x="4502278" y="3126697"/>
            <a:ext cx="428625" cy="429022"/>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5</a:t>
            </a:r>
            <a:endParaRPr sz="1400" b="1" i="0" u="none" strike="noStrike" cap="none">
              <a:solidFill>
                <a:schemeClr val="dk1"/>
              </a:solidFill>
              <a:latin typeface="Arial"/>
              <a:ea typeface="Arial"/>
              <a:cs typeface="Arial"/>
              <a:sym typeface="Arial"/>
            </a:endParaRPr>
          </a:p>
        </p:txBody>
      </p:sp>
      <p:sp>
        <p:nvSpPr>
          <p:cNvPr id="425" name="Google Shape;425;p49"/>
          <p:cNvSpPr/>
          <p:nvPr/>
        </p:nvSpPr>
        <p:spPr>
          <a:xfrm>
            <a:off x="4502278" y="3671551"/>
            <a:ext cx="428625" cy="429022"/>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6</a:t>
            </a:r>
            <a:endParaRPr sz="1400" b="1" i="0" u="none" strike="noStrike" cap="none">
              <a:solidFill>
                <a:schemeClr val="dk1"/>
              </a:solidFill>
              <a:latin typeface="Arial"/>
              <a:ea typeface="Arial"/>
              <a:cs typeface="Arial"/>
              <a:sym typeface="Arial"/>
            </a:endParaRPr>
          </a:p>
        </p:txBody>
      </p:sp>
      <p:sp>
        <p:nvSpPr>
          <p:cNvPr id="426" name="Google Shape;426;p49"/>
          <p:cNvSpPr txBox="1">
            <a:spLocks noGrp="1"/>
          </p:cNvSpPr>
          <p:nvPr>
            <p:ph type="subTitle" idx="1"/>
          </p:nvPr>
        </p:nvSpPr>
        <p:spPr>
          <a:xfrm>
            <a:off x="5102352" y="1006771"/>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27" name="Google Shape;427;p49"/>
          <p:cNvSpPr txBox="1">
            <a:spLocks noGrp="1"/>
          </p:cNvSpPr>
          <p:nvPr>
            <p:ph type="subTitle" idx="2"/>
          </p:nvPr>
        </p:nvSpPr>
        <p:spPr>
          <a:xfrm>
            <a:off x="5102352" y="1553634"/>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28" name="Google Shape;428;p49"/>
          <p:cNvSpPr txBox="1">
            <a:spLocks noGrp="1"/>
          </p:cNvSpPr>
          <p:nvPr>
            <p:ph type="subTitle" idx="3"/>
          </p:nvPr>
        </p:nvSpPr>
        <p:spPr>
          <a:xfrm>
            <a:off x="5102352" y="2100496"/>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29" name="Google Shape;429;p49"/>
          <p:cNvSpPr txBox="1">
            <a:spLocks noGrp="1"/>
          </p:cNvSpPr>
          <p:nvPr>
            <p:ph type="subTitle" idx="4"/>
          </p:nvPr>
        </p:nvSpPr>
        <p:spPr>
          <a:xfrm>
            <a:off x="5102352" y="2647359"/>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30" name="Google Shape;430;p49"/>
          <p:cNvSpPr txBox="1">
            <a:spLocks noGrp="1"/>
          </p:cNvSpPr>
          <p:nvPr>
            <p:ph type="subTitle" idx="5"/>
          </p:nvPr>
        </p:nvSpPr>
        <p:spPr>
          <a:xfrm>
            <a:off x="5102352" y="3194221"/>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31" name="Google Shape;431;p49"/>
          <p:cNvSpPr txBox="1">
            <a:spLocks noGrp="1"/>
          </p:cNvSpPr>
          <p:nvPr>
            <p:ph type="subTitle" idx="6"/>
          </p:nvPr>
        </p:nvSpPr>
        <p:spPr>
          <a:xfrm>
            <a:off x="5102352" y="3741077"/>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4. Linear checklist (4 marks)">
  <p:cSld name="44. Linear checklist (4 marks)">
    <p:spTree>
      <p:nvGrpSpPr>
        <p:cNvPr id="1" name="Shape 432"/>
        <p:cNvGrpSpPr/>
        <p:nvPr/>
      </p:nvGrpSpPr>
      <p:grpSpPr>
        <a:xfrm>
          <a:off x="0" y="0"/>
          <a:ext cx="0" cy="0"/>
          <a:chOff x="0" y="0"/>
          <a:chExt cx="0" cy="0"/>
        </a:xfrm>
      </p:grpSpPr>
      <p:cxnSp>
        <p:nvCxnSpPr>
          <p:cNvPr id="433" name="Google Shape;433;p50"/>
          <p:cNvCxnSpPr/>
          <p:nvPr/>
        </p:nvCxnSpPr>
        <p:spPr>
          <a:xfrm>
            <a:off x="4716590" y="1745593"/>
            <a:ext cx="0" cy="1750964"/>
          </a:xfrm>
          <a:prstGeom prst="straightConnector1">
            <a:avLst/>
          </a:prstGeom>
          <a:noFill/>
          <a:ln w="19050" cap="flat" cmpd="sng">
            <a:solidFill>
              <a:schemeClr val="accent3"/>
            </a:solidFill>
            <a:prstDash val="solid"/>
            <a:round/>
            <a:headEnd type="none" w="sm" len="sm"/>
            <a:tailEnd type="none" w="sm" len="sm"/>
          </a:ln>
        </p:spPr>
      </p:cxnSp>
      <p:grpSp>
        <p:nvGrpSpPr>
          <p:cNvPr id="434" name="Google Shape;434;p50"/>
          <p:cNvGrpSpPr/>
          <p:nvPr/>
        </p:nvGrpSpPr>
        <p:grpSpPr>
          <a:xfrm>
            <a:off x="4502278" y="1578801"/>
            <a:ext cx="428625" cy="2063584"/>
            <a:chOff x="4502277" y="1577340"/>
            <a:chExt cx="428625" cy="2061675"/>
          </a:xfrm>
        </p:grpSpPr>
        <p:sp>
          <p:nvSpPr>
            <p:cNvPr id="435" name="Google Shape;435;p50"/>
            <p:cNvSpPr/>
            <p:nvPr/>
          </p:nvSpPr>
          <p:spPr>
            <a:xfrm>
              <a:off x="4502277" y="3210390"/>
              <a:ext cx="428625" cy="428625"/>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436" name="Google Shape;436;p50"/>
            <p:cNvSpPr/>
            <p:nvPr/>
          </p:nvSpPr>
          <p:spPr>
            <a:xfrm>
              <a:off x="4502277" y="2666040"/>
              <a:ext cx="428625" cy="428625"/>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437" name="Google Shape;437;p50"/>
            <p:cNvSpPr/>
            <p:nvPr/>
          </p:nvSpPr>
          <p:spPr>
            <a:xfrm>
              <a:off x="4502277" y="2121690"/>
              <a:ext cx="428625" cy="428625"/>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438" name="Google Shape;438;p50"/>
            <p:cNvSpPr/>
            <p:nvPr/>
          </p:nvSpPr>
          <p:spPr>
            <a:xfrm>
              <a:off x="4502277" y="1577340"/>
              <a:ext cx="428625" cy="428625"/>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pic>
          <p:nvPicPr>
            <p:cNvPr id="439" name="Google Shape;439;p50"/>
            <p:cNvPicPr preferRelativeResize="0"/>
            <p:nvPr/>
          </p:nvPicPr>
          <p:blipFill rotWithShape="1">
            <a:blip r:embed="rId2">
              <a:alphaModFix/>
            </a:blip>
            <a:srcRect/>
            <a:stretch/>
          </p:blipFill>
          <p:spPr>
            <a:xfrm>
              <a:off x="4630865" y="1729086"/>
              <a:ext cx="171450" cy="125133"/>
            </a:xfrm>
            <a:prstGeom prst="rect">
              <a:avLst/>
            </a:prstGeom>
            <a:noFill/>
            <a:ln>
              <a:noFill/>
            </a:ln>
          </p:spPr>
        </p:pic>
        <p:pic>
          <p:nvPicPr>
            <p:cNvPr id="440" name="Google Shape;440;p50"/>
            <p:cNvPicPr preferRelativeResize="0"/>
            <p:nvPr/>
          </p:nvPicPr>
          <p:blipFill rotWithShape="1">
            <a:blip r:embed="rId2">
              <a:alphaModFix/>
            </a:blip>
            <a:srcRect/>
            <a:stretch/>
          </p:blipFill>
          <p:spPr>
            <a:xfrm>
              <a:off x="4630865" y="2273436"/>
              <a:ext cx="171450" cy="125133"/>
            </a:xfrm>
            <a:prstGeom prst="rect">
              <a:avLst/>
            </a:prstGeom>
            <a:noFill/>
            <a:ln>
              <a:noFill/>
            </a:ln>
          </p:spPr>
        </p:pic>
        <p:pic>
          <p:nvPicPr>
            <p:cNvPr id="441" name="Google Shape;441;p50"/>
            <p:cNvPicPr preferRelativeResize="0"/>
            <p:nvPr/>
          </p:nvPicPr>
          <p:blipFill rotWithShape="1">
            <a:blip r:embed="rId2">
              <a:alphaModFix/>
            </a:blip>
            <a:srcRect/>
            <a:stretch/>
          </p:blipFill>
          <p:spPr>
            <a:xfrm>
              <a:off x="4630865" y="2817786"/>
              <a:ext cx="171450" cy="125133"/>
            </a:xfrm>
            <a:prstGeom prst="rect">
              <a:avLst/>
            </a:prstGeom>
            <a:noFill/>
            <a:ln>
              <a:noFill/>
            </a:ln>
          </p:spPr>
        </p:pic>
        <p:pic>
          <p:nvPicPr>
            <p:cNvPr id="442" name="Google Shape;442;p50"/>
            <p:cNvPicPr preferRelativeResize="0"/>
            <p:nvPr/>
          </p:nvPicPr>
          <p:blipFill rotWithShape="1">
            <a:blip r:embed="rId2">
              <a:alphaModFix/>
            </a:blip>
            <a:srcRect/>
            <a:stretch/>
          </p:blipFill>
          <p:spPr>
            <a:xfrm>
              <a:off x="4630865" y="3362136"/>
              <a:ext cx="171450" cy="125133"/>
            </a:xfrm>
            <a:prstGeom prst="rect">
              <a:avLst/>
            </a:prstGeom>
            <a:noFill/>
            <a:ln>
              <a:noFill/>
            </a:ln>
          </p:spPr>
        </p:pic>
      </p:grpSp>
      <p:sp>
        <p:nvSpPr>
          <p:cNvPr id="443" name="Google Shape;443;p50"/>
          <p:cNvSpPr txBox="1">
            <a:spLocks noGrp="1"/>
          </p:cNvSpPr>
          <p:nvPr>
            <p:ph type="title"/>
          </p:nvPr>
        </p:nvSpPr>
        <p:spPr>
          <a:xfrm>
            <a:off x="456296" y="1701787"/>
            <a:ext cx="3583200" cy="1744614"/>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444" name="Google Shape;444;p50"/>
          <p:cNvSpPr txBox="1">
            <a:spLocks noGrp="1"/>
          </p:cNvSpPr>
          <p:nvPr>
            <p:ph type="subTitle" idx="1"/>
          </p:nvPr>
        </p:nvSpPr>
        <p:spPr>
          <a:xfrm>
            <a:off x="5102352" y="1647444"/>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45" name="Google Shape;445;p50"/>
          <p:cNvSpPr txBox="1">
            <a:spLocks noGrp="1"/>
          </p:cNvSpPr>
          <p:nvPr>
            <p:ph type="subTitle" idx="2"/>
          </p:nvPr>
        </p:nvSpPr>
        <p:spPr>
          <a:xfrm>
            <a:off x="5102352" y="2196592"/>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46" name="Google Shape;446;p50"/>
          <p:cNvSpPr txBox="1">
            <a:spLocks noGrp="1"/>
          </p:cNvSpPr>
          <p:nvPr>
            <p:ph type="subTitle" idx="3"/>
          </p:nvPr>
        </p:nvSpPr>
        <p:spPr>
          <a:xfrm>
            <a:off x="5102352" y="2736588"/>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47" name="Google Shape;447;p50"/>
          <p:cNvSpPr txBox="1">
            <a:spLocks noGrp="1"/>
          </p:cNvSpPr>
          <p:nvPr>
            <p:ph type="subTitle" idx="4"/>
          </p:nvPr>
        </p:nvSpPr>
        <p:spPr>
          <a:xfrm>
            <a:off x="5102352" y="3285736"/>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9"/>
        <p:cNvGrpSpPr/>
        <p:nvPr/>
      </p:nvGrpSpPr>
      <p:grpSpPr>
        <a:xfrm>
          <a:off x="0" y="0"/>
          <a:ext cx="0" cy="0"/>
          <a:chOff x="0" y="0"/>
          <a:chExt cx="0" cy="0"/>
        </a:xfrm>
      </p:grpSpPr>
      <p:sp>
        <p:nvSpPr>
          <p:cNvPr id="60" name="Google Shape;60;p6"/>
          <p:cNvSpPr txBox="1">
            <a:spLocks noGrp="1"/>
          </p:cNvSpPr>
          <p:nvPr>
            <p:ph type="title"/>
          </p:nvPr>
        </p:nvSpPr>
        <p:spPr>
          <a:xfrm>
            <a:off x="628650" y="274098"/>
            <a:ext cx="7886700" cy="99509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6. Title with three statements">
  <p:cSld name="46. Title with three statements">
    <p:spTree>
      <p:nvGrpSpPr>
        <p:cNvPr id="1" name="Shape 448"/>
        <p:cNvGrpSpPr/>
        <p:nvPr/>
      </p:nvGrpSpPr>
      <p:grpSpPr>
        <a:xfrm>
          <a:off x="0" y="0"/>
          <a:ext cx="0" cy="0"/>
          <a:chOff x="0" y="0"/>
          <a:chExt cx="0" cy="0"/>
        </a:xfrm>
      </p:grpSpPr>
      <p:sp>
        <p:nvSpPr>
          <p:cNvPr id="449" name="Google Shape;449;p51"/>
          <p:cNvSpPr/>
          <p:nvPr/>
        </p:nvSpPr>
        <p:spPr>
          <a:xfrm>
            <a:off x="447038" y="1557241"/>
            <a:ext cx="2614500" cy="274574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50" name="Google Shape;450;p51"/>
          <p:cNvSpPr/>
          <p:nvPr/>
        </p:nvSpPr>
        <p:spPr>
          <a:xfrm>
            <a:off x="3252055" y="1557241"/>
            <a:ext cx="2673000" cy="274574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51" name="Google Shape;451;p51"/>
          <p:cNvSpPr/>
          <p:nvPr/>
        </p:nvSpPr>
        <p:spPr>
          <a:xfrm>
            <a:off x="6091387" y="1557241"/>
            <a:ext cx="2614500" cy="274574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52" name="Google Shape;452;p51"/>
          <p:cNvSpPr/>
          <p:nvPr/>
        </p:nvSpPr>
        <p:spPr>
          <a:xfrm rot="5400000">
            <a:off x="104046" y="2109310"/>
            <a:ext cx="686435"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53" name="Google Shape;453;p51"/>
          <p:cNvSpPr/>
          <p:nvPr/>
        </p:nvSpPr>
        <p:spPr>
          <a:xfrm rot="5400000">
            <a:off x="2909126" y="2185580"/>
            <a:ext cx="686435" cy="18300"/>
          </a:xfrm>
          <a:prstGeom prst="roundRect">
            <a:avLst>
              <a:gd name="adj" fmla="val 50000"/>
            </a:avLst>
          </a:prstGeom>
          <a:gradFill>
            <a:gsLst>
              <a:gs pos="0">
                <a:srgbClr val="388BFD"/>
              </a:gs>
              <a:gs pos="50000">
                <a:srgbClr val="797EF9"/>
              </a:gs>
              <a:gs pos="100000">
                <a:srgbClr val="A371F7"/>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54" name="Google Shape;454;p51"/>
          <p:cNvSpPr/>
          <p:nvPr/>
        </p:nvSpPr>
        <p:spPr>
          <a:xfrm rot="5400000">
            <a:off x="5748533" y="2185580"/>
            <a:ext cx="686435"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55" name="Google Shape;455;p51"/>
          <p:cNvSpPr txBox="1">
            <a:spLocks noGrp="1"/>
          </p:cNvSpPr>
          <p:nvPr>
            <p:ph type="title"/>
          </p:nvPr>
        </p:nvSpPr>
        <p:spPr>
          <a:xfrm>
            <a:off x="447050" y="-24497"/>
            <a:ext cx="8258700" cy="1581863"/>
          </a:xfrm>
          <a:prstGeom prst="rect">
            <a:avLst/>
          </a:prstGeom>
          <a:noFill/>
          <a:ln>
            <a:noFill/>
          </a:ln>
        </p:spPr>
        <p:txBody>
          <a:bodyPr spcFirstLastPara="1" wrap="square" lIns="34275" tIns="17150" rIns="34275" bIns="17150" anchor="ctr" anchorCtr="0">
            <a:noAutofit/>
          </a:bodyPr>
          <a:lstStyle>
            <a:lvl1pPr marR="0" lvl="0" algn="ctr">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456" name="Google Shape;456;p51"/>
          <p:cNvSpPr txBox="1">
            <a:spLocks noGrp="1"/>
          </p:cNvSpPr>
          <p:nvPr>
            <p:ph type="subTitle" idx="1"/>
          </p:nvPr>
        </p:nvSpPr>
        <p:spPr>
          <a:xfrm>
            <a:off x="652275" y="1787954"/>
            <a:ext cx="2147400" cy="673723"/>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2000"/>
              <a:buFont typeface="Arial"/>
              <a:buNone/>
              <a:defRPr sz="2000" b="1">
                <a:solidFill>
                  <a:schemeClr val="dk1"/>
                </a:solidFill>
              </a:defRPr>
            </a:lvl2pPr>
            <a:lvl3pPr lvl="2" algn="l">
              <a:lnSpc>
                <a:spcPct val="90000"/>
              </a:lnSpc>
              <a:spcBef>
                <a:spcPts val="0"/>
              </a:spcBef>
              <a:spcAft>
                <a:spcPts val="0"/>
              </a:spcAft>
              <a:buClr>
                <a:schemeClr val="dk1"/>
              </a:buClr>
              <a:buSzPts val="2000"/>
              <a:buFont typeface="Arial"/>
              <a:buNone/>
              <a:defRPr sz="2000" b="1">
                <a:solidFill>
                  <a:schemeClr val="dk1"/>
                </a:solidFill>
              </a:defRPr>
            </a:lvl3pPr>
            <a:lvl4pPr lvl="3" algn="l">
              <a:lnSpc>
                <a:spcPct val="90000"/>
              </a:lnSpc>
              <a:spcBef>
                <a:spcPts val="0"/>
              </a:spcBef>
              <a:spcAft>
                <a:spcPts val="0"/>
              </a:spcAft>
              <a:buClr>
                <a:schemeClr val="dk1"/>
              </a:buClr>
              <a:buSzPts val="2000"/>
              <a:buFont typeface="Arial"/>
              <a:buNone/>
              <a:defRPr sz="2000" b="1">
                <a:solidFill>
                  <a:schemeClr val="dk1"/>
                </a:solidFill>
              </a:defRPr>
            </a:lvl4pPr>
            <a:lvl5pPr lvl="4" algn="l">
              <a:lnSpc>
                <a:spcPct val="90000"/>
              </a:lnSpc>
              <a:spcBef>
                <a:spcPts val="0"/>
              </a:spcBef>
              <a:spcAft>
                <a:spcPts val="0"/>
              </a:spcAft>
              <a:buClr>
                <a:schemeClr val="dk1"/>
              </a:buClr>
              <a:buSzPts val="2000"/>
              <a:buFont typeface="Arial"/>
              <a:buNone/>
              <a:defRPr sz="2000" b="1">
                <a:solidFill>
                  <a:schemeClr val="dk1"/>
                </a:solidFill>
              </a:defRPr>
            </a:lvl5pPr>
            <a:lvl6pPr lvl="5" algn="l">
              <a:lnSpc>
                <a:spcPct val="90000"/>
              </a:lnSpc>
              <a:spcBef>
                <a:spcPts val="0"/>
              </a:spcBef>
              <a:spcAft>
                <a:spcPts val="0"/>
              </a:spcAft>
              <a:buClr>
                <a:schemeClr val="dk1"/>
              </a:buClr>
              <a:buSzPts val="2000"/>
              <a:buNone/>
              <a:defRPr sz="2000" b="1">
                <a:solidFill>
                  <a:schemeClr val="dk1"/>
                </a:solidFill>
              </a:defRPr>
            </a:lvl6pPr>
            <a:lvl7pPr lvl="6" algn="l">
              <a:lnSpc>
                <a:spcPct val="90000"/>
              </a:lnSpc>
              <a:spcBef>
                <a:spcPts val="0"/>
              </a:spcBef>
              <a:spcAft>
                <a:spcPts val="0"/>
              </a:spcAft>
              <a:buClr>
                <a:schemeClr val="dk1"/>
              </a:buClr>
              <a:buSzPts val="2000"/>
              <a:buNone/>
              <a:defRPr sz="2000" b="1">
                <a:solidFill>
                  <a:schemeClr val="dk1"/>
                </a:solidFill>
              </a:defRPr>
            </a:lvl7pPr>
            <a:lvl8pPr lvl="7" algn="l">
              <a:lnSpc>
                <a:spcPct val="90000"/>
              </a:lnSpc>
              <a:spcBef>
                <a:spcPts val="0"/>
              </a:spcBef>
              <a:spcAft>
                <a:spcPts val="0"/>
              </a:spcAft>
              <a:buClr>
                <a:schemeClr val="dk1"/>
              </a:buClr>
              <a:buSzPts val="2000"/>
              <a:buNone/>
              <a:defRPr sz="2000" b="1">
                <a:solidFill>
                  <a:schemeClr val="dk1"/>
                </a:solidFill>
              </a:defRPr>
            </a:lvl8pPr>
            <a:lvl9pPr lvl="8" algn="l">
              <a:lnSpc>
                <a:spcPct val="90000"/>
              </a:lnSpc>
              <a:spcBef>
                <a:spcPts val="0"/>
              </a:spcBef>
              <a:spcAft>
                <a:spcPts val="0"/>
              </a:spcAft>
              <a:buClr>
                <a:schemeClr val="dk1"/>
              </a:buClr>
              <a:buSzPts val="2000"/>
              <a:buNone/>
              <a:defRPr sz="2000" b="1">
                <a:solidFill>
                  <a:schemeClr val="dk1"/>
                </a:solidFill>
              </a:defRPr>
            </a:lvl9pPr>
          </a:lstStyle>
          <a:p>
            <a:endParaRPr/>
          </a:p>
        </p:txBody>
      </p:sp>
      <p:sp>
        <p:nvSpPr>
          <p:cNvPr id="457" name="Google Shape;457;p51"/>
          <p:cNvSpPr txBox="1">
            <a:spLocks noGrp="1"/>
          </p:cNvSpPr>
          <p:nvPr>
            <p:ph type="subTitle" idx="2"/>
          </p:nvPr>
        </p:nvSpPr>
        <p:spPr>
          <a:xfrm>
            <a:off x="652276" y="2486425"/>
            <a:ext cx="21474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458" name="Google Shape;458;p51"/>
          <p:cNvSpPr txBox="1">
            <a:spLocks noGrp="1"/>
          </p:cNvSpPr>
          <p:nvPr>
            <p:ph type="subTitle" idx="3"/>
          </p:nvPr>
        </p:nvSpPr>
        <p:spPr>
          <a:xfrm>
            <a:off x="3471450" y="1787954"/>
            <a:ext cx="2205000" cy="673723"/>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2000"/>
              <a:buFont typeface="Arial"/>
              <a:buNone/>
              <a:defRPr sz="2000" b="1">
                <a:solidFill>
                  <a:schemeClr val="dk1"/>
                </a:solidFill>
              </a:defRPr>
            </a:lvl2pPr>
            <a:lvl3pPr lvl="2" algn="l">
              <a:lnSpc>
                <a:spcPct val="90000"/>
              </a:lnSpc>
              <a:spcBef>
                <a:spcPts val="0"/>
              </a:spcBef>
              <a:spcAft>
                <a:spcPts val="0"/>
              </a:spcAft>
              <a:buClr>
                <a:schemeClr val="dk1"/>
              </a:buClr>
              <a:buSzPts val="2000"/>
              <a:buFont typeface="Arial"/>
              <a:buNone/>
              <a:defRPr sz="2000" b="1">
                <a:solidFill>
                  <a:schemeClr val="dk1"/>
                </a:solidFill>
              </a:defRPr>
            </a:lvl3pPr>
            <a:lvl4pPr lvl="3" algn="l">
              <a:lnSpc>
                <a:spcPct val="90000"/>
              </a:lnSpc>
              <a:spcBef>
                <a:spcPts val="0"/>
              </a:spcBef>
              <a:spcAft>
                <a:spcPts val="0"/>
              </a:spcAft>
              <a:buClr>
                <a:schemeClr val="dk1"/>
              </a:buClr>
              <a:buSzPts val="2000"/>
              <a:buFont typeface="Arial"/>
              <a:buNone/>
              <a:defRPr sz="2000" b="1">
                <a:solidFill>
                  <a:schemeClr val="dk1"/>
                </a:solidFill>
              </a:defRPr>
            </a:lvl4pPr>
            <a:lvl5pPr lvl="4" algn="l">
              <a:lnSpc>
                <a:spcPct val="90000"/>
              </a:lnSpc>
              <a:spcBef>
                <a:spcPts val="0"/>
              </a:spcBef>
              <a:spcAft>
                <a:spcPts val="0"/>
              </a:spcAft>
              <a:buClr>
                <a:schemeClr val="dk1"/>
              </a:buClr>
              <a:buSzPts val="2000"/>
              <a:buFont typeface="Arial"/>
              <a:buNone/>
              <a:defRPr sz="2000" b="1">
                <a:solidFill>
                  <a:schemeClr val="dk1"/>
                </a:solidFill>
              </a:defRPr>
            </a:lvl5pPr>
            <a:lvl6pPr lvl="5" algn="l">
              <a:lnSpc>
                <a:spcPct val="90000"/>
              </a:lnSpc>
              <a:spcBef>
                <a:spcPts val="0"/>
              </a:spcBef>
              <a:spcAft>
                <a:spcPts val="0"/>
              </a:spcAft>
              <a:buClr>
                <a:schemeClr val="dk1"/>
              </a:buClr>
              <a:buSzPts val="2000"/>
              <a:buNone/>
              <a:defRPr sz="2000" b="1">
                <a:solidFill>
                  <a:schemeClr val="dk1"/>
                </a:solidFill>
              </a:defRPr>
            </a:lvl6pPr>
            <a:lvl7pPr lvl="6" algn="l">
              <a:lnSpc>
                <a:spcPct val="90000"/>
              </a:lnSpc>
              <a:spcBef>
                <a:spcPts val="0"/>
              </a:spcBef>
              <a:spcAft>
                <a:spcPts val="0"/>
              </a:spcAft>
              <a:buClr>
                <a:schemeClr val="dk1"/>
              </a:buClr>
              <a:buSzPts val="2000"/>
              <a:buNone/>
              <a:defRPr sz="2000" b="1">
                <a:solidFill>
                  <a:schemeClr val="dk1"/>
                </a:solidFill>
              </a:defRPr>
            </a:lvl7pPr>
            <a:lvl8pPr lvl="7" algn="l">
              <a:lnSpc>
                <a:spcPct val="90000"/>
              </a:lnSpc>
              <a:spcBef>
                <a:spcPts val="0"/>
              </a:spcBef>
              <a:spcAft>
                <a:spcPts val="0"/>
              </a:spcAft>
              <a:buClr>
                <a:schemeClr val="dk1"/>
              </a:buClr>
              <a:buSzPts val="2000"/>
              <a:buNone/>
              <a:defRPr sz="2000" b="1">
                <a:solidFill>
                  <a:schemeClr val="dk1"/>
                </a:solidFill>
              </a:defRPr>
            </a:lvl8pPr>
            <a:lvl9pPr lvl="8" algn="l">
              <a:lnSpc>
                <a:spcPct val="90000"/>
              </a:lnSpc>
              <a:spcBef>
                <a:spcPts val="0"/>
              </a:spcBef>
              <a:spcAft>
                <a:spcPts val="0"/>
              </a:spcAft>
              <a:buClr>
                <a:schemeClr val="dk1"/>
              </a:buClr>
              <a:buSzPts val="2000"/>
              <a:buNone/>
              <a:defRPr sz="2000" b="1">
                <a:solidFill>
                  <a:schemeClr val="dk1"/>
                </a:solidFill>
              </a:defRPr>
            </a:lvl9pPr>
          </a:lstStyle>
          <a:p>
            <a:endParaRPr/>
          </a:p>
        </p:txBody>
      </p:sp>
      <p:sp>
        <p:nvSpPr>
          <p:cNvPr id="459" name="Google Shape;459;p51"/>
          <p:cNvSpPr txBox="1">
            <a:spLocks noGrp="1"/>
          </p:cNvSpPr>
          <p:nvPr>
            <p:ph type="subTitle" idx="4"/>
          </p:nvPr>
        </p:nvSpPr>
        <p:spPr>
          <a:xfrm>
            <a:off x="3471448" y="2486425"/>
            <a:ext cx="22050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460" name="Google Shape;460;p51"/>
          <p:cNvSpPr txBox="1">
            <a:spLocks noGrp="1"/>
          </p:cNvSpPr>
          <p:nvPr>
            <p:ph type="subTitle" idx="5"/>
          </p:nvPr>
        </p:nvSpPr>
        <p:spPr>
          <a:xfrm>
            <a:off x="6288475" y="1787954"/>
            <a:ext cx="2147400" cy="673723"/>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2000"/>
              <a:buFont typeface="Arial"/>
              <a:buNone/>
              <a:defRPr sz="2000" b="1">
                <a:solidFill>
                  <a:schemeClr val="dk1"/>
                </a:solidFill>
              </a:defRPr>
            </a:lvl2pPr>
            <a:lvl3pPr lvl="2" algn="l">
              <a:lnSpc>
                <a:spcPct val="90000"/>
              </a:lnSpc>
              <a:spcBef>
                <a:spcPts val="0"/>
              </a:spcBef>
              <a:spcAft>
                <a:spcPts val="0"/>
              </a:spcAft>
              <a:buClr>
                <a:schemeClr val="dk1"/>
              </a:buClr>
              <a:buSzPts val="2000"/>
              <a:buFont typeface="Arial"/>
              <a:buNone/>
              <a:defRPr sz="2000" b="1">
                <a:solidFill>
                  <a:schemeClr val="dk1"/>
                </a:solidFill>
              </a:defRPr>
            </a:lvl3pPr>
            <a:lvl4pPr lvl="3" algn="l">
              <a:lnSpc>
                <a:spcPct val="90000"/>
              </a:lnSpc>
              <a:spcBef>
                <a:spcPts val="0"/>
              </a:spcBef>
              <a:spcAft>
                <a:spcPts val="0"/>
              </a:spcAft>
              <a:buClr>
                <a:schemeClr val="dk1"/>
              </a:buClr>
              <a:buSzPts val="2000"/>
              <a:buFont typeface="Arial"/>
              <a:buNone/>
              <a:defRPr sz="2000" b="1">
                <a:solidFill>
                  <a:schemeClr val="dk1"/>
                </a:solidFill>
              </a:defRPr>
            </a:lvl4pPr>
            <a:lvl5pPr lvl="4" algn="l">
              <a:lnSpc>
                <a:spcPct val="90000"/>
              </a:lnSpc>
              <a:spcBef>
                <a:spcPts val="0"/>
              </a:spcBef>
              <a:spcAft>
                <a:spcPts val="0"/>
              </a:spcAft>
              <a:buClr>
                <a:schemeClr val="dk1"/>
              </a:buClr>
              <a:buSzPts val="2000"/>
              <a:buFont typeface="Arial"/>
              <a:buNone/>
              <a:defRPr sz="2000" b="1">
                <a:solidFill>
                  <a:schemeClr val="dk1"/>
                </a:solidFill>
              </a:defRPr>
            </a:lvl5pPr>
            <a:lvl6pPr lvl="5" algn="l">
              <a:lnSpc>
                <a:spcPct val="90000"/>
              </a:lnSpc>
              <a:spcBef>
                <a:spcPts val="0"/>
              </a:spcBef>
              <a:spcAft>
                <a:spcPts val="0"/>
              </a:spcAft>
              <a:buClr>
                <a:schemeClr val="dk1"/>
              </a:buClr>
              <a:buSzPts val="2000"/>
              <a:buNone/>
              <a:defRPr sz="2000" b="1">
                <a:solidFill>
                  <a:schemeClr val="dk1"/>
                </a:solidFill>
              </a:defRPr>
            </a:lvl6pPr>
            <a:lvl7pPr lvl="6" algn="l">
              <a:lnSpc>
                <a:spcPct val="90000"/>
              </a:lnSpc>
              <a:spcBef>
                <a:spcPts val="0"/>
              </a:spcBef>
              <a:spcAft>
                <a:spcPts val="0"/>
              </a:spcAft>
              <a:buClr>
                <a:schemeClr val="dk1"/>
              </a:buClr>
              <a:buSzPts val="2000"/>
              <a:buNone/>
              <a:defRPr sz="2000" b="1">
                <a:solidFill>
                  <a:schemeClr val="dk1"/>
                </a:solidFill>
              </a:defRPr>
            </a:lvl7pPr>
            <a:lvl8pPr lvl="7" algn="l">
              <a:lnSpc>
                <a:spcPct val="90000"/>
              </a:lnSpc>
              <a:spcBef>
                <a:spcPts val="0"/>
              </a:spcBef>
              <a:spcAft>
                <a:spcPts val="0"/>
              </a:spcAft>
              <a:buClr>
                <a:schemeClr val="dk1"/>
              </a:buClr>
              <a:buSzPts val="2000"/>
              <a:buNone/>
              <a:defRPr sz="2000" b="1">
                <a:solidFill>
                  <a:schemeClr val="dk1"/>
                </a:solidFill>
              </a:defRPr>
            </a:lvl8pPr>
            <a:lvl9pPr lvl="8" algn="l">
              <a:lnSpc>
                <a:spcPct val="90000"/>
              </a:lnSpc>
              <a:spcBef>
                <a:spcPts val="0"/>
              </a:spcBef>
              <a:spcAft>
                <a:spcPts val="0"/>
              </a:spcAft>
              <a:buClr>
                <a:schemeClr val="dk1"/>
              </a:buClr>
              <a:buSzPts val="2000"/>
              <a:buNone/>
              <a:defRPr sz="2000" b="1">
                <a:solidFill>
                  <a:schemeClr val="dk1"/>
                </a:solidFill>
              </a:defRPr>
            </a:lvl9pPr>
          </a:lstStyle>
          <a:p>
            <a:endParaRPr/>
          </a:p>
        </p:txBody>
      </p:sp>
      <p:sp>
        <p:nvSpPr>
          <p:cNvPr id="461" name="Google Shape;461;p51"/>
          <p:cNvSpPr txBox="1">
            <a:spLocks noGrp="1"/>
          </p:cNvSpPr>
          <p:nvPr>
            <p:ph type="subTitle" idx="6"/>
          </p:nvPr>
        </p:nvSpPr>
        <p:spPr>
          <a:xfrm>
            <a:off x="6288476" y="2486425"/>
            <a:ext cx="21474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47. Two photos, two statements 1">
  <p:cSld name="47. Two photos, two statements 1">
    <p:spTree>
      <p:nvGrpSpPr>
        <p:cNvPr id="1" name="Shape 462"/>
        <p:cNvGrpSpPr/>
        <p:nvPr/>
      </p:nvGrpSpPr>
      <p:grpSpPr>
        <a:xfrm>
          <a:off x="0" y="0"/>
          <a:ext cx="0" cy="0"/>
          <a:chOff x="0" y="0"/>
          <a:chExt cx="0" cy="0"/>
        </a:xfrm>
      </p:grpSpPr>
      <p:sp>
        <p:nvSpPr>
          <p:cNvPr id="463" name="Google Shape;463;p52"/>
          <p:cNvSpPr txBox="1">
            <a:spLocks noGrp="1"/>
          </p:cNvSpPr>
          <p:nvPr>
            <p:ph type="title"/>
          </p:nvPr>
        </p:nvSpPr>
        <p:spPr>
          <a:xfrm>
            <a:off x="497829" y="2137978"/>
            <a:ext cx="2948100" cy="872307"/>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464" name="Google Shape;464;p52"/>
          <p:cNvSpPr/>
          <p:nvPr/>
        </p:nvSpPr>
        <p:spPr>
          <a:xfrm>
            <a:off x="6455709" y="482650"/>
            <a:ext cx="2229000" cy="1887546"/>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465" name="Google Shape;465;p52"/>
          <p:cNvSpPr/>
          <p:nvPr/>
        </p:nvSpPr>
        <p:spPr>
          <a:xfrm>
            <a:off x="6455709" y="2598747"/>
            <a:ext cx="2229000" cy="1887546"/>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466" name="Google Shape;466;p52"/>
          <p:cNvSpPr txBox="1">
            <a:spLocks noGrp="1"/>
          </p:cNvSpPr>
          <p:nvPr>
            <p:ph type="subTitle" idx="1"/>
          </p:nvPr>
        </p:nvSpPr>
        <p:spPr>
          <a:xfrm>
            <a:off x="6616125" y="584541"/>
            <a:ext cx="1755600" cy="794235"/>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67" name="Google Shape;467;p52"/>
          <p:cNvSpPr txBox="1">
            <a:spLocks noGrp="1"/>
          </p:cNvSpPr>
          <p:nvPr>
            <p:ph type="subTitle" idx="2"/>
          </p:nvPr>
        </p:nvSpPr>
        <p:spPr>
          <a:xfrm>
            <a:off x="6616122" y="1378470"/>
            <a:ext cx="17556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68" name="Google Shape;468;p52"/>
          <p:cNvSpPr txBox="1">
            <a:spLocks noGrp="1"/>
          </p:cNvSpPr>
          <p:nvPr>
            <p:ph type="subTitle" idx="3"/>
          </p:nvPr>
        </p:nvSpPr>
        <p:spPr>
          <a:xfrm>
            <a:off x="6616125" y="2792826"/>
            <a:ext cx="1755600" cy="74862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69" name="Google Shape;469;p52"/>
          <p:cNvSpPr txBox="1">
            <a:spLocks noGrp="1"/>
          </p:cNvSpPr>
          <p:nvPr>
            <p:ph type="subTitle" idx="4"/>
          </p:nvPr>
        </p:nvSpPr>
        <p:spPr>
          <a:xfrm>
            <a:off x="6616122" y="3541447"/>
            <a:ext cx="17556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70" name="Google Shape;470;p52"/>
          <p:cNvSpPr/>
          <p:nvPr/>
        </p:nvSpPr>
        <p:spPr>
          <a:xfrm>
            <a:off x="4003484" y="482650"/>
            <a:ext cx="2229000" cy="1887546"/>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471" name="Google Shape;471;p52"/>
          <p:cNvSpPr/>
          <p:nvPr/>
        </p:nvSpPr>
        <p:spPr>
          <a:xfrm>
            <a:off x="4003484" y="2598747"/>
            <a:ext cx="2229000" cy="1887546"/>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472" name="Google Shape;472;p52"/>
          <p:cNvSpPr txBox="1">
            <a:spLocks noGrp="1"/>
          </p:cNvSpPr>
          <p:nvPr>
            <p:ph type="subTitle" idx="5"/>
          </p:nvPr>
        </p:nvSpPr>
        <p:spPr>
          <a:xfrm>
            <a:off x="4163900" y="584541"/>
            <a:ext cx="1755600" cy="794235"/>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73" name="Google Shape;473;p52"/>
          <p:cNvSpPr txBox="1">
            <a:spLocks noGrp="1"/>
          </p:cNvSpPr>
          <p:nvPr>
            <p:ph type="subTitle" idx="6"/>
          </p:nvPr>
        </p:nvSpPr>
        <p:spPr>
          <a:xfrm>
            <a:off x="4163897" y="1378470"/>
            <a:ext cx="17556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74" name="Google Shape;474;p52"/>
          <p:cNvSpPr txBox="1">
            <a:spLocks noGrp="1"/>
          </p:cNvSpPr>
          <p:nvPr>
            <p:ph type="subTitle" idx="7"/>
          </p:nvPr>
        </p:nvSpPr>
        <p:spPr>
          <a:xfrm>
            <a:off x="4163900" y="2792826"/>
            <a:ext cx="1755600" cy="74862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75" name="Google Shape;475;p52"/>
          <p:cNvSpPr txBox="1">
            <a:spLocks noGrp="1"/>
          </p:cNvSpPr>
          <p:nvPr>
            <p:ph type="subTitle" idx="8"/>
          </p:nvPr>
        </p:nvSpPr>
        <p:spPr>
          <a:xfrm>
            <a:off x="4163897" y="3541447"/>
            <a:ext cx="17556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76" name="Google Shape;476;p52"/>
          <p:cNvSpPr/>
          <p:nvPr/>
        </p:nvSpPr>
        <p:spPr>
          <a:xfrm rot="-5400000" flipH="1">
            <a:off x="3660483" y="1019534"/>
            <a:ext cx="686435"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77" name="Google Shape;477;p52"/>
          <p:cNvSpPr/>
          <p:nvPr/>
        </p:nvSpPr>
        <p:spPr>
          <a:xfrm rot="5400000">
            <a:off x="3660484" y="3126894"/>
            <a:ext cx="686435"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78" name="Google Shape;478;p52"/>
          <p:cNvSpPr/>
          <p:nvPr/>
        </p:nvSpPr>
        <p:spPr>
          <a:xfrm rot="-5400000">
            <a:off x="6111578" y="3126894"/>
            <a:ext cx="686435" cy="18300"/>
          </a:xfrm>
          <a:prstGeom prst="roundRect">
            <a:avLst>
              <a:gd name="adj" fmla="val 50000"/>
            </a:avLst>
          </a:prstGeom>
          <a:gradFill>
            <a:gsLst>
              <a:gs pos="0">
                <a:srgbClr val="57CCC5"/>
              </a:gs>
              <a:gs pos="100000">
                <a:srgbClr val="56D364"/>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79" name="Google Shape;479;p52"/>
          <p:cNvSpPr/>
          <p:nvPr/>
        </p:nvSpPr>
        <p:spPr>
          <a:xfrm rot="5400000" flipH="1">
            <a:off x="6111578" y="1019534"/>
            <a:ext cx="686435" cy="18300"/>
          </a:xfrm>
          <a:prstGeom prst="roundRect">
            <a:avLst>
              <a:gd name="adj" fmla="val 50000"/>
            </a:avLst>
          </a:prstGeom>
          <a:gradFill>
            <a:gsLst>
              <a:gs pos="0">
                <a:srgbClr val="797EF9"/>
              </a:gs>
              <a:gs pos="100000">
                <a:srgbClr val="A371F7"/>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8. Two photos, two statements">
  <p:cSld name="48. Two photos, two statements">
    <p:spTree>
      <p:nvGrpSpPr>
        <p:cNvPr id="1" name="Shape 480"/>
        <p:cNvGrpSpPr/>
        <p:nvPr/>
      </p:nvGrpSpPr>
      <p:grpSpPr>
        <a:xfrm>
          <a:off x="0" y="0"/>
          <a:ext cx="0" cy="0"/>
          <a:chOff x="0" y="0"/>
          <a:chExt cx="0" cy="0"/>
        </a:xfrm>
      </p:grpSpPr>
      <p:pic>
        <p:nvPicPr>
          <p:cNvPr id="481" name="Google Shape;481;p53"/>
          <p:cNvPicPr preferRelativeResize="0"/>
          <p:nvPr/>
        </p:nvPicPr>
        <p:blipFill rotWithShape="1">
          <a:blip r:embed="rId2">
            <a:alphaModFix/>
          </a:blip>
          <a:srcRect/>
          <a:stretch/>
        </p:blipFill>
        <p:spPr>
          <a:xfrm>
            <a:off x="-205945" y="-1302230"/>
            <a:ext cx="5143500" cy="5148263"/>
          </a:xfrm>
          <a:prstGeom prst="rect">
            <a:avLst/>
          </a:prstGeom>
          <a:noFill/>
          <a:ln>
            <a:noFill/>
          </a:ln>
        </p:spPr>
      </p:pic>
      <p:sp>
        <p:nvSpPr>
          <p:cNvPr id="482" name="Google Shape;482;p53"/>
          <p:cNvSpPr>
            <a:spLocks noGrp="1"/>
          </p:cNvSpPr>
          <p:nvPr>
            <p:ph type="pic" idx="2"/>
          </p:nvPr>
        </p:nvSpPr>
        <p:spPr>
          <a:xfrm>
            <a:off x="2217084" y="2584384"/>
            <a:ext cx="2228850" cy="1887696"/>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
        <p:nvSpPr>
          <p:cNvPr id="483" name="Google Shape;483;p53"/>
          <p:cNvSpPr>
            <a:spLocks noGrp="1"/>
          </p:cNvSpPr>
          <p:nvPr>
            <p:ph type="pic" idx="3"/>
          </p:nvPr>
        </p:nvSpPr>
        <p:spPr>
          <a:xfrm>
            <a:off x="2217084" y="482650"/>
            <a:ext cx="2228850" cy="1887696"/>
          </a:xfrm>
          <a:prstGeom prst="roundRect">
            <a:avLst>
              <a:gd name="adj" fmla="val 4636"/>
            </a:avLst>
          </a:prstGeom>
          <a:solidFill>
            <a:srgbClr val="0A0C10"/>
          </a:solidFill>
          <a:ln w="9525" cap="flat" cmpd="sng">
            <a:solidFill>
              <a:srgbClr val="21262D"/>
            </a:solidFill>
            <a:prstDash val="solid"/>
            <a:round/>
            <a:headEnd type="none" w="sm" len="sm"/>
            <a:tailEnd type="none" w="sm" len="sm"/>
          </a:ln>
        </p:spPr>
      </p:sp>
      <p:sp>
        <p:nvSpPr>
          <p:cNvPr id="484" name="Google Shape;484;p53"/>
          <p:cNvSpPr/>
          <p:nvPr/>
        </p:nvSpPr>
        <p:spPr>
          <a:xfrm>
            <a:off x="4703109" y="482650"/>
            <a:ext cx="2228850" cy="1887696"/>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485" name="Google Shape;485;p53"/>
          <p:cNvSpPr/>
          <p:nvPr/>
        </p:nvSpPr>
        <p:spPr>
          <a:xfrm>
            <a:off x="4703109" y="2598747"/>
            <a:ext cx="2228850" cy="1887696"/>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486" name="Google Shape;486;p53"/>
          <p:cNvSpPr txBox="1">
            <a:spLocks noGrp="1"/>
          </p:cNvSpPr>
          <p:nvPr>
            <p:ph type="subTitle" idx="1"/>
          </p:nvPr>
        </p:nvSpPr>
        <p:spPr>
          <a:xfrm>
            <a:off x="4806379" y="660811"/>
            <a:ext cx="1937400" cy="565119"/>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87" name="Google Shape;487;p53"/>
          <p:cNvSpPr txBox="1">
            <a:spLocks noGrp="1"/>
          </p:cNvSpPr>
          <p:nvPr>
            <p:ph type="subTitle" idx="4"/>
          </p:nvPr>
        </p:nvSpPr>
        <p:spPr>
          <a:xfrm>
            <a:off x="4806375" y="1225930"/>
            <a:ext cx="19374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88" name="Google Shape;488;p53"/>
          <p:cNvSpPr txBox="1">
            <a:spLocks noGrp="1"/>
          </p:cNvSpPr>
          <p:nvPr>
            <p:ph type="subTitle" idx="5"/>
          </p:nvPr>
        </p:nvSpPr>
        <p:spPr>
          <a:xfrm>
            <a:off x="4806379" y="2792830"/>
            <a:ext cx="1937400" cy="59608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89" name="Google Shape;489;p53"/>
          <p:cNvSpPr txBox="1">
            <a:spLocks noGrp="1"/>
          </p:cNvSpPr>
          <p:nvPr>
            <p:ph type="subTitle" idx="6"/>
          </p:nvPr>
        </p:nvSpPr>
        <p:spPr>
          <a:xfrm>
            <a:off x="4806375" y="3388909"/>
            <a:ext cx="19374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90" name="Google Shape;490;p53"/>
          <p:cNvSpPr/>
          <p:nvPr/>
        </p:nvSpPr>
        <p:spPr>
          <a:xfrm rot="-5400000" flipH="1">
            <a:off x="4359133" y="994886"/>
            <a:ext cx="686435"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91" name="Google Shape;491;p53"/>
          <p:cNvSpPr/>
          <p:nvPr/>
        </p:nvSpPr>
        <p:spPr>
          <a:xfrm rot="5400000">
            <a:off x="4359134" y="3102247"/>
            <a:ext cx="686435"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9. One photo, one statement with title">
  <p:cSld name="49. One photo, one statement with title">
    <p:spTree>
      <p:nvGrpSpPr>
        <p:cNvPr id="1" name="Shape 492"/>
        <p:cNvGrpSpPr/>
        <p:nvPr/>
      </p:nvGrpSpPr>
      <p:grpSpPr>
        <a:xfrm>
          <a:off x="0" y="0"/>
          <a:ext cx="0" cy="0"/>
          <a:chOff x="0" y="0"/>
          <a:chExt cx="0" cy="0"/>
        </a:xfrm>
      </p:grpSpPr>
      <p:pic>
        <p:nvPicPr>
          <p:cNvPr id="493" name="Google Shape;493;p54"/>
          <p:cNvPicPr preferRelativeResize="0"/>
          <p:nvPr/>
        </p:nvPicPr>
        <p:blipFill rotWithShape="1">
          <a:blip r:embed="rId2">
            <a:alphaModFix/>
          </a:blip>
          <a:srcRect/>
          <a:stretch/>
        </p:blipFill>
        <p:spPr>
          <a:xfrm>
            <a:off x="1892963" y="-734261"/>
            <a:ext cx="5143500" cy="5148263"/>
          </a:xfrm>
          <a:prstGeom prst="rect">
            <a:avLst/>
          </a:prstGeom>
          <a:noFill/>
          <a:ln>
            <a:noFill/>
          </a:ln>
        </p:spPr>
      </p:pic>
      <p:sp>
        <p:nvSpPr>
          <p:cNvPr id="494" name="Google Shape;494;p54"/>
          <p:cNvSpPr>
            <a:spLocks noGrp="1"/>
          </p:cNvSpPr>
          <p:nvPr>
            <p:ph type="pic" idx="2"/>
          </p:nvPr>
        </p:nvSpPr>
        <p:spPr>
          <a:xfrm>
            <a:off x="513645" y="686435"/>
            <a:ext cx="4457700" cy="3775393"/>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495" name="Google Shape;495;p54"/>
          <p:cNvSpPr txBox="1">
            <a:spLocks noGrp="1"/>
          </p:cNvSpPr>
          <p:nvPr>
            <p:ph type="subTitle" idx="1"/>
          </p:nvPr>
        </p:nvSpPr>
        <p:spPr>
          <a:xfrm>
            <a:off x="5343150" y="2516929"/>
            <a:ext cx="34479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96" name="Google Shape;496;p54"/>
          <p:cNvSpPr txBox="1">
            <a:spLocks noGrp="1"/>
          </p:cNvSpPr>
          <p:nvPr>
            <p:ph type="title"/>
          </p:nvPr>
        </p:nvSpPr>
        <p:spPr>
          <a:xfrm>
            <a:off x="5343151" y="1589546"/>
            <a:ext cx="3447900" cy="872307"/>
          </a:xfrm>
          <a:prstGeom prst="rect">
            <a:avLst/>
          </a:prstGeom>
          <a:noFill/>
          <a:ln>
            <a:noFill/>
          </a:ln>
        </p:spPr>
        <p:txBody>
          <a:bodyPr spcFirstLastPara="1" wrap="square" lIns="34275" tIns="17150" rIns="34275" bIns="17150" anchor="b"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sp>
        <p:nvSpPr>
          <p:cNvPr id="497" name="Google Shape;497;p54"/>
          <p:cNvSpPr txBox="1">
            <a:spLocks noGrp="1"/>
          </p:cNvSpPr>
          <p:nvPr>
            <p:ph type="subTitle" idx="3"/>
          </p:nvPr>
        </p:nvSpPr>
        <p:spPr>
          <a:xfrm>
            <a:off x="5343150" y="2831545"/>
            <a:ext cx="34479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0. One photo, one statement with large title">
  <p:cSld name="50. One photo, one statement with large title">
    <p:spTree>
      <p:nvGrpSpPr>
        <p:cNvPr id="1" name="Shape 498"/>
        <p:cNvGrpSpPr/>
        <p:nvPr/>
      </p:nvGrpSpPr>
      <p:grpSpPr>
        <a:xfrm>
          <a:off x="0" y="0"/>
          <a:ext cx="0" cy="0"/>
          <a:chOff x="0" y="0"/>
          <a:chExt cx="0" cy="0"/>
        </a:xfrm>
      </p:grpSpPr>
      <p:pic>
        <p:nvPicPr>
          <p:cNvPr id="499" name="Google Shape;499;p55"/>
          <p:cNvPicPr preferRelativeResize="0"/>
          <p:nvPr/>
        </p:nvPicPr>
        <p:blipFill rotWithShape="1">
          <a:blip r:embed="rId2">
            <a:alphaModFix/>
          </a:blip>
          <a:srcRect/>
          <a:stretch/>
        </p:blipFill>
        <p:spPr>
          <a:xfrm>
            <a:off x="4598030" y="-1128694"/>
            <a:ext cx="5143500" cy="5148263"/>
          </a:xfrm>
          <a:prstGeom prst="rect">
            <a:avLst/>
          </a:prstGeom>
          <a:noFill/>
          <a:ln>
            <a:noFill/>
          </a:ln>
        </p:spPr>
      </p:pic>
      <p:sp>
        <p:nvSpPr>
          <p:cNvPr id="500" name="Google Shape;500;p55"/>
          <p:cNvSpPr txBox="1">
            <a:spLocks noGrp="1"/>
          </p:cNvSpPr>
          <p:nvPr>
            <p:ph type="subTitle" idx="1"/>
          </p:nvPr>
        </p:nvSpPr>
        <p:spPr>
          <a:xfrm>
            <a:off x="342525" y="2516929"/>
            <a:ext cx="34479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01" name="Google Shape;501;p55"/>
          <p:cNvSpPr txBox="1">
            <a:spLocks noGrp="1"/>
          </p:cNvSpPr>
          <p:nvPr>
            <p:ph type="title"/>
          </p:nvPr>
        </p:nvSpPr>
        <p:spPr>
          <a:xfrm>
            <a:off x="342525" y="1589546"/>
            <a:ext cx="3447900" cy="872307"/>
          </a:xfrm>
          <a:prstGeom prst="rect">
            <a:avLst/>
          </a:prstGeom>
          <a:noFill/>
          <a:ln>
            <a:noFill/>
          </a:ln>
        </p:spPr>
        <p:txBody>
          <a:bodyPr spcFirstLastPara="1" wrap="square" lIns="34275" tIns="17150" rIns="34275" bIns="17150" anchor="b"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sp>
        <p:nvSpPr>
          <p:cNvPr id="502" name="Google Shape;502;p55"/>
          <p:cNvSpPr txBox="1">
            <a:spLocks noGrp="1"/>
          </p:cNvSpPr>
          <p:nvPr>
            <p:ph type="subTitle" idx="2"/>
          </p:nvPr>
        </p:nvSpPr>
        <p:spPr>
          <a:xfrm>
            <a:off x="342525" y="2831545"/>
            <a:ext cx="34479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503" name="Google Shape;503;p55"/>
          <p:cNvSpPr>
            <a:spLocks noGrp="1"/>
          </p:cNvSpPr>
          <p:nvPr>
            <p:ph type="pic" idx="3"/>
          </p:nvPr>
        </p:nvSpPr>
        <p:spPr>
          <a:xfrm>
            <a:off x="4069645" y="686435"/>
            <a:ext cx="4457700" cy="3775393"/>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51. One photo, two statements">
  <p:cSld name="51. One photo, two statements">
    <p:spTree>
      <p:nvGrpSpPr>
        <p:cNvPr id="1" name="Shape 504"/>
        <p:cNvGrpSpPr/>
        <p:nvPr/>
      </p:nvGrpSpPr>
      <p:grpSpPr>
        <a:xfrm>
          <a:off x="0" y="0"/>
          <a:ext cx="0" cy="0"/>
          <a:chOff x="0" y="0"/>
          <a:chExt cx="0" cy="0"/>
        </a:xfrm>
      </p:grpSpPr>
      <p:pic>
        <p:nvPicPr>
          <p:cNvPr id="505" name="Google Shape;505;p56"/>
          <p:cNvPicPr preferRelativeResize="0"/>
          <p:nvPr/>
        </p:nvPicPr>
        <p:blipFill rotWithShape="1">
          <a:blip r:embed="rId2">
            <a:alphaModFix/>
          </a:blip>
          <a:srcRect/>
          <a:stretch/>
        </p:blipFill>
        <p:spPr>
          <a:xfrm>
            <a:off x="1892963" y="-686435"/>
            <a:ext cx="5143500" cy="5148263"/>
          </a:xfrm>
          <a:prstGeom prst="rect">
            <a:avLst/>
          </a:prstGeom>
          <a:noFill/>
          <a:ln>
            <a:noFill/>
          </a:ln>
        </p:spPr>
      </p:pic>
      <p:sp>
        <p:nvSpPr>
          <p:cNvPr id="506" name="Google Shape;506;p56"/>
          <p:cNvSpPr/>
          <p:nvPr/>
        </p:nvSpPr>
        <p:spPr>
          <a:xfrm>
            <a:off x="5794183" y="781714"/>
            <a:ext cx="542400" cy="546506"/>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07" name="Google Shape;507;p56"/>
          <p:cNvSpPr/>
          <p:nvPr/>
        </p:nvSpPr>
        <p:spPr>
          <a:xfrm>
            <a:off x="5794203" y="2686716"/>
            <a:ext cx="542400" cy="546506"/>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08" name="Google Shape;508;p56"/>
          <p:cNvSpPr>
            <a:spLocks noGrp="1"/>
          </p:cNvSpPr>
          <p:nvPr>
            <p:ph type="pic" idx="2"/>
          </p:nvPr>
        </p:nvSpPr>
        <p:spPr>
          <a:xfrm>
            <a:off x="513645" y="686435"/>
            <a:ext cx="4457700" cy="3775393"/>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
        <p:nvSpPr>
          <p:cNvPr id="509" name="Google Shape;509;p56"/>
          <p:cNvSpPr txBox="1">
            <a:spLocks noGrp="1"/>
          </p:cNvSpPr>
          <p:nvPr>
            <p:ph type="subTitle" idx="1"/>
          </p:nvPr>
        </p:nvSpPr>
        <p:spPr>
          <a:xfrm>
            <a:off x="5724144" y="1450903"/>
            <a:ext cx="2999100" cy="368326"/>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10" name="Google Shape;510;p56"/>
          <p:cNvSpPr txBox="1">
            <a:spLocks noGrp="1"/>
          </p:cNvSpPr>
          <p:nvPr>
            <p:ph type="subTitle" idx="3"/>
          </p:nvPr>
        </p:nvSpPr>
        <p:spPr>
          <a:xfrm>
            <a:off x="5724144" y="1694132"/>
            <a:ext cx="29991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511" name="Google Shape;511;p56"/>
          <p:cNvSpPr txBox="1">
            <a:spLocks noGrp="1"/>
          </p:cNvSpPr>
          <p:nvPr>
            <p:ph type="subTitle" idx="4"/>
          </p:nvPr>
        </p:nvSpPr>
        <p:spPr>
          <a:xfrm>
            <a:off x="5724144" y="3355905"/>
            <a:ext cx="2999100" cy="367037"/>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12" name="Google Shape;512;p56"/>
          <p:cNvSpPr txBox="1">
            <a:spLocks noGrp="1"/>
          </p:cNvSpPr>
          <p:nvPr>
            <p:ph type="subTitle" idx="5"/>
          </p:nvPr>
        </p:nvSpPr>
        <p:spPr>
          <a:xfrm>
            <a:off x="5724144" y="3597846"/>
            <a:ext cx="29991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513" name="Google Shape;513;p56"/>
          <p:cNvSpPr>
            <a:spLocks noGrp="1"/>
          </p:cNvSpPr>
          <p:nvPr>
            <p:ph type="pic" idx="6"/>
          </p:nvPr>
        </p:nvSpPr>
        <p:spPr>
          <a:xfrm>
            <a:off x="5905363" y="894799"/>
            <a:ext cx="320040" cy="320336"/>
          </a:xfrm>
          <a:prstGeom prst="rect">
            <a:avLst/>
          </a:prstGeom>
          <a:noFill/>
          <a:ln>
            <a:noFill/>
          </a:ln>
        </p:spPr>
      </p:sp>
      <p:sp>
        <p:nvSpPr>
          <p:cNvPr id="514" name="Google Shape;514;p56"/>
          <p:cNvSpPr>
            <a:spLocks noGrp="1"/>
          </p:cNvSpPr>
          <p:nvPr>
            <p:ph type="pic" idx="7"/>
          </p:nvPr>
        </p:nvSpPr>
        <p:spPr>
          <a:xfrm>
            <a:off x="5905363" y="2799801"/>
            <a:ext cx="320040" cy="320336"/>
          </a:xfrm>
          <a:prstGeom prst="rect">
            <a:avLst/>
          </a:prstGeom>
          <a:noFill/>
          <a:ln>
            <a:noFill/>
          </a:ln>
        </p:spPr>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2. Three photos, three statements">
  <p:cSld name="52. Three photos, three statements">
    <p:spTree>
      <p:nvGrpSpPr>
        <p:cNvPr id="1" name="Shape 515"/>
        <p:cNvGrpSpPr/>
        <p:nvPr/>
      </p:nvGrpSpPr>
      <p:grpSpPr>
        <a:xfrm>
          <a:off x="0" y="0"/>
          <a:ext cx="0" cy="0"/>
          <a:chOff x="0" y="0"/>
          <a:chExt cx="0" cy="0"/>
        </a:xfrm>
      </p:grpSpPr>
      <p:sp>
        <p:nvSpPr>
          <p:cNvPr id="516" name="Google Shape;516;p57"/>
          <p:cNvSpPr/>
          <p:nvPr/>
        </p:nvSpPr>
        <p:spPr>
          <a:xfrm>
            <a:off x="811183" y="2765054"/>
            <a:ext cx="546000" cy="549208"/>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pic>
        <p:nvPicPr>
          <p:cNvPr id="517" name="Google Shape;517;p57"/>
          <p:cNvPicPr preferRelativeResize="0"/>
          <p:nvPr/>
        </p:nvPicPr>
        <p:blipFill rotWithShape="1">
          <a:blip r:embed="rId2">
            <a:alphaModFix/>
          </a:blip>
          <a:srcRect/>
          <a:stretch/>
        </p:blipFill>
        <p:spPr>
          <a:xfrm>
            <a:off x="5455954" y="-948373"/>
            <a:ext cx="4118116" cy="4121929"/>
          </a:xfrm>
          <a:prstGeom prst="rect">
            <a:avLst/>
          </a:prstGeom>
          <a:noFill/>
          <a:ln>
            <a:noFill/>
          </a:ln>
        </p:spPr>
      </p:pic>
      <p:sp>
        <p:nvSpPr>
          <p:cNvPr id="518" name="Google Shape;518;p57"/>
          <p:cNvSpPr>
            <a:spLocks noGrp="1"/>
          </p:cNvSpPr>
          <p:nvPr>
            <p:ph type="pic" idx="2"/>
          </p:nvPr>
        </p:nvSpPr>
        <p:spPr>
          <a:xfrm>
            <a:off x="809868" y="668372"/>
            <a:ext cx="2228850" cy="1887696"/>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
        <p:nvSpPr>
          <p:cNvPr id="519" name="Google Shape;519;p57"/>
          <p:cNvSpPr>
            <a:spLocks noGrp="1"/>
          </p:cNvSpPr>
          <p:nvPr>
            <p:ph type="pic" idx="3"/>
          </p:nvPr>
        </p:nvSpPr>
        <p:spPr>
          <a:xfrm>
            <a:off x="3457575" y="668372"/>
            <a:ext cx="2228850" cy="1887696"/>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
        <p:nvSpPr>
          <p:cNvPr id="520" name="Google Shape;520;p57"/>
          <p:cNvSpPr>
            <a:spLocks noGrp="1"/>
          </p:cNvSpPr>
          <p:nvPr>
            <p:ph type="pic" idx="4"/>
          </p:nvPr>
        </p:nvSpPr>
        <p:spPr>
          <a:xfrm>
            <a:off x="6105282" y="668372"/>
            <a:ext cx="2228850" cy="1887696"/>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
        <p:nvSpPr>
          <p:cNvPr id="521" name="Google Shape;521;p57"/>
          <p:cNvSpPr/>
          <p:nvPr/>
        </p:nvSpPr>
        <p:spPr>
          <a:xfrm>
            <a:off x="3456427" y="2762227"/>
            <a:ext cx="546000" cy="549208"/>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22" name="Google Shape;522;p57"/>
          <p:cNvSpPr/>
          <p:nvPr/>
        </p:nvSpPr>
        <p:spPr>
          <a:xfrm>
            <a:off x="6101676" y="2762227"/>
            <a:ext cx="546000" cy="549208"/>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23" name="Google Shape;523;p57"/>
          <p:cNvSpPr txBox="1">
            <a:spLocks noGrp="1"/>
          </p:cNvSpPr>
          <p:nvPr>
            <p:ph type="subTitle" idx="1"/>
          </p:nvPr>
        </p:nvSpPr>
        <p:spPr>
          <a:xfrm>
            <a:off x="737625" y="3364847"/>
            <a:ext cx="2231100" cy="628782"/>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24" name="Google Shape;524;p57"/>
          <p:cNvSpPr txBox="1">
            <a:spLocks noGrp="1"/>
          </p:cNvSpPr>
          <p:nvPr>
            <p:ph type="subTitle" idx="5"/>
          </p:nvPr>
        </p:nvSpPr>
        <p:spPr>
          <a:xfrm>
            <a:off x="737616" y="3859291"/>
            <a:ext cx="22311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525" name="Google Shape;525;p57"/>
          <p:cNvSpPr txBox="1">
            <a:spLocks noGrp="1"/>
          </p:cNvSpPr>
          <p:nvPr>
            <p:ph type="subTitle" idx="6"/>
          </p:nvPr>
        </p:nvSpPr>
        <p:spPr>
          <a:xfrm>
            <a:off x="3380225" y="3364772"/>
            <a:ext cx="2231100" cy="628782"/>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26" name="Google Shape;526;p57"/>
          <p:cNvSpPr txBox="1">
            <a:spLocks noGrp="1"/>
          </p:cNvSpPr>
          <p:nvPr>
            <p:ph type="subTitle" idx="7"/>
          </p:nvPr>
        </p:nvSpPr>
        <p:spPr>
          <a:xfrm>
            <a:off x="3380232" y="3859291"/>
            <a:ext cx="22311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527" name="Google Shape;527;p57"/>
          <p:cNvSpPr txBox="1">
            <a:spLocks noGrp="1"/>
          </p:cNvSpPr>
          <p:nvPr>
            <p:ph type="subTitle" idx="8"/>
          </p:nvPr>
        </p:nvSpPr>
        <p:spPr>
          <a:xfrm>
            <a:off x="6032000" y="3364772"/>
            <a:ext cx="2231100" cy="628782"/>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28" name="Google Shape;528;p57"/>
          <p:cNvSpPr txBox="1">
            <a:spLocks noGrp="1"/>
          </p:cNvSpPr>
          <p:nvPr>
            <p:ph type="subTitle" idx="9"/>
          </p:nvPr>
        </p:nvSpPr>
        <p:spPr>
          <a:xfrm>
            <a:off x="6031992" y="3859291"/>
            <a:ext cx="22311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529" name="Google Shape;529;p57"/>
          <p:cNvSpPr>
            <a:spLocks noGrp="1"/>
          </p:cNvSpPr>
          <p:nvPr>
            <p:ph type="pic" idx="13"/>
          </p:nvPr>
        </p:nvSpPr>
        <p:spPr>
          <a:xfrm>
            <a:off x="3569407" y="2876869"/>
            <a:ext cx="320040" cy="320336"/>
          </a:xfrm>
          <a:prstGeom prst="rect">
            <a:avLst/>
          </a:prstGeom>
          <a:noFill/>
          <a:ln>
            <a:noFill/>
          </a:ln>
        </p:spPr>
      </p:sp>
      <p:sp>
        <p:nvSpPr>
          <p:cNvPr id="530" name="Google Shape;530;p57"/>
          <p:cNvSpPr>
            <a:spLocks noGrp="1"/>
          </p:cNvSpPr>
          <p:nvPr>
            <p:ph type="pic" idx="14"/>
          </p:nvPr>
        </p:nvSpPr>
        <p:spPr>
          <a:xfrm>
            <a:off x="924163" y="2876663"/>
            <a:ext cx="320040" cy="320336"/>
          </a:xfrm>
          <a:prstGeom prst="rect">
            <a:avLst/>
          </a:prstGeom>
          <a:noFill/>
          <a:ln>
            <a:noFill/>
          </a:ln>
        </p:spPr>
      </p:sp>
      <p:sp>
        <p:nvSpPr>
          <p:cNvPr id="531" name="Google Shape;531;p57"/>
          <p:cNvSpPr>
            <a:spLocks noGrp="1"/>
          </p:cNvSpPr>
          <p:nvPr>
            <p:ph type="pic" idx="15"/>
          </p:nvPr>
        </p:nvSpPr>
        <p:spPr>
          <a:xfrm>
            <a:off x="6214656" y="2876663"/>
            <a:ext cx="320040" cy="320336"/>
          </a:xfrm>
          <a:prstGeom prst="rect">
            <a:avLst/>
          </a:prstGeom>
          <a:noFill/>
          <a:ln>
            <a:noFill/>
          </a:ln>
        </p:spPr>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3. Three photos, three statements, title">
  <p:cSld name="53. Three photos, three statements, title">
    <p:spTree>
      <p:nvGrpSpPr>
        <p:cNvPr id="1" name="Shape 532"/>
        <p:cNvGrpSpPr/>
        <p:nvPr/>
      </p:nvGrpSpPr>
      <p:grpSpPr>
        <a:xfrm>
          <a:off x="0" y="0"/>
          <a:ext cx="0" cy="0"/>
          <a:chOff x="0" y="0"/>
          <a:chExt cx="0" cy="0"/>
        </a:xfrm>
      </p:grpSpPr>
      <p:sp>
        <p:nvSpPr>
          <p:cNvPr id="533" name="Google Shape;533;p58"/>
          <p:cNvSpPr>
            <a:spLocks noGrp="1"/>
          </p:cNvSpPr>
          <p:nvPr>
            <p:ph type="pic" idx="2"/>
          </p:nvPr>
        </p:nvSpPr>
        <p:spPr>
          <a:xfrm>
            <a:off x="809868" y="1300825"/>
            <a:ext cx="2228850" cy="1887696"/>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
        <p:nvSpPr>
          <p:cNvPr id="534" name="Google Shape;534;p58"/>
          <p:cNvSpPr>
            <a:spLocks noGrp="1"/>
          </p:cNvSpPr>
          <p:nvPr>
            <p:ph type="pic" idx="3"/>
          </p:nvPr>
        </p:nvSpPr>
        <p:spPr>
          <a:xfrm>
            <a:off x="3457575" y="1300825"/>
            <a:ext cx="2228850" cy="1887696"/>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
        <p:nvSpPr>
          <p:cNvPr id="535" name="Google Shape;535;p58"/>
          <p:cNvSpPr>
            <a:spLocks noGrp="1"/>
          </p:cNvSpPr>
          <p:nvPr>
            <p:ph type="pic" idx="4"/>
          </p:nvPr>
        </p:nvSpPr>
        <p:spPr>
          <a:xfrm>
            <a:off x="6105282" y="1300825"/>
            <a:ext cx="2228850" cy="1887696"/>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
        <p:nvSpPr>
          <p:cNvPr id="536" name="Google Shape;536;p58"/>
          <p:cNvSpPr txBox="1">
            <a:spLocks noGrp="1"/>
          </p:cNvSpPr>
          <p:nvPr>
            <p:ph type="title"/>
          </p:nvPr>
        </p:nvSpPr>
        <p:spPr>
          <a:xfrm>
            <a:off x="809868" y="277290"/>
            <a:ext cx="6858000" cy="872410"/>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537" name="Google Shape;537;p58"/>
          <p:cNvSpPr txBox="1">
            <a:spLocks noGrp="1"/>
          </p:cNvSpPr>
          <p:nvPr>
            <p:ph type="subTitle" idx="1"/>
          </p:nvPr>
        </p:nvSpPr>
        <p:spPr>
          <a:xfrm>
            <a:off x="814975" y="3339721"/>
            <a:ext cx="2231100" cy="628782"/>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38" name="Google Shape;538;p58"/>
          <p:cNvSpPr txBox="1">
            <a:spLocks noGrp="1"/>
          </p:cNvSpPr>
          <p:nvPr>
            <p:ph type="subTitle" idx="5"/>
          </p:nvPr>
        </p:nvSpPr>
        <p:spPr>
          <a:xfrm>
            <a:off x="814966" y="3834164"/>
            <a:ext cx="22311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539" name="Google Shape;539;p58"/>
          <p:cNvSpPr txBox="1">
            <a:spLocks noGrp="1"/>
          </p:cNvSpPr>
          <p:nvPr>
            <p:ph type="subTitle" idx="6"/>
          </p:nvPr>
        </p:nvSpPr>
        <p:spPr>
          <a:xfrm>
            <a:off x="3457575" y="3339646"/>
            <a:ext cx="2231100" cy="628782"/>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40" name="Google Shape;540;p58"/>
          <p:cNvSpPr txBox="1">
            <a:spLocks noGrp="1"/>
          </p:cNvSpPr>
          <p:nvPr>
            <p:ph type="subTitle" idx="7"/>
          </p:nvPr>
        </p:nvSpPr>
        <p:spPr>
          <a:xfrm>
            <a:off x="3457582" y="3834164"/>
            <a:ext cx="22311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541" name="Google Shape;541;p58"/>
          <p:cNvSpPr txBox="1">
            <a:spLocks noGrp="1"/>
          </p:cNvSpPr>
          <p:nvPr>
            <p:ph type="subTitle" idx="8"/>
          </p:nvPr>
        </p:nvSpPr>
        <p:spPr>
          <a:xfrm>
            <a:off x="6109350" y="3339646"/>
            <a:ext cx="2231100" cy="628782"/>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42" name="Google Shape;542;p58"/>
          <p:cNvSpPr txBox="1">
            <a:spLocks noGrp="1"/>
          </p:cNvSpPr>
          <p:nvPr>
            <p:ph type="subTitle" idx="9"/>
          </p:nvPr>
        </p:nvSpPr>
        <p:spPr>
          <a:xfrm>
            <a:off x="6109342" y="3834164"/>
            <a:ext cx="22311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54. Screenshot, two statements_1">
  <p:cSld name="54. Screenshot, two statements_1">
    <p:spTree>
      <p:nvGrpSpPr>
        <p:cNvPr id="1" name="Shape 543"/>
        <p:cNvGrpSpPr/>
        <p:nvPr/>
      </p:nvGrpSpPr>
      <p:grpSpPr>
        <a:xfrm>
          <a:off x="0" y="0"/>
          <a:ext cx="0" cy="0"/>
          <a:chOff x="0" y="0"/>
          <a:chExt cx="0" cy="0"/>
        </a:xfrm>
      </p:grpSpPr>
      <p:sp>
        <p:nvSpPr>
          <p:cNvPr id="544" name="Google Shape;544;p59"/>
          <p:cNvSpPr>
            <a:spLocks noGrp="1"/>
          </p:cNvSpPr>
          <p:nvPr>
            <p:ph type="pic" idx="2"/>
          </p:nvPr>
        </p:nvSpPr>
        <p:spPr>
          <a:xfrm>
            <a:off x="2963725" y="751120"/>
            <a:ext cx="6226500" cy="3729751"/>
          </a:xfrm>
          <a:prstGeom prst="roundRect">
            <a:avLst>
              <a:gd name="adj" fmla="val 0"/>
            </a:avLst>
          </a:prstGeom>
          <a:solidFill>
            <a:srgbClr val="0A0C10"/>
          </a:solidFill>
          <a:ln>
            <a:noFill/>
          </a:ln>
          <a:effectLst>
            <a:reflection stA="20000" endPos="20000" dist="38100" dir="5400000" sy="-100000" algn="bl" rotWithShape="0"/>
          </a:effectLst>
        </p:spPr>
      </p:sp>
      <p:pic>
        <p:nvPicPr>
          <p:cNvPr id="545" name="Google Shape;545;p59"/>
          <p:cNvPicPr preferRelativeResize="0"/>
          <p:nvPr/>
        </p:nvPicPr>
        <p:blipFill rotWithShape="1">
          <a:blip r:embed="rId2">
            <a:alphaModFix/>
          </a:blip>
          <a:srcRect/>
          <a:stretch/>
        </p:blipFill>
        <p:spPr>
          <a:xfrm>
            <a:off x="2963734" y="449038"/>
            <a:ext cx="7228332" cy="302088"/>
          </a:xfrm>
          <a:prstGeom prst="rect">
            <a:avLst/>
          </a:prstGeom>
          <a:noFill/>
          <a:ln>
            <a:noFill/>
          </a:ln>
        </p:spPr>
      </p:pic>
      <p:sp>
        <p:nvSpPr>
          <p:cNvPr id="546" name="Google Shape;546;p59"/>
          <p:cNvSpPr/>
          <p:nvPr/>
        </p:nvSpPr>
        <p:spPr>
          <a:xfrm>
            <a:off x="362475" y="449040"/>
            <a:ext cx="2229000" cy="1924781"/>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547" name="Google Shape;547;p59"/>
          <p:cNvSpPr/>
          <p:nvPr/>
        </p:nvSpPr>
        <p:spPr>
          <a:xfrm>
            <a:off x="362625" y="2559143"/>
            <a:ext cx="2228700" cy="1922078"/>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548" name="Google Shape;548;p59"/>
          <p:cNvSpPr txBox="1">
            <a:spLocks noGrp="1"/>
          </p:cNvSpPr>
          <p:nvPr>
            <p:ph type="subTitle" idx="1"/>
          </p:nvPr>
        </p:nvSpPr>
        <p:spPr>
          <a:xfrm>
            <a:off x="504875" y="741986"/>
            <a:ext cx="1915200" cy="628782"/>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49" name="Google Shape;549;p59"/>
          <p:cNvSpPr txBox="1">
            <a:spLocks noGrp="1"/>
          </p:cNvSpPr>
          <p:nvPr>
            <p:ph type="subTitle" idx="3"/>
          </p:nvPr>
        </p:nvSpPr>
        <p:spPr>
          <a:xfrm>
            <a:off x="504881" y="1236499"/>
            <a:ext cx="19152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550" name="Google Shape;550;p59"/>
          <p:cNvSpPr txBox="1">
            <a:spLocks noGrp="1"/>
          </p:cNvSpPr>
          <p:nvPr>
            <p:ph type="subTitle" idx="4"/>
          </p:nvPr>
        </p:nvSpPr>
        <p:spPr>
          <a:xfrm>
            <a:off x="519375" y="2801367"/>
            <a:ext cx="1915200" cy="628782"/>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51" name="Google Shape;551;p59"/>
          <p:cNvSpPr txBox="1">
            <a:spLocks noGrp="1"/>
          </p:cNvSpPr>
          <p:nvPr>
            <p:ph type="subTitle" idx="5"/>
          </p:nvPr>
        </p:nvSpPr>
        <p:spPr>
          <a:xfrm>
            <a:off x="519381" y="3295879"/>
            <a:ext cx="19152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552" name="Google Shape;552;p59"/>
          <p:cNvSpPr/>
          <p:nvPr/>
        </p:nvSpPr>
        <p:spPr>
          <a:xfrm rot="5400000">
            <a:off x="18884" y="3220506"/>
            <a:ext cx="686435"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53" name="Google Shape;553;p59"/>
          <p:cNvSpPr/>
          <p:nvPr/>
        </p:nvSpPr>
        <p:spPr>
          <a:xfrm rot="5400000">
            <a:off x="18878" y="1151281"/>
            <a:ext cx="686435" cy="18300"/>
          </a:xfrm>
          <a:prstGeom prst="roundRect">
            <a:avLst>
              <a:gd name="adj" fmla="val 50000"/>
            </a:avLst>
          </a:prstGeom>
          <a:gradFill>
            <a:gsLst>
              <a:gs pos="0">
                <a:srgbClr val="797EF9"/>
              </a:gs>
              <a:gs pos="100000">
                <a:srgbClr val="A371F7"/>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55. Screenshot, two statements_2">
  <p:cSld name="55. Screenshot, two statements_2">
    <p:spTree>
      <p:nvGrpSpPr>
        <p:cNvPr id="1" name="Shape 554"/>
        <p:cNvGrpSpPr/>
        <p:nvPr/>
      </p:nvGrpSpPr>
      <p:grpSpPr>
        <a:xfrm>
          <a:off x="0" y="0"/>
          <a:ext cx="0" cy="0"/>
          <a:chOff x="0" y="0"/>
          <a:chExt cx="0" cy="0"/>
        </a:xfrm>
      </p:grpSpPr>
      <p:sp>
        <p:nvSpPr>
          <p:cNvPr id="555" name="Google Shape;555;p60"/>
          <p:cNvSpPr/>
          <p:nvPr/>
        </p:nvSpPr>
        <p:spPr>
          <a:xfrm>
            <a:off x="6610875" y="449040"/>
            <a:ext cx="2229000" cy="1924781"/>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556" name="Google Shape;556;p60"/>
          <p:cNvSpPr/>
          <p:nvPr/>
        </p:nvSpPr>
        <p:spPr>
          <a:xfrm>
            <a:off x="6611025" y="2559143"/>
            <a:ext cx="2228700" cy="1922078"/>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557" name="Google Shape;557;p60"/>
          <p:cNvSpPr txBox="1">
            <a:spLocks noGrp="1"/>
          </p:cNvSpPr>
          <p:nvPr>
            <p:ph type="subTitle" idx="1"/>
          </p:nvPr>
        </p:nvSpPr>
        <p:spPr>
          <a:xfrm>
            <a:off x="6753275" y="741986"/>
            <a:ext cx="1915200" cy="628782"/>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58" name="Google Shape;558;p60"/>
          <p:cNvSpPr txBox="1">
            <a:spLocks noGrp="1"/>
          </p:cNvSpPr>
          <p:nvPr>
            <p:ph type="subTitle" idx="2"/>
          </p:nvPr>
        </p:nvSpPr>
        <p:spPr>
          <a:xfrm>
            <a:off x="6753281" y="1236499"/>
            <a:ext cx="19152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559" name="Google Shape;559;p60"/>
          <p:cNvSpPr txBox="1">
            <a:spLocks noGrp="1"/>
          </p:cNvSpPr>
          <p:nvPr>
            <p:ph type="subTitle" idx="3"/>
          </p:nvPr>
        </p:nvSpPr>
        <p:spPr>
          <a:xfrm>
            <a:off x="6767775" y="2801367"/>
            <a:ext cx="1915200" cy="628782"/>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60" name="Google Shape;560;p60"/>
          <p:cNvSpPr txBox="1">
            <a:spLocks noGrp="1"/>
          </p:cNvSpPr>
          <p:nvPr>
            <p:ph type="subTitle" idx="4"/>
          </p:nvPr>
        </p:nvSpPr>
        <p:spPr>
          <a:xfrm>
            <a:off x="6767781" y="3295879"/>
            <a:ext cx="19152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561" name="Google Shape;561;p60"/>
          <p:cNvSpPr/>
          <p:nvPr/>
        </p:nvSpPr>
        <p:spPr>
          <a:xfrm rot="5400000">
            <a:off x="6267284" y="3220506"/>
            <a:ext cx="686435"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62" name="Google Shape;562;p60"/>
          <p:cNvSpPr/>
          <p:nvPr/>
        </p:nvSpPr>
        <p:spPr>
          <a:xfrm rot="5400000">
            <a:off x="6267278" y="1151281"/>
            <a:ext cx="686435" cy="18300"/>
          </a:xfrm>
          <a:prstGeom prst="roundRect">
            <a:avLst>
              <a:gd name="adj" fmla="val 50000"/>
            </a:avLst>
          </a:prstGeom>
          <a:gradFill>
            <a:gsLst>
              <a:gs pos="0">
                <a:srgbClr val="797EF9"/>
              </a:gs>
              <a:gs pos="100000">
                <a:srgbClr val="A371F7"/>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63" name="Google Shape;563;p60"/>
          <p:cNvSpPr>
            <a:spLocks noGrp="1"/>
          </p:cNvSpPr>
          <p:nvPr>
            <p:ph type="pic" idx="5"/>
          </p:nvPr>
        </p:nvSpPr>
        <p:spPr>
          <a:xfrm>
            <a:off x="3165" y="751120"/>
            <a:ext cx="6226500" cy="3729751"/>
          </a:xfrm>
          <a:prstGeom prst="roundRect">
            <a:avLst>
              <a:gd name="adj" fmla="val 0"/>
            </a:avLst>
          </a:prstGeom>
          <a:solidFill>
            <a:srgbClr val="0A0C10"/>
          </a:solidFill>
          <a:ln>
            <a:noFill/>
          </a:ln>
          <a:effectLst>
            <a:reflection stA="20000" endPos="20000" dist="38100" dir="5400000" fadeDir="5400012" sy="-100000" algn="bl" rotWithShape="0"/>
          </a:effectLst>
        </p:spPr>
      </p:sp>
      <p:pic>
        <p:nvPicPr>
          <p:cNvPr id="564" name="Google Shape;564;p60"/>
          <p:cNvPicPr preferRelativeResize="0"/>
          <p:nvPr/>
        </p:nvPicPr>
        <p:blipFill rotWithShape="1">
          <a:blip r:embed="rId2">
            <a:alphaModFix/>
          </a:blip>
          <a:srcRect/>
          <a:stretch/>
        </p:blipFill>
        <p:spPr>
          <a:xfrm>
            <a:off x="-998666" y="449038"/>
            <a:ext cx="7228331" cy="30208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5. Linear checklist (5 marks)">
  <p:cSld name="45. Linear checklist (5 marks)">
    <p:spTree>
      <p:nvGrpSpPr>
        <p:cNvPr id="1" name="Shape 61"/>
        <p:cNvGrpSpPr/>
        <p:nvPr/>
      </p:nvGrpSpPr>
      <p:grpSpPr>
        <a:xfrm>
          <a:off x="0" y="0"/>
          <a:ext cx="0" cy="0"/>
          <a:chOff x="0" y="0"/>
          <a:chExt cx="0" cy="0"/>
        </a:xfrm>
      </p:grpSpPr>
      <p:grpSp>
        <p:nvGrpSpPr>
          <p:cNvPr id="62" name="Google Shape;62;p7"/>
          <p:cNvGrpSpPr/>
          <p:nvPr/>
        </p:nvGrpSpPr>
        <p:grpSpPr>
          <a:xfrm>
            <a:off x="4502278" y="1273050"/>
            <a:ext cx="428625" cy="2608439"/>
            <a:chOff x="4502277" y="1271872"/>
            <a:chExt cx="428625" cy="2606026"/>
          </a:xfrm>
        </p:grpSpPr>
        <p:cxnSp>
          <p:nvCxnSpPr>
            <p:cNvPr id="63" name="Google Shape;63;p7"/>
            <p:cNvCxnSpPr>
              <a:endCxn id="64" idx="0"/>
            </p:cNvCxnSpPr>
            <p:nvPr/>
          </p:nvCxnSpPr>
          <p:spPr>
            <a:xfrm>
              <a:off x="4716590" y="1438673"/>
              <a:ext cx="0" cy="2010600"/>
            </a:xfrm>
            <a:prstGeom prst="straightConnector1">
              <a:avLst/>
            </a:prstGeom>
            <a:noFill/>
            <a:ln w="19050" cap="flat" cmpd="sng">
              <a:solidFill>
                <a:schemeClr val="accent3"/>
              </a:solidFill>
              <a:prstDash val="solid"/>
              <a:round/>
              <a:headEnd type="none" w="sm" len="sm"/>
              <a:tailEnd type="none" w="sm" len="sm"/>
            </a:ln>
          </p:spPr>
        </p:cxnSp>
        <p:sp>
          <p:nvSpPr>
            <p:cNvPr id="65" name="Google Shape;65;p7"/>
            <p:cNvSpPr/>
            <p:nvPr/>
          </p:nvSpPr>
          <p:spPr>
            <a:xfrm>
              <a:off x="4502277" y="2904923"/>
              <a:ext cx="428625" cy="428625"/>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66" name="Google Shape;66;p7"/>
            <p:cNvSpPr/>
            <p:nvPr/>
          </p:nvSpPr>
          <p:spPr>
            <a:xfrm>
              <a:off x="4502277" y="2360573"/>
              <a:ext cx="428625" cy="428625"/>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67" name="Google Shape;67;p7"/>
            <p:cNvSpPr/>
            <p:nvPr/>
          </p:nvSpPr>
          <p:spPr>
            <a:xfrm>
              <a:off x="4502277" y="1816222"/>
              <a:ext cx="428625" cy="428625"/>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68" name="Google Shape;68;p7"/>
            <p:cNvSpPr/>
            <p:nvPr/>
          </p:nvSpPr>
          <p:spPr>
            <a:xfrm>
              <a:off x="4502277" y="1271872"/>
              <a:ext cx="428625" cy="428625"/>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64" name="Google Shape;64;p7"/>
            <p:cNvSpPr/>
            <p:nvPr/>
          </p:nvSpPr>
          <p:spPr>
            <a:xfrm>
              <a:off x="4502277" y="3449273"/>
              <a:ext cx="428625" cy="428625"/>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pic>
          <p:nvPicPr>
            <p:cNvPr id="69" name="Google Shape;69;p7"/>
            <p:cNvPicPr preferRelativeResize="0"/>
            <p:nvPr/>
          </p:nvPicPr>
          <p:blipFill rotWithShape="1">
            <a:blip r:embed="rId2">
              <a:alphaModFix/>
            </a:blip>
            <a:srcRect/>
            <a:stretch/>
          </p:blipFill>
          <p:spPr>
            <a:xfrm>
              <a:off x="4630865" y="1423619"/>
              <a:ext cx="171450" cy="125133"/>
            </a:xfrm>
            <a:prstGeom prst="rect">
              <a:avLst/>
            </a:prstGeom>
            <a:noFill/>
            <a:ln>
              <a:noFill/>
            </a:ln>
          </p:spPr>
        </p:pic>
        <p:pic>
          <p:nvPicPr>
            <p:cNvPr id="70" name="Google Shape;70;p7"/>
            <p:cNvPicPr preferRelativeResize="0"/>
            <p:nvPr/>
          </p:nvPicPr>
          <p:blipFill rotWithShape="1">
            <a:blip r:embed="rId2">
              <a:alphaModFix/>
            </a:blip>
            <a:srcRect/>
            <a:stretch/>
          </p:blipFill>
          <p:spPr>
            <a:xfrm>
              <a:off x="4630865" y="1967969"/>
              <a:ext cx="171450" cy="125133"/>
            </a:xfrm>
            <a:prstGeom prst="rect">
              <a:avLst/>
            </a:prstGeom>
            <a:noFill/>
            <a:ln>
              <a:noFill/>
            </a:ln>
          </p:spPr>
        </p:pic>
        <p:pic>
          <p:nvPicPr>
            <p:cNvPr id="71" name="Google Shape;71;p7"/>
            <p:cNvPicPr preferRelativeResize="0"/>
            <p:nvPr/>
          </p:nvPicPr>
          <p:blipFill rotWithShape="1">
            <a:blip r:embed="rId2">
              <a:alphaModFix/>
            </a:blip>
            <a:srcRect/>
            <a:stretch/>
          </p:blipFill>
          <p:spPr>
            <a:xfrm>
              <a:off x="4630865" y="2512319"/>
              <a:ext cx="171450" cy="125133"/>
            </a:xfrm>
            <a:prstGeom prst="rect">
              <a:avLst/>
            </a:prstGeom>
            <a:noFill/>
            <a:ln>
              <a:noFill/>
            </a:ln>
          </p:spPr>
        </p:pic>
        <p:pic>
          <p:nvPicPr>
            <p:cNvPr id="72" name="Google Shape;72;p7"/>
            <p:cNvPicPr preferRelativeResize="0"/>
            <p:nvPr/>
          </p:nvPicPr>
          <p:blipFill rotWithShape="1">
            <a:blip r:embed="rId2">
              <a:alphaModFix/>
            </a:blip>
            <a:srcRect/>
            <a:stretch/>
          </p:blipFill>
          <p:spPr>
            <a:xfrm>
              <a:off x="4630865" y="3056669"/>
              <a:ext cx="171450" cy="125133"/>
            </a:xfrm>
            <a:prstGeom prst="rect">
              <a:avLst/>
            </a:prstGeom>
            <a:noFill/>
            <a:ln>
              <a:noFill/>
            </a:ln>
          </p:spPr>
        </p:pic>
        <p:pic>
          <p:nvPicPr>
            <p:cNvPr id="73" name="Google Shape;73;p7"/>
            <p:cNvPicPr preferRelativeResize="0"/>
            <p:nvPr/>
          </p:nvPicPr>
          <p:blipFill rotWithShape="1">
            <a:blip r:embed="rId2">
              <a:alphaModFix/>
            </a:blip>
            <a:srcRect/>
            <a:stretch/>
          </p:blipFill>
          <p:spPr>
            <a:xfrm>
              <a:off x="4630865" y="3601018"/>
              <a:ext cx="171450" cy="125133"/>
            </a:xfrm>
            <a:prstGeom prst="rect">
              <a:avLst/>
            </a:prstGeom>
            <a:noFill/>
            <a:ln>
              <a:noFill/>
            </a:ln>
          </p:spPr>
        </p:pic>
      </p:grpSp>
      <p:sp>
        <p:nvSpPr>
          <p:cNvPr id="74" name="Google Shape;74;p7"/>
          <p:cNvSpPr txBox="1">
            <a:spLocks noGrp="1"/>
          </p:cNvSpPr>
          <p:nvPr>
            <p:ph type="title"/>
          </p:nvPr>
        </p:nvSpPr>
        <p:spPr>
          <a:xfrm>
            <a:off x="456296" y="1701787"/>
            <a:ext cx="3583200" cy="1744614"/>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75" name="Google Shape;75;p7"/>
          <p:cNvSpPr txBox="1">
            <a:spLocks noGrp="1"/>
          </p:cNvSpPr>
          <p:nvPr>
            <p:ph type="subTitle" idx="1"/>
          </p:nvPr>
        </p:nvSpPr>
        <p:spPr>
          <a:xfrm>
            <a:off x="5102352" y="1345413"/>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76" name="Google Shape;76;p7"/>
          <p:cNvSpPr txBox="1">
            <a:spLocks noGrp="1"/>
          </p:cNvSpPr>
          <p:nvPr>
            <p:ph type="subTitle" idx="2"/>
          </p:nvPr>
        </p:nvSpPr>
        <p:spPr>
          <a:xfrm>
            <a:off x="5102352" y="1892276"/>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77" name="Google Shape;77;p7"/>
          <p:cNvSpPr txBox="1">
            <a:spLocks noGrp="1"/>
          </p:cNvSpPr>
          <p:nvPr>
            <p:ph type="subTitle" idx="3"/>
          </p:nvPr>
        </p:nvSpPr>
        <p:spPr>
          <a:xfrm>
            <a:off x="5102352" y="2439138"/>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78" name="Google Shape;78;p7"/>
          <p:cNvSpPr txBox="1">
            <a:spLocks noGrp="1"/>
          </p:cNvSpPr>
          <p:nvPr>
            <p:ph type="subTitle" idx="4"/>
          </p:nvPr>
        </p:nvSpPr>
        <p:spPr>
          <a:xfrm>
            <a:off x="5102352" y="2986000"/>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79" name="Google Shape;79;p7"/>
          <p:cNvSpPr txBox="1">
            <a:spLocks noGrp="1"/>
          </p:cNvSpPr>
          <p:nvPr>
            <p:ph type="subTitle" idx="5"/>
          </p:nvPr>
        </p:nvSpPr>
        <p:spPr>
          <a:xfrm>
            <a:off x="5102352" y="3532862"/>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56. Screenshot_one statement_with icon">
  <p:cSld name="56. Screenshot_one statement_with icon">
    <p:spTree>
      <p:nvGrpSpPr>
        <p:cNvPr id="1" name="Shape 565"/>
        <p:cNvGrpSpPr/>
        <p:nvPr/>
      </p:nvGrpSpPr>
      <p:grpSpPr>
        <a:xfrm>
          <a:off x="0" y="0"/>
          <a:ext cx="0" cy="0"/>
          <a:chOff x="0" y="0"/>
          <a:chExt cx="0" cy="0"/>
        </a:xfrm>
      </p:grpSpPr>
      <p:sp>
        <p:nvSpPr>
          <p:cNvPr id="566" name="Google Shape;566;p61"/>
          <p:cNvSpPr/>
          <p:nvPr/>
        </p:nvSpPr>
        <p:spPr>
          <a:xfrm>
            <a:off x="817769" y="1636841"/>
            <a:ext cx="548700" cy="549208"/>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pic>
        <p:nvPicPr>
          <p:cNvPr id="567" name="Google Shape;567;p61"/>
          <p:cNvPicPr preferRelativeResize="0"/>
          <p:nvPr/>
        </p:nvPicPr>
        <p:blipFill rotWithShape="1">
          <a:blip r:embed="rId2">
            <a:alphaModFix/>
          </a:blip>
          <a:srcRect/>
          <a:stretch/>
        </p:blipFill>
        <p:spPr>
          <a:xfrm>
            <a:off x="2098301" y="-1004424"/>
            <a:ext cx="5143500" cy="5148263"/>
          </a:xfrm>
          <a:prstGeom prst="rect">
            <a:avLst/>
          </a:prstGeom>
          <a:noFill/>
          <a:ln>
            <a:noFill/>
          </a:ln>
        </p:spPr>
      </p:pic>
      <p:sp>
        <p:nvSpPr>
          <p:cNvPr id="568" name="Google Shape;568;p61"/>
          <p:cNvSpPr>
            <a:spLocks noGrp="1"/>
          </p:cNvSpPr>
          <p:nvPr>
            <p:ph type="pic" idx="2"/>
          </p:nvPr>
        </p:nvSpPr>
        <p:spPr>
          <a:xfrm>
            <a:off x="4221028" y="730325"/>
            <a:ext cx="4969200" cy="3729751"/>
          </a:xfrm>
          <a:prstGeom prst="roundRect">
            <a:avLst>
              <a:gd name="adj" fmla="val 0"/>
            </a:avLst>
          </a:prstGeom>
          <a:solidFill>
            <a:srgbClr val="090C0F"/>
          </a:solidFill>
          <a:ln>
            <a:noFill/>
          </a:ln>
          <a:effectLst>
            <a:reflection stA="20000" endPos="20000" dist="28575" dir="5400000" sy="-100000" algn="bl" rotWithShape="0"/>
          </a:effectLst>
        </p:spPr>
      </p:sp>
      <p:pic>
        <p:nvPicPr>
          <p:cNvPr id="569" name="Google Shape;569;p61"/>
          <p:cNvPicPr preferRelativeResize="0"/>
          <p:nvPr/>
        </p:nvPicPr>
        <p:blipFill rotWithShape="1">
          <a:blip r:embed="rId3">
            <a:alphaModFix/>
          </a:blip>
          <a:srcRect/>
          <a:stretch/>
        </p:blipFill>
        <p:spPr>
          <a:xfrm>
            <a:off x="4221034" y="428238"/>
            <a:ext cx="7228332" cy="302088"/>
          </a:xfrm>
          <a:prstGeom prst="rect">
            <a:avLst/>
          </a:prstGeom>
          <a:noFill/>
          <a:ln>
            <a:noFill/>
          </a:ln>
        </p:spPr>
      </p:pic>
      <p:sp>
        <p:nvSpPr>
          <p:cNvPr id="570" name="Google Shape;570;p61"/>
          <p:cNvSpPr txBox="1">
            <a:spLocks noGrp="1"/>
          </p:cNvSpPr>
          <p:nvPr>
            <p:ph type="subTitle" idx="1"/>
          </p:nvPr>
        </p:nvSpPr>
        <p:spPr>
          <a:xfrm>
            <a:off x="733475" y="2207307"/>
            <a:ext cx="2624100" cy="628782"/>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2"/>
              </a:buClr>
              <a:buSzPts val="1600"/>
              <a:buFont typeface="Arial"/>
              <a:buNone/>
              <a:defRPr sz="1600"/>
            </a:lvl2pPr>
            <a:lvl3pPr lvl="2" algn="l">
              <a:lnSpc>
                <a:spcPct val="90000"/>
              </a:lnSpc>
              <a:spcBef>
                <a:spcPts val="0"/>
              </a:spcBef>
              <a:spcAft>
                <a:spcPts val="0"/>
              </a:spcAft>
              <a:buClr>
                <a:schemeClr val="dk2"/>
              </a:buClr>
              <a:buSzPts val="1600"/>
              <a:buFont typeface="Arial"/>
              <a:buNone/>
              <a:defRPr sz="1600"/>
            </a:lvl3pPr>
            <a:lvl4pPr lvl="3" algn="l">
              <a:lnSpc>
                <a:spcPct val="90000"/>
              </a:lnSpc>
              <a:spcBef>
                <a:spcPts val="0"/>
              </a:spcBef>
              <a:spcAft>
                <a:spcPts val="0"/>
              </a:spcAft>
              <a:buClr>
                <a:schemeClr val="dk2"/>
              </a:buClr>
              <a:buSzPts val="1600"/>
              <a:buFont typeface="Arial"/>
              <a:buNone/>
              <a:defRPr sz="1600"/>
            </a:lvl4pPr>
            <a:lvl5pPr lvl="4" algn="l">
              <a:lnSpc>
                <a:spcPct val="90000"/>
              </a:lnSpc>
              <a:spcBef>
                <a:spcPts val="0"/>
              </a:spcBef>
              <a:spcAft>
                <a:spcPts val="0"/>
              </a:spcAft>
              <a:buClr>
                <a:schemeClr val="dk2"/>
              </a:buClr>
              <a:buSzPts val="1600"/>
              <a:buFont typeface="Arial"/>
              <a:buNone/>
              <a:defRPr sz="1600"/>
            </a:lvl5pPr>
            <a:lvl6pPr lvl="5" algn="l">
              <a:lnSpc>
                <a:spcPct val="90000"/>
              </a:lnSpc>
              <a:spcBef>
                <a:spcPts val="0"/>
              </a:spcBef>
              <a:spcAft>
                <a:spcPts val="0"/>
              </a:spcAft>
              <a:buClr>
                <a:schemeClr val="dk1"/>
              </a:buClr>
              <a:buSzPts val="1600"/>
              <a:buNone/>
              <a:defRPr sz="1600"/>
            </a:lvl6pPr>
            <a:lvl7pPr lvl="6" algn="l">
              <a:lnSpc>
                <a:spcPct val="90000"/>
              </a:lnSpc>
              <a:spcBef>
                <a:spcPts val="0"/>
              </a:spcBef>
              <a:spcAft>
                <a:spcPts val="0"/>
              </a:spcAft>
              <a:buClr>
                <a:schemeClr val="dk1"/>
              </a:buClr>
              <a:buSzPts val="1600"/>
              <a:buNone/>
              <a:defRPr sz="1600"/>
            </a:lvl7pPr>
            <a:lvl8pPr lvl="7" algn="l">
              <a:lnSpc>
                <a:spcPct val="90000"/>
              </a:lnSpc>
              <a:spcBef>
                <a:spcPts val="0"/>
              </a:spcBef>
              <a:spcAft>
                <a:spcPts val="0"/>
              </a:spcAft>
              <a:buClr>
                <a:schemeClr val="dk1"/>
              </a:buClr>
              <a:buSzPts val="1600"/>
              <a:buNone/>
              <a:defRPr sz="1600"/>
            </a:lvl8pPr>
            <a:lvl9pPr lvl="8" algn="l">
              <a:lnSpc>
                <a:spcPct val="90000"/>
              </a:lnSpc>
              <a:spcBef>
                <a:spcPts val="0"/>
              </a:spcBef>
              <a:spcAft>
                <a:spcPts val="0"/>
              </a:spcAft>
              <a:buClr>
                <a:schemeClr val="dk1"/>
              </a:buClr>
              <a:buSzPts val="1600"/>
              <a:buNone/>
              <a:defRPr sz="1600"/>
            </a:lvl9pPr>
          </a:lstStyle>
          <a:p>
            <a:endParaRPr/>
          </a:p>
        </p:txBody>
      </p:sp>
      <p:sp>
        <p:nvSpPr>
          <p:cNvPr id="571" name="Google Shape;571;p61"/>
          <p:cNvSpPr txBox="1">
            <a:spLocks noGrp="1"/>
          </p:cNvSpPr>
          <p:nvPr>
            <p:ph type="subTitle" idx="3"/>
          </p:nvPr>
        </p:nvSpPr>
        <p:spPr>
          <a:xfrm>
            <a:off x="733473" y="2778085"/>
            <a:ext cx="26241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72" name="Google Shape;572;p61"/>
          <p:cNvSpPr>
            <a:spLocks noGrp="1"/>
          </p:cNvSpPr>
          <p:nvPr>
            <p:ph type="pic" idx="4"/>
          </p:nvPr>
        </p:nvSpPr>
        <p:spPr>
          <a:xfrm>
            <a:off x="932099" y="1751277"/>
            <a:ext cx="320040" cy="320336"/>
          </a:xfrm>
          <a:prstGeom prst="rect">
            <a:avLst/>
          </a:prstGeom>
          <a:noFill/>
          <a:ln>
            <a:noFill/>
          </a:ln>
        </p:spPr>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57. Screenshot_one statement_with icon">
  <p:cSld name="57. Screenshot_one statement_with icon">
    <p:spTree>
      <p:nvGrpSpPr>
        <p:cNvPr id="1" name="Shape 573"/>
        <p:cNvGrpSpPr/>
        <p:nvPr/>
      </p:nvGrpSpPr>
      <p:grpSpPr>
        <a:xfrm>
          <a:off x="0" y="0"/>
          <a:ext cx="0" cy="0"/>
          <a:chOff x="0" y="0"/>
          <a:chExt cx="0" cy="0"/>
        </a:xfrm>
      </p:grpSpPr>
      <p:pic>
        <p:nvPicPr>
          <p:cNvPr id="574" name="Google Shape;574;p62"/>
          <p:cNvPicPr preferRelativeResize="0"/>
          <p:nvPr/>
        </p:nvPicPr>
        <p:blipFill rotWithShape="1">
          <a:blip r:embed="rId2">
            <a:alphaModFix/>
          </a:blip>
          <a:srcRect/>
          <a:stretch/>
        </p:blipFill>
        <p:spPr>
          <a:xfrm>
            <a:off x="2334986" y="-1266636"/>
            <a:ext cx="5143500" cy="5148263"/>
          </a:xfrm>
          <a:prstGeom prst="rect">
            <a:avLst/>
          </a:prstGeom>
          <a:noFill/>
          <a:ln>
            <a:noFill/>
          </a:ln>
        </p:spPr>
      </p:pic>
      <p:sp>
        <p:nvSpPr>
          <p:cNvPr id="575" name="Google Shape;575;p62"/>
          <p:cNvSpPr>
            <a:spLocks noGrp="1"/>
          </p:cNvSpPr>
          <p:nvPr>
            <p:ph type="pic" idx="2"/>
          </p:nvPr>
        </p:nvSpPr>
        <p:spPr>
          <a:xfrm>
            <a:off x="0" y="914896"/>
            <a:ext cx="5280600" cy="3641169"/>
          </a:xfrm>
          <a:prstGeom prst="roundRect">
            <a:avLst>
              <a:gd name="adj" fmla="val 0"/>
            </a:avLst>
          </a:prstGeom>
          <a:solidFill>
            <a:srgbClr val="090C0F"/>
          </a:solidFill>
          <a:ln>
            <a:noFill/>
          </a:ln>
          <a:effectLst>
            <a:reflection stA="20000" endPos="20000" dist="28575" dir="5400000" sy="-100000" algn="bl" rotWithShape="0"/>
          </a:effectLst>
        </p:spPr>
      </p:sp>
      <p:pic>
        <p:nvPicPr>
          <p:cNvPr id="576" name="Google Shape;576;p62"/>
          <p:cNvPicPr preferRelativeResize="0"/>
          <p:nvPr/>
        </p:nvPicPr>
        <p:blipFill rotWithShape="1">
          <a:blip r:embed="rId3">
            <a:alphaModFix/>
          </a:blip>
          <a:srcRect/>
          <a:stretch/>
        </p:blipFill>
        <p:spPr>
          <a:xfrm>
            <a:off x="-1947784" y="602082"/>
            <a:ext cx="7228332" cy="302088"/>
          </a:xfrm>
          <a:prstGeom prst="rect">
            <a:avLst/>
          </a:prstGeom>
          <a:noFill/>
          <a:ln>
            <a:noFill/>
          </a:ln>
        </p:spPr>
      </p:pic>
      <p:sp>
        <p:nvSpPr>
          <p:cNvPr id="577" name="Google Shape;577;p62"/>
          <p:cNvSpPr/>
          <p:nvPr/>
        </p:nvSpPr>
        <p:spPr>
          <a:xfrm>
            <a:off x="5999369" y="1636841"/>
            <a:ext cx="548700" cy="549208"/>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78" name="Google Shape;578;p62"/>
          <p:cNvSpPr txBox="1">
            <a:spLocks noGrp="1"/>
          </p:cNvSpPr>
          <p:nvPr>
            <p:ph type="subTitle" idx="1"/>
          </p:nvPr>
        </p:nvSpPr>
        <p:spPr>
          <a:xfrm>
            <a:off x="5915075" y="2216552"/>
            <a:ext cx="2624100" cy="628782"/>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2"/>
              </a:buClr>
              <a:buSzPts val="1600"/>
              <a:buFont typeface="Arial"/>
              <a:buNone/>
              <a:defRPr sz="1600"/>
            </a:lvl2pPr>
            <a:lvl3pPr lvl="2" algn="l">
              <a:lnSpc>
                <a:spcPct val="90000"/>
              </a:lnSpc>
              <a:spcBef>
                <a:spcPts val="0"/>
              </a:spcBef>
              <a:spcAft>
                <a:spcPts val="0"/>
              </a:spcAft>
              <a:buClr>
                <a:schemeClr val="dk2"/>
              </a:buClr>
              <a:buSzPts val="1600"/>
              <a:buFont typeface="Arial"/>
              <a:buNone/>
              <a:defRPr sz="1600"/>
            </a:lvl3pPr>
            <a:lvl4pPr lvl="3" algn="l">
              <a:lnSpc>
                <a:spcPct val="90000"/>
              </a:lnSpc>
              <a:spcBef>
                <a:spcPts val="0"/>
              </a:spcBef>
              <a:spcAft>
                <a:spcPts val="0"/>
              </a:spcAft>
              <a:buClr>
                <a:schemeClr val="dk2"/>
              </a:buClr>
              <a:buSzPts val="1600"/>
              <a:buFont typeface="Arial"/>
              <a:buNone/>
              <a:defRPr sz="1600"/>
            </a:lvl4pPr>
            <a:lvl5pPr lvl="4" algn="l">
              <a:lnSpc>
                <a:spcPct val="90000"/>
              </a:lnSpc>
              <a:spcBef>
                <a:spcPts val="0"/>
              </a:spcBef>
              <a:spcAft>
                <a:spcPts val="0"/>
              </a:spcAft>
              <a:buClr>
                <a:schemeClr val="dk2"/>
              </a:buClr>
              <a:buSzPts val="1600"/>
              <a:buFont typeface="Arial"/>
              <a:buNone/>
              <a:defRPr sz="1600"/>
            </a:lvl5pPr>
            <a:lvl6pPr lvl="5" algn="l">
              <a:lnSpc>
                <a:spcPct val="90000"/>
              </a:lnSpc>
              <a:spcBef>
                <a:spcPts val="0"/>
              </a:spcBef>
              <a:spcAft>
                <a:spcPts val="0"/>
              </a:spcAft>
              <a:buClr>
                <a:schemeClr val="dk1"/>
              </a:buClr>
              <a:buSzPts val="1600"/>
              <a:buNone/>
              <a:defRPr sz="1600"/>
            </a:lvl6pPr>
            <a:lvl7pPr lvl="6" algn="l">
              <a:lnSpc>
                <a:spcPct val="90000"/>
              </a:lnSpc>
              <a:spcBef>
                <a:spcPts val="0"/>
              </a:spcBef>
              <a:spcAft>
                <a:spcPts val="0"/>
              </a:spcAft>
              <a:buClr>
                <a:schemeClr val="dk1"/>
              </a:buClr>
              <a:buSzPts val="1600"/>
              <a:buNone/>
              <a:defRPr sz="1600"/>
            </a:lvl7pPr>
            <a:lvl8pPr lvl="7" algn="l">
              <a:lnSpc>
                <a:spcPct val="90000"/>
              </a:lnSpc>
              <a:spcBef>
                <a:spcPts val="0"/>
              </a:spcBef>
              <a:spcAft>
                <a:spcPts val="0"/>
              </a:spcAft>
              <a:buClr>
                <a:schemeClr val="dk1"/>
              </a:buClr>
              <a:buSzPts val="1600"/>
              <a:buNone/>
              <a:defRPr sz="1600"/>
            </a:lvl8pPr>
            <a:lvl9pPr lvl="8" algn="l">
              <a:lnSpc>
                <a:spcPct val="90000"/>
              </a:lnSpc>
              <a:spcBef>
                <a:spcPts val="0"/>
              </a:spcBef>
              <a:spcAft>
                <a:spcPts val="0"/>
              </a:spcAft>
              <a:buClr>
                <a:schemeClr val="dk1"/>
              </a:buClr>
              <a:buSzPts val="1600"/>
              <a:buNone/>
              <a:defRPr sz="1600"/>
            </a:lvl9pPr>
          </a:lstStyle>
          <a:p>
            <a:endParaRPr/>
          </a:p>
        </p:txBody>
      </p:sp>
      <p:sp>
        <p:nvSpPr>
          <p:cNvPr id="579" name="Google Shape;579;p62"/>
          <p:cNvSpPr txBox="1">
            <a:spLocks noGrp="1"/>
          </p:cNvSpPr>
          <p:nvPr>
            <p:ph type="subTitle" idx="3"/>
          </p:nvPr>
        </p:nvSpPr>
        <p:spPr>
          <a:xfrm>
            <a:off x="5915073" y="2787330"/>
            <a:ext cx="26241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80" name="Google Shape;580;p62"/>
          <p:cNvSpPr>
            <a:spLocks noGrp="1"/>
          </p:cNvSpPr>
          <p:nvPr>
            <p:ph type="pic" idx="4"/>
          </p:nvPr>
        </p:nvSpPr>
        <p:spPr>
          <a:xfrm>
            <a:off x="6113699" y="1751277"/>
            <a:ext cx="320040" cy="320336"/>
          </a:xfrm>
          <a:prstGeom prst="rect">
            <a:avLst/>
          </a:prstGeom>
          <a:noFill/>
          <a:ln>
            <a:noFill/>
          </a:ln>
        </p:spPr>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58. Screenshot_one statement with title">
  <p:cSld name="58. Screenshot_one statement with title">
    <p:spTree>
      <p:nvGrpSpPr>
        <p:cNvPr id="1" name="Shape 581"/>
        <p:cNvGrpSpPr/>
        <p:nvPr/>
      </p:nvGrpSpPr>
      <p:grpSpPr>
        <a:xfrm>
          <a:off x="0" y="0"/>
          <a:ext cx="0" cy="0"/>
          <a:chOff x="0" y="0"/>
          <a:chExt cx="0" cy="0"/>
        </a:xfrm>
      </p:grpSpPr>
      <p:pic>
        <p:nvPicPr>
          <p:cNvPr id="582" name="Google Shape;582;p63"/>
          <p:cNvPicPr preferRelativeResize="0"/>
          <p:nvPr/>
        </p:nvPicPr>
        <p:blipFill rotWithShape="1">
          <a:blip r:embed="rId2">
            <a:alphaModFix/>
          </a:blip>
          <a:srcRect/>
          <a:stretch/>
        </p:blipFill>
        <p:spPr>
          <a:xfrm>
            <a:off x="2098301" y="-1004424"/>
            <a:ext cx="5143500" cy="5148263"/>
          </a:xfrm>
          <a:prstGeom prst="rect">
            <a:avLst/>
          </a:prstGeom>
          <a:noFill/>
          <a:ln>
            <a:noFill/>
          </a:ln>
        </p:spPr>
      </p:pic>
      <p:sp>
        <p:nvSpPr>
          <p:cNvPr id="583" name="Google Shape;583;p63"/>
          <p:cNvSpPr>
            <a:spLocks noGrp="1"/>
          </p:cNvSpPr>
          <p:nvPr>
            <p:ph type="pic" idx="2"/>
          </p:nvPr>
        </p:nvSpPr>
        <p:spPr>
          <a:xfrm>
            <a:off x="4221025" y="730325"/>
            <a:ext cx="4923000" cy="3729751"/>
          </a:xfrm>
          <a:prstGeom prst="roundRect">
            <a:avLst>
              <a:gd name="adj" fmla="val 0"/>
            </a:avLst>
          </a:prstGeom>
          <a:solidFill>
            <a:srgbClr val="090C0F"/>
          </a:solidFill>
          <a:ln>
            <a:noFill/>
          </a:ln>
          <a:effectLst>
            <a:reflection stA="20000" endPos="20000" dist="28575" dir="5400000" fadeDir="5400012" sy="-100000" algn="bl" rotWithShape="0"/>
          </a:effectLst>
        </p:spPr>
      </p:sp>
      <p:pic>
        <p:nvPicPr>
          <p:cNvPr id="584" name="Google Shape;584;p63"/>
          <p:cNvPicPr preferRelativeResize="0"/>
          <p:nvPr/>
        </p:nvPicPr>
        <p:blipFill rotWithShape="1">
          <a:blip r:embed="rId3">
            <a:alphaModFix/>
          </a:blip>
          <a:srcRect/>
          <a:stretch/>
        </p:blipFill>
        <p:spPr>
          <a:xfrm>
            <a:off x="4221035" y="428238"/>
            <a:ext cx="7228331" cy="302088"/>
          </a:xfrm>
          <a:prstGeom prst="rect">
            <a:avLst/>
          </a:prstGeom>
          <a:noFill/>
          <a:ln>
            <a:noFill/>
          </a:ln>
        </p:spPr>
      </p:pic>
      <p:sp>
        <p:nvSpPr>
          <p:cNvPr id="585" name="Google Shape;585;p63"/>
          <p:cNvSpPr txBox="1">
            <a:spLocks noGrp="1"/>
          </p:cNvSpPr>
          <p:nvPr>
            <p:ph type="subTitle" idx="1"/>
          </p:nvPr>
        </p:nvSpPr>
        <p:spPr>
          <a:xfrm>
            <a:off x="342525" y="2516929"/>
            <a:ext cx="34479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86" name="Google Shape;586;p63"/>
          <p:cNvSpPr txBox="1">
            <a:spLocks noGrp="1"/>
          </p:cNvSpPr>
          <p:nvPr>
            <p:ph type="title"/>
          </p:nvPr>
        </p:nvSpPr>
        <p:spPr>
          <a:xfrm>
            <a:off x="342525" y="1589546"/>
            <a:ext cx="3447900" cy="872307"/>
          </a:xfrm>
          <a:prstGeom prst="rect">
            <a:avLst/>
          </a:prstGeom>
          <a:noFill/>
          <a:ln>
            <a:noFill/>
          </a:ln>
        </p:spPr>
        <p:txBody>
          <a:bodyPr spcFirstLastPara="1" wrap="square" lIns="34275" tIns="17150" rIns="34275" bIns="17150" anchor="b"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sp>
        <p:nvSpPr>
          <p:cNvPr id="587" name="Google Shape;587;p63"/>
          <p:cNvSpPr txBox="1">
            <a:spLocks noGrp="1"/>
          </p:cNvSpPr>
          <p:nvPr>
            <p:ph type="subTitle" idx="3"/>
          </p:nvPr>
        </p:nvSpPr>
        <p:spPr>
          <a:xfrm>
            <a:off x="342525" y="2831545"/>
            <a:ext cx="34479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59. Screenshot_one statement_with title">
  <p:cSld name="59. Screenshot_one statement_with title">
    <p:spTree>
      <p:nvGrpSpPr>
        <p:cNvPr id="1" name="Shape 588"/>
        <p:cNvGrpSpPr/>
        <p:nvPr/>
      </p:nvGrpSpPr>
      <p:grpSpPr>
        <a:xfrm>
          <a:off x="0" y="0"/>
          <a:ext cx="0" cy="0"/>
          <a:chOff x="0" y="0"/>
          <a:chExt cx="0" cy="0"/>
        </a:xfrm>
      </p:grpSpPr>
      <p:sp>
        <p:nvSpPr>
          <p:cNvPr id="589" name="Google Shape;589;p64"/>
          <p:cNvSpPr txBox="1">
            <a:spLocks noGrp="1"/>
          </p:cNvSpPr>
          <p:nvPr>
            <p:ph type="title"/>
          </p:nvPr>
        </p:nvSpPr>
        <p:spPr>
          <a:xfrm>
            <a:off x="5343151" y="1589546"/>
            <a:ext cx="3447900" cy="872307"/>
          </a:xfrm>
          <a:prstGeom prst="rect">
            <a:avLst/>
          </a:prstGeom>
          <a:noFill/>
          <a:ln>
            <a:noFill/>
          </a:ln>
        </p:spPr>
        <p:txBody>
          <a:bodyPr spcFirstLastPara="1" wrap="square" lIns="34275" tIns="17150" rIns="34275" bIns="17150" anchor="b"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pic>
        <p:nvPicPr>
          <p:cNvPr id="590" name="Google Shape;590;p64"/>
          <p:cNvPicPr preferRelativeResize="0"/>
          <p:nvPr/>
        </p:nvPicPr>
        <p:blipFill rotWithShape="1">
          <a:blip r:embed="rId2">
            <a:alphaModFix/>
          </a:blip>
          <a:srcRect/>
          <a:stretch/>
        </p:blipFill>
        <p:spPr>
          <a:xfrm>
            <a:off x="2334986" y="-1266636"/>
            <a:ext cx="5143500" cy="5148263"/>
          </a:xfrm>
          <a:prstGeom prst="rect">
            <a:avLst/>
          </a:prstGeom>
          <a:noFill/>
          <a:ln>
            <a:noFill/>
          </a:ln>
        </p:spPr>
      </p:pic>
      <p:sp>
        <p:nvSpPr>
          <p:cNvPr id="591" name="Google Shape;591;p64"/>
          <p:cNvSpPr>
            <a:spLocks noGrp="1"/>
          </p:cNvSpPr>
          <p:nvPr>
            <p:ph type="pic" idx="2"/>
          </p:nvPr>
        </p:nvSpPr>
        <p:spPr>
          <a:xfrm>
            <a:off x="0" y="914896"/>
            <a:ext cx="5051700" cy="3641169"/>
          </a:xfrm>
          <a:prstGeom prst="roundRect">
            <a:avLst>
              <a:gd name="adj" fmla="val 0"/>
            </a:avLst>
          </a:prstGeom>
          <a:solidFill>
            <a:srgbClr val="090C0F"/>
          </a:solidFill>
          <a:ln>
            <a:noFill/>
          </a:ln>
          <a:effectLst>
            <a:reflection stA="20000" endPos="20000" dist="28575" dir="5400000" fadeDir="5400012" sy="-100000" algn="bl" rotWithShape="0"/>
          </a:effectLst>
        </p:spPr>
      </p:sp>
      <p:pic>
        <p:nvPicPr>
          <p:cNvPr id="592" name="Google Shape;592;p64"/>
          <p:cNvPicPr preferRelativeResize="0"/>
          <p:nvPr/>
        </p:nvPicPr>
        <p:blipFill rotWithShape="1">
          <a:blip r:embed="rId3">
            <a:alphaModFix/>
          </a:blip>
          <a:srcRect/>
          <a:stretch/>
        </p:blipFill>
        <p:spPr>
          <a:xfrm>
            <a:off x="-2176384" y="602082"/>
            <a:ext cx="7228331" cy="302088"/>
          </a:xfrm>
          <a:prstGeom prst="rect">
            <a:avLst/>
          </a:prstGeom>
          <a:noFill/>
          <a:ln>
            <a:noFill/>
          </a:ln>
        </p:spPr>
      </p:pic>
      <p:sp>
        <p:nvSpPr>
          <p:cNvPr id="593" name="Google Shape;593;p64"/>
          <p:cNvSpPr txBox="1">
            <a:spLocks noGrp="1"/>
          </p:cNvSpPr>
          <p:nvPr>
            <p:ph type="subTitle" idx="1"/>
          </p:nvPr>
        </p:nvSpPr>
        <p:spPr>
          <a:xfrm>
            <a:off x="5343150" y="2516929"/>
            <a:ext cx="34479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94" name="Google Shape;594;p64"/>
          <p:cNvSpPr txBox="1">
            <a:spLocks noGrp="1"/>
          </p:cNvSpPr>
          <p:nvPr>
            <p:ph type="subTitle" idx="3"/>
          </p:nvPr>
        </p:nvSpPr>
        <p:spPr>
          <a:xfrm>
            <a:off x="5343150" y="2831545"/>
            <a:ext cx="34479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60. Large screenshot_1">
  <p:cSld name="60. Large screenshot_1">
    <p:spTree>
      <p:nvGrpSpPr>
        <p:cNvPr id="1" name="Shape 595"/>
        <p:cNvGrpSpPr/>
        <p:nvPr/>
      </p:nvGrpSpPr>
      <p:grpSpPr>
        <a:xfrm>
          <a:off x="0" y="0"/>
          <a:ext cx="0" cy="0"/>
          <a:chOff x="0" y="0"/>
          <a:chExt cx="0" cy="0"/>
        </a:xfrm>
      </p:grpSpPr>
      <p:pic>
        <p:nvPicPr>
          <p:cNvPr id="596" name="Google Shape;596;p65"/>
          <p:cNvPicPr preferRelativeResize="0"/>
          <p:nvPr/>
        </p:nvPicPr>
        <p:blipFill rotWithShape="1">
          <a:blip r:embed="rId2">
            <a:alphaModFix/>
          </a:blip>
          <a:srcRect/>
          <a:stretch/>
        </p:blipFill>
        <p:spPr>
          <a:xfrm>
            <a:off x="-930729" y="-1711439"/>
            <a:ext cx="5143500" cy="5148263"/>
          </a:xfrm>
          <a:prstGeom prst="rect">
            <a:avLst/>
          </a:prstGeom>
          <a:noFill/>
          <a:ln>
            <a:noFill/>
          </a:ln>
        </p:spPr>
      </p:pic>
      <p:sp>
        <p:nvSpPr>
          <p:cNvPr id="597" name="Google Shape;597;p65"/>
          <p:cNvSpPr>
            <a:spLocks noGrp="1"/>
          </p:cNvSpPr>
          <p:nvPr>
            <p:ph type="pic" idx="2"/>
          </p:nvPr>
        </p:nvSpPr>
        <p:spPr>
          <a:xfrm>
            <a:off x="370058" y="953306"/>
            <a:ext cx="8403900" cy="4233317"/>
          </a:xfrm>
          <a:prstGeom prst="roundRect">
            <a:avLst>
              <a:gd name="adj" fmla="val 0"/>
            </a:avLst>
          </a:prstGeom>
          <a:solidFill>
            <a:srgbClr val="090C0F"/>
          </a:solidFill>
          <a:ln>
            <a:noFill/>
          </a:ln>
          <a:effectLst>
            <a:reflection stA="20000" endPos="35000" sy="-100000" algn="bl" rotWithShape="0"/>
          </a:effectLst>
        </p:spPr>
      </p:sp>
      <p:pic>
        <p:nvPicPr>
          <p:cNvPr id="598" name="Google Shape;598;p65"/>
          <p:cNvPicPr preferRelativeResize="0"/>
          <p:nvPr/>
        </p:nvPicPr>
        <p:blipFill rotWithShape="1">
          <a:blip r:embed="rId3">
            <a:alphaModFix/>
          </a:blip>
          <a:srcRect/>
          <a:stretch/>
        </p:blipFill>
        <p:spPr>
          <a:xfrm>
            <a:off x="370060" y="602081"/>
            <a:ext cx="8403887" cy="351218"/>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61. Large Screenshot_2">
  <p:cSld name="61. Large Screenshot_2">
    <p:spTree>
      <p:nvGrpSpPr>
        <p:cNvPr id="1" name="Shape 599"/>
        <p:cNvGrpSpPr/>
        <p:nvPr/>
      </p:nvGrpSpPr>
      <p:grpSpPr>
        <a:xfrm>
          <a:off x="0" y="0"/>
          <a:ext cx="0" cy="0"/>
          <a:chOff x="0" y="0"/>
          <a:chExt cx="0" cy="0"/>
        </a:xfrm>
      </p:grpSpPr>
      <p:pic>
        <p:nvPicPr>
          <p:cNvPr id="600" name="Google Shape;600;p66"/>
          <p:cNvPicPr preferRelativeResize="0"/>
          <p:nvPr/>
        </p:nvPicPr>
        <p:blipFill rotWithShape="1">
          <a:blip r:embed="rId2">
            <a:alphaModFix/>
          </a:blip>
          <a:srcRect/>
          <a:stretch/>
        </p:blipFill>
        <p:spPr>
          <a:xfrm>
            <a:off x="5211343" y="-1372870"/>
            <a:ext cx="5143500" cy="5148263"/>
          </a:xfrm>
          <a:prstGeom prst="rect">
            <a:avLst/>
          </a:prstGeom>
          <a:noFill/>
          <a:ln>
            <a:noFill/>
          </a:ln>
        </p:spPr>
      </p:pic>
      <p:sp>
        <p:nvSpPr>
          <p:cNvPr id="601" name="Google Shape;601;p66"/>
          <p:cNvSpPr>
            <a:spLocks noGrp="1"/>
          </p:cNvSpPr>
          <p:nvPr>
            <p:ph type="pic" idx="2"/>
          </p:nvPr>
        </p:nvSpPr>
        <p:spPr>
          <a:xfrm>
            <a:off x="370058" y="953306"/>
            <a:ext cx="8403900" cy="4233317"/>
          </a:xfrm>
          <a:prstGeom prst="roundRect">
            <a:avLst>
              <a:gd name="adj" fmla="val 0"/>
            </a:avLst>
          </a:prstGeom>
          <a:solidFill>
            <a:srgbClr val="0A0C10"/>
          </a:solidFill>
          <a:ln>
            <a:noFill/>
          </a:ln>
          <a:effectLst>
            <a:reflection stA="20000" endPos="35000" sy="-100000" algn="bl" rotWithShape="0"/>
          </a:effectLst>
        </p:spPr>
      </p:sp>
      <p:pic>
        <p:nvPicPr>
          <p:cNvPr id="602" name="Google Shape;602;p66"/>
          <p:cNvPicPr preferRelativeResize="0"/>
          <p:nvPr/>
        </p:nvPicPr>
        <p:blipFill rotWithShape="1">
          <a:blip r:embed="rId3">
            <a:alphaModFix/>
          </a:blip>
          <a:srcRect/>
          <a:stretch/>
        </p:blipFill>
        <p:spPr>
          <a:xfrm>
            <a:off x="370060" y="602081"/>
            <a:ext cx="8403887" cy="351218"/>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62. Code snippet_1">
  <p:cSld name="62. Code snippet_1">
    <p:spTree>
      <p:nvGrpSpPr>
        <p:cNvPr id="1" name="Shape 603"/>
        <p:cNvGrpSpPr/>
        <p:nvPr/>
      </p:nvGrpSpPr>
      <p:grpSpPr>
        <a:xfrm>
          <a:off x="0" y="0"/>
          <a:ext cx="0" cy="0"/>
          <a:chOff x="0" y="0"/>
          <a:chExt cx="0" cy="0"/>
        </a:xfrm>
      </p:grpSpPr>
      <p:pic>
        <p:nvPicPr>
          <p:cNvPr id="604" name="Google Shape;604;p67"/>
          <p:cNvPicPr preferRelativeResize="0"/>
          <p:nvPr/>
        </p:nvPicPr>
        <p:blipFill rotWithShape="1">
          <a:blip r:embed="rId2">
            <a:alphaModFix/>
          </a:blip>
          <a:srcRect/>
          <a:stretch/>
        </p:blipFill>
        <p:spPr>
          <a:xfrm>
            <a:off x="5777323" y="-1223400"/>
            <a:ext cx="5143500" cy="5148263"/>
          </a:xfrm>
          <a:prstGeom prst="rect">
            <a:avLst/>
          </a:prstGeom>
          <a:noFill/>
          <a:ln>
            <a:noFill/>
          </a:ln>
        </p:spPr>
      </p:pic>
      <p:grpSp>
        <p:nvGrpSpPr>
          <p:cNvPr id="605" name="Google Shape;605;p67"/>
          <p:cNvGrpSpPr/>
          <p:nvPr/>
        </p:nvGrpSpPr>
        <p:grpSpPr>
          <a:xfrm>
            <a:off x="3992032" y="663894"/>
            <a:ext cx="4926395" cy="3608009"/>
            <a:chOff x="4796385" y="2821973"/>
            <a:chExt cx="5385971" cy="3940946"/>
          </a:xfrm>
        </p:grpSpPr>
        <p:sp>
          <p:nvSpPr>
            <p:cNvPr id="606" name="Google Shape;606;p67"/>
            <p:cNvSpPr/>
            <p:nvPr/>
          </p:nvSpPr>
          <p:spPr>
            <a:xfrm>
              <a:off x="4805901" y="2831493"/>
              <a:ext cx="5366939" cy="3921908"/>
            </a:xfrm>
            <a:custGeom>
              <a:avLst/>
              <a:gdLst/>
              <a:ahLst/>
              <a:cxnLst/>
              <a:rect l="l" t="t" r="r" b="b"/>
              <a:pathLst>
                <a:path w="5366939" h="3921908" extrusionOk="0">
                  <a:moveTo>
                    <a:pt x="0" y="57115"/>
                  </a:moveTo>
                  <a:cubicBezTo>
                    <a:pt x="0" y="25571"/>
                    <a:pt x="25562" y="0"/>
                    <a:pt x="57095" y="0"/>
                  </a:cubicBezTo>
                  <a:lnTo>
                    <a:pt x="5309845" y="0"/>
                  </a:lnTo>
                  <a:cubicBezTo>
                    <a:pt x="5341380" y="0"/>
                    <a:pt x="5366940" y="25571"/>
                    <a:pt x="5366940" y="57115"/>
                  </a:cubicBezTo>
                  <a:lnTo>
                    <a:pt x="5366940" y="3864794"/>
                  </a:lnTo>
                  <a:cubicBezTo>
                    <a:pt x="5366940" y="3896340"/>
                    <a:pt x="5341380" y="3921909"/>
                    <a:pt x="5309845" y="3921909"/>
                  </a:cubicBezTo>
                  <a:lnTo>
                    <a:pt x="57095" y="3921909"/>
                  </a:lnTo>
                  <a:cubicBezTo>
                    <a:pt x="25562" y="3921909"/>
                    <a:pt x="0" y="3896340"/>
                    <a:pt x="0" y="3864794"/>
                  </a:cubicBezTo>
                  <a:lnTo>
                    <a:pt x="0" y="57115"/>
                  </a:lnTo>
                  <a:close/>
                </a:path>
              </a:pathLst>
            </a:custGeom>
            <a:solidFill>
              <a:srgbClr val="161B22"/>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607" name="Google Shape;607;p67"/>
            <p:cNvSpPr/>
            <p:nvPr/>
          </p:nvSpPr>
          <p:spPr>
            <a:xfrm>
              <a:off x="4971313" y="3047906"/>
              <a:ext cx="2361341" cy="147696"/>
            </a:xfrm>
            <a:custGeom>
              <a:avLst/>
              <a:gdLst/>
              <a:ahLst/>
              <a:cxnLst/>
              <a:rect l="l" t="t" r="r" b="b"/>
              <a:pathLst>
                <a:path w="2361341" h="147696" extrusionOk="0">
                  <a:moveTo>
                    <a:pt x="11895" y="118246"/>
                  </a:moveTo>
                  <a:cubicBezTo>
                    <a:pt x="18958" y="118246"/>
                    <a:pt x="23790" y="113263"/>
                    <a:pt x="23790" y="106645"/>
                  </a:cubicBezTo>
                  <a:cubicBezTo>
                    <a:pt x="23790" y="100100"/>
                    <a:pt x="18958" y="95118"/>
                    <a:pt x="11895" y="95118"/>
                  </a:cubicBezTo>
                  <a:cubicBezTo>
                    <a:pt x="4906" y="95118"/>
                    <a:pt x="0" y="100100"/>
                    <a:pt x="0" y="106645"/>
                  </a:cubicBezTo>
                  <a:cubicBezTo>
                    <a:pt x="0" y="113263"/>
                    <a:pt x="4906" y="118246"/>
                    <a:pt x="11895" y="118246"/>
                  </a:cubicBezTo>
                  <a:close/>
                  <a:moveTo>
                    <a:pt x="80216" y="147696"/>
                  </a:moveTo>
                  <a:cubicBezTo>
                    <a:pt x="103931" y="147696"/>
                    <a:pt x="118948" y="135871"/>
                    <a:pt x="118948" y="117205"/>
                  </a:cubicBezTo>
                  <a:lnTo>
                    <a:pt x="118948" y="35473"/>
                  </a:lnTo>
                  <a:lnTo>
                    <a:pt x="101180" y="35473"/>
                  </a:lnTo>
                  <a:lnTo>
                    <a:pt x="101180" y="48488"/>
                  </a:lnTo>
                  <a:lnTo>
                    <a:pt x="99916" y="48488"/>
                  </a:lnTo>
                  <a:cubicBezTo>
                    <a:pt x="95456" y="39638"/>
                    <a:pt x="85791" y="34135"/>
                    <a:pt x="74715" y="34135"/>
                  </a:cubicBezTo>
                  <a:cubicBezTo>
                    <a:pt x="53973" y="34135"/>
                    <a:pt x="41111" y="50347"/>
                    <a:pt x="41111" y="75261"/>
                  </a:cubicBezTo>
                  <a:cubicBezTo>
                    <a:pt x="41111" y="99654"/>
                    <a:pt x="53899" y="115569"/>
                    <a:pt x="74417" y="115569"/>
                  </a:cubicBezTo>
                  <a:cubicBezTo>
                    <a:pt x="85717" y="115569"/>
                    <a:pt x="94564" y="110809"/>
                    <a:pt x="99247" y="102033"/>
                  </a:cubicBezTo>
                  <a:lnTo>
                    <a:pt x="100511" y="102033"/>
                  </a:lnTo>
                  <a:lnTo>
                    <a:pt x="100511" y="117502"/>
                  </a:lnTo>
                  <a:cubicBezTo>
                    <a:pt x="100511" y="127840"/>
                    <a:pt x="93152" y="133938"/>
                    <a:pt x="80514" y="133938"/>
                  </a:cubicBezTo>
                  <a:cubicBezTo>
                    <a:pt x="70402" y="133938"/>
                    <a:pt x="63861" y="130294"/>
                    <a:pt x="62671" y="124567"/>
                  </a:cubicBezTo>
                  <a:lnTo>
                    <a:pt x="44159" y="124567"/>
                  </a:lnTo>
                  <a:cubicBezTo>
                    <a:pt x="45647" y="138549"/>
                    <a:pt x="59326" y="147696"/>
                    <a:pt x="80216" y="147696"/>
                  </a:cubicBezTo>
                  <a:close/>
                  <a:moveTo>
                    <a:pt x="80216" y="100918"/>
                  </a:moveTo>
                  <a:cubicBezTo>
                    <a:pt x="67354" y="100918"/>
                    <a:pt x="60069" y="90953"/>
                    <a:pt x="60069" y="75186"/>
                  </a:cubicBezTo>
                  <a:cubicBezTo>
                    <a:pt x="60069" y="59495"/>
                    <a:pt x="67354" y="49529"/>
                    <a:pt x="80216" y="49529"/>
                  </a:cubicBezTo>
                  <a:cubicBezTo>
                    <a:pt x="93002" y="49529"/>
                    <a:pt x="100809" y="59495"/>
                    <a:pt x="100809" y="75261"/>
                  </a:cubicBezTo>
                  <a:cubicBezTo>
                    <a:pt x="100809" y="90953"/>
                    <a:pt x="93077" y="100918"/>
                    <a:pt x="80216" y="100918"/>
                  </a:cubicBezTo>
                  <a:close/>
                  <a:moveTo>
                    <a:pt x="150990" y="21864"/>
                  </a:moveTo>
                  <a:cubicBezTo>
                    <a:pt x="157086" y="21864"/>
                    <a:pt x="162067" y="17030"/>
                    <a:pt x="162067" y="10932"/>
                  </a:cubicBezTo>
                  <a:cubicBezTo>
                    <a:pt x="162067" y="4908"/>
                    <a:pt x="157086" y="0"/>
                    <a:pt x="150990" y="0"/>
                  </a:cubicBezTo>
                  <a:cubicBezTo>
                    <a:pt x="144968" y="0"/>
                    <a:pt x="139988" y="4908"/>
                    <a:pt x="139988" y="10932"/>
                  </a:cubicBezTo>
                  <a:cubicBezTo>
                    <a:pt x="139988" y="17030"/>
                    <a:pt x="144968" y="21864"/>
                    <a:pt x="150990" y="21864"/>
                  </a:cubicBezTo>
                  <a:close/>
                  <a:moveTo>
                    <a:pt x="141846" y="116759"/>
                  </a:moveTo>
                  <a:lnTo>
                    <a:pt x="160209" y="116759"/>
                  </a:lnTo>
                  <a:lnTo>
                    <a:pt x="160209" y="35473"/>
                  </a:lnTo>
                  <a:lnTo>
                    <a:pt x="141846" y="35473"/>
                  </a:lnTo>
                  <a:lnTo>
                    <a:pt x="141846" y="116759"/>
                  </a:lnTo>
                  <a:close/>
                  <a:moveTo>
                    <a:pt x="188977" y="15543"/>
                  </a:moveTo>
                  <a:lnTo>
                    <a:pt x="188977" y="35994"/>
                  </a:lnTo>
                  <a:lnTo>
                    <a:pt x="176121" y="35994"/>
                  </a:lnTo>
                  <a:lnTo>
                    <a:pt x="176121" y="50347"/>
                  </a:lnTo>
                  <a:lnTo>
                    <a:pt x="188977" y="50347"/>
                  </a:lnTo>
                  <a:lnTo>
                    <a:pt x="188977" y="95192"/>
                  </a:lnTo>
                  <a:cubicBezTo>
                    <a:pt x="188977" y="110883"/>
                    <a:pt x="196409" y="117131"/>
                    <a:pt x="215070" y="117131"/>
                  </a:cubicBezTo>
                  <a:cubicBezTo>
                    <a:pt x="218638" y="117131"/>
                    <a:pt x="222064" y="116833"/>
                    <a:pt x="224738" y="116312"/>
                  </a:cubicBezTo>
                  <a:lnTo>
                    <a:pt x="224738" y="102183"/>
                  </a:lnTo>
                  <a:cubicBezTo>
                    <a:pt x="222511" y="102406"/>
                    <a:pt x="221093" y="102554"/>
                    <a:pt x="218495" y="102554"/>
                  </a:cubicBezTo>
                  <a:cubicBezTo>
                    <a:pt x="210759" y="102554"/>
                    <a:pt x="207343" y="98910"/>
                    <a:pt x="207343" y="90804"/>
                  </a:cubicBezTo>
                  <a:lnTo>
                    <a:pt x="207343" y="50347"/>
                  </a:lnTo>
                  <a:lnTo>
                    <a:pt x="224738" y="50347"/>
                  </a:lnTo>
                  <a:lnTo>
                    <a:pt x="224738" y="35994"/>
                  </a:lnTo>
                  <a:lnTo>
                    <a:pt x="207343" y="35994"/>
                  </a:lnTo>
                  <a:lnTo>
                    <a:pt x="207343" y="15543"/>
                  </a:lnTo>
                  <a:lnTo>
                    <a:pt x="188977" y="15543"/>
                  </a:lnTo>
                  <a:close/>
                  <a:moveTo>
                    <a:pt x="243922" y="116759"/>
                  </a:moveTo>
                  <a:lnTo>
                    <a:pt x="262354" y="116759"/>
                  </a:lnTo>
                  <a:lnTo>
                    <a:pt x="262354" y="69535"/>
                  </a:lnTo>
                  <a:cubicBezTo>
                    <a:pt x="262354" y="57636"/>
                    <a:pt x="269120" y="49678"/>
                    <a:pt x="281243" y="49678"/>
                  </a:cubicBezTo>
                  <a:cubicBezTo>
                    <a:pt x="291939" y="49678"/>
                    <a:pt x="297591" y="56074"/>
                    <a:pt x="297591" y="68642"/>
                  </a:cubicBezTo>
                  <a:lnTo>
                    <a:pt x="297591" y="116759"/>
                  </a:lnTo>
                  <a:lnTo>
                    <a:pt x="316033" y="116759"/>
                  </a:lnTo>
                  <a:lnTo>
                    <a:pt x="316033" y="64329"/>
                  </a:lnTo>
                  <a:cubicBezTo>
                    <a:pt x="316033" y="44992"/>
                    <a:pt x="305470" y="33986"/>
                    <a:pt x="288075" y="33986"/>
                  </a:cubicBezTo>
                  <a:cubicBezTo>
                    <a:pt x="275962" y="33986"/>
                    <a:pt x="267264" y="39489"/>
                    <a:pt x="263391" y="48637"/>
                  </a:cubicBezTo>
                  <a:lnTo>
                    <a:pt x="262059" y="48637"/>
                  </a:lnTo>
                  <a:lnTo>
                    <a:pt x="262059" y="4015"/>
                  </a:lnTo>
                  <a:lnTo>
                    <a:pt x="243922" y="4015"/>
                  </a:lnTo>
                  <a:lnTo>
                    <a:pt x="243922" y="116759"/>
                  </a:lnTo>
                  <a:close/>
                  <a:moveTo>
                    <a:pt x="408660" y="35473"/>
                  </a:moveTo>
                  <a:lnTo>
                    <a:pt x="390228" y="35473"/>
                  </a:lnTo>
                  <a:lnTo>
                    <a:pt x="390228" y="82847"/>
                  </a:lnTo>
                  <a:cubicBezTo>
                    <a:pt x="390228" y="95118"/>
                    <a:pt x="383681" y="102554"/>
                    <a:pt x="371710" y="102554"/>
                  </a:cubicBezTo>
                  <a:cubicBezTo>
                    <a:pt x="360710" y="102554"/>
                    <a:pt x="355581" y="96456"/>
                    <a:pt x="355581" y="83814"/>
                  </a:cubicBezTo>
                  <a:lnTo>
                    <a:pt x="355581" y="35473"/>
                  </a:lnTo>
                  <a:lnTo>
                    <a:pt x="337139" y="35473"/>
                  </a:lnTo>
                  <a:lnTo>
                    <a:pt x="337139" y="88275"/>
                  </a:lnTo>
                  <a:cubicBezTo>
                    <a:pt x="337139" y="107314"/>
                    <a:pt x="347549" y="118395"/>
                    <a:pt x="365315" y="118395"/>
                  </a:cubicBezTo>
                  <a:cubicBezTo>
                    <a:pt x="377734" y="118395"/>
                    <a:pt x="385689" y="113115"/>
                    <a:pt x="389628" y="103818"/>
                  </a:cubicBezTo>
                  <a:lnTo>
                    <a:pt x="390894" y="103818"/>
                  </a:lnTo>
                  <a:lnTo>
                    <a:pt x="390894" y="116759"/>
                  </a:lnTo>
                  <a:lnTo>
                    <a:pt x="408660" y="116759"/>
                  </a:lnTo>
                  <a:lnTo>
                    <a:pt x="408660" y="35473"/>
                  </a:lnTo>
                  <a:close/>
                  <a:moveTo>
                    <a:pt x="476461" y="118097"/>
                  </a:moveTo>
                  <a:cubicBezTo>
                    <a:pt x="496977" y="118097"/>
                    <a:pt x="509842" y="101959"/>
                    <a:pt x="509842" y="76154"/>
                  </a:cubicBezTo>
                  <a:cubicBezTo>
                    <a:pt x="509842" y="50199"/>
                    <a:pt x="497053" y="34135"/>
                    <a:pt x="476461" y="34135"/>
                  </a:cubicBezTo>
                  <a:cubicBezTo>
                    <a:pt x="465308" y="34135"/>
                    <a:pt x="455944" y="39564"/>
                    <a:pt x="451710" y="48414"/>
                  </a:cubicBezTo>
                  <a:lnTo>
                    <a:pt x="450444" y="48414"/>
                  </a:lnTo>
                  <a:lnTo>
                    <a:pt x="450444" y="4015"/>
                  </a:lnTo>
                  <a:lnTo>
                    <a:pt x="432002" y="4015"/>
                  </a:lnTo>
                  <a:lnTo>
                    <a:pt x="432002" y="116759"/>
                  </a:lnTo>
                  <a:lnTo>
                    <a:pt x="449769" y="116759"/>
                  </a:lnTo>
                  <a:lnTo>
                    <a:pt x="449769" y="103893"/>
                  </a:lnTo>
                  <a:lnTo>
                    <a:pt x="451034" y="103893"/>
                  </a:lnTo>
                  <a:cubicBezTo>
                    <a:pt x="455649" y="112817"/>
                    <a:pt x="465089" y="118097"/>
                    <a:pt x="476461" y="118097"/>
                  </a:cubicBezTo>
                  <a:close/>
                  <a:moveTo>
                    <a:pt x="470665" y="49529"/>
                  </a:moveTo>
                  <a:cubicBezTo>
                    <a:pt x="483226" y="49529"/>
                    <a:pt x="490887" y="59569"/>
                    <a:pt x="490887" y="76154"/>
                  </a:cubicBezTo>
                  <a:cubicBezTo>
                    <a:pt x="490887" y="92738"/>
                    <a:pt x="483302" y="102777"/>
                    <a:pt x="470665" y="102777"/>
                  </a:cubicBezTo>
                  <a:cubicBezTo>
                    <a:pt x="458028" y="102777"/>
                    <a:pt x="450149" y="92588"/>
                    <a:pt x="450149" y="76154"/>
                  </a:cubicBezTo>
                  <a:cubicBezTo>
                    <a:pt x="450149" y="59718"/>
                    <a:pt x="458095" y="49529"/>
                    <a:pt x="470665" y="49529"/>
                  </a:cubicBezTo>
                  <a:close/>
                  <a:moveTo>
                    <a:pt x="534079" y="139739"/>
                  </a:moveTo>
                  <a:lnTo>
                    <a:pt x="572590" y="4015"/>
                  </a:lnTo>
                  <a:lnTo>
                    <a:pt x="556004" y="4015"/>
                  </a:lnTo>
                  <a:lnTo>
                    <a:pt x="517426" y="139739"/>
                  </a:lnTo>
                  <a:lnTo>
                    <a:pt x="534079" y="139739"/>
                  </a:lnTo>
                  <a:close/>
                  <a:moveTo>
                    <a:pt x="693317" y="35473"/>
                  </a:moveTo>
                  <a:lnTo>
                    <a:pt x="674952" y="35473"/>
                  </a:lnTo>
                  <a:lnTo>
                    <a:pt x="661496" y="96530"/>
                  </a:lnTo>
                  <a:lnTo>
                    <a:pt x="660240" y="96530"/>
                  </a:lnTo>
                  <a:lnTo>
                    <a:pt x="644472" y="35473"/>
                  </a:lnTo>
                  <a:lnTo>
                    <a:pt x="626859" y="35473"/>
                  </a:lnTo>
                  <a:lnTo>
                    <a:pt x="611243" y="96530"/>
                  </a:lnTo>
                  <a:lnTo>
                    <a:pt x="609977" y="96530"/>
                  </a:lnTo>
                  <a:lnTo>
                    <a:pt x="596446" y="35473"/>
                  </a:lnTo>
                  <a:lnTo>
                    <a:pt x="577861" y="35473"/>
                  </a:lnTo>
                  <a:lnTo>
                    <a:pt x="599872" y="116759"/>
                  </a:lnTo>
                  <a:lnTo>
                    <a:pt x="619056" y="116759"/>
                  </a:lnTo>
                  <a:lnTo>
                    <a:pt x="634814" y="57859"/>
                  </a:lnTo>
                  <a:lnTo>
                    <a:pt x="636079" y="57859"/>
                  </a:lnTo>
                  <a:lnTo>
                    <a:pt x="651914" y="116759"/>
                  </a:lnTo>
                  <a:lnTo>
                    <a:pt x="671317" y="116759"/>
                  </a:lnTo>
                  <a:lnTo>
                    <a:pt x="693317" y="35473"/>
                  </a:lnTo>
                  <a:close/>
                  <a:moveTo>
                    <a:pt x="741268" y="118395"/>
                  </a:moveTo>
                  <a:cubicBezTo>
                    <a:pt x="765581" y="118395"/>
                    <a:pt x="780378" y="102480"/>
                    <a:pt x="780378" y="76079"/>
                  </a:cubicBezTo>
                  <a:cubicBezTo>
                    <a:pt x="780378" y="49827"/>
                    <a:pt x="765505" y="33912"/>
                    <a:pt x="741268" y="33912"/>
                  </a:cubicBezTo>
                  <a:cubicBezTo>
                    <a:pt x="717107" y="33912"/>
                    <a:pt x="702167" y="49902"/>
                    <a:pt x="702167" y="76079"/>
                  </a:cubicBezTo>
                  <a:cubicBezTo>
                    <a:pt x="702167" y="102480"/>
                    <a:pt x="716888" y="118395"/>
                    <a:pt x="741268" y="118395"/>
                  </a:cubicBezTo>
                  <a:close/>
                  <a:moveTo>
                    <a:pt x="741268" y="103298"/>
                  </a:moveTo>
                  <a:cubicBezTo>
                    <a:pt x="728412" y="103298"/>
                    <a:pt x="721047" y="93333"/>
                    <a:pt x="721047" y="76154"/>
                  </a:cubicBezTo>
                  <a:cubicBezTo>
                    <a:pt x="721047" y="58974"/>
                    <a:pt x="728412" y="49009"/>
                    <a:pt x="741268" y="49009"/>
                  </a:cubicBezTo>
                  <a:cubicBezTo>
                    <a:pt x="754057" y="49009"/>
                    <a:pt x="761413" y="58974"/>
                    <a:pt x="761413" y="76154"/>
                  </a:cubicBezTo>
                  <a:cubicBezTo>
                    <a:pt x="761413" y="93333"/>
                    <a:pt x="754133" y="103298"/>
                    <a:pt x="741268" y="103298"/>
                  </a:cubicBezTo>
                  <a:close/>
                  <a:moveTo>
                    <a:pt x="798962" y="116759"/>
                  </a:moveTo>
                  <a:lnTo>
                    <a:pt x="817395" y="116759"/>
                  </a:lnTo>
                  <a:lnTo>
                    <a:pt x="817395" y="69535"/>
                  </a:lnTo>
                  <a:cubicBezTo>
                    <a:pt x="817395" y="58081"/>
                    <a:pt x="825721" y="50645"/>
                    <a:pt x="837692" y="50645"/>
                  </a:cubicBezTo>
                  <a:cubicBezTo>
                    <a:pt x="840813" y="50645"/>
                    <a:pt x="845723" y="51166"/>
                    <a:pt x="847132" y="51686"/>
                  </a:cubicBezTo>
                  <a:lnTo>
                    <a:pt x="847132" y="34878"/>
                  </a:lnTo>
                  <a:cubicBezTo>
                    <a:pt x="845428" y="34433"/>
                    <a:pt x="842155" y="34135"/>
                    <a:pt x="839481" y="34135"/>
                  </a:cubicBezTo>
                  <a:cubicBezTo>
                    <a:pt x="828994" y="34135"/>
                    <a:pt x="820221" y="40084"/>
                    <a:pt x="817994" y="48117"/>
                  </a:cubicBezTo>
                  <a:lnTo>
                    <a:pt x="816728" y="48117"/>
                  </a:lnTo>
                  <a:lnTo>
                    <a:pt x="816728" y="35473"/>
                  </a:lnTo>
                  <a:lnTo>
                    <a:pt x="798962" y="35473"/>
                  </a:lnTo>
                  <a:lnTo>
                    <a:pt x="798962" y="116759"/>
                  </a:lnTo>
                  <a:close/>
                  <a:moveTo>
                    <a:pt x="882740" y="68790"/>
                  </a:moveTo>
                  <a:lnTo>
                    <a:pt x="881484" y="68790"/>
                  </a:lnTo>
                  <a:lnTo>
                    <a:pt x="881484" y="4015"/>
                  </a:lnTo>
                  <a:lnTo>
                    <a:pt x="863042" y="4015"/>
                  </a:lnTo>
                  <a:lnTo>
                    <a:pt x="863042" y="116759"/>
                  </a:lnTo>
                  <a:lnTo>
                    <a:pt x="881484" y="116759"/>
                  </a:lnTo>
                  <a:lnTo>
                    <a:pt x="881484" y="88201"/>
                  </a:lnTo>
                  <a:lnTo>
                    <a:pt x="888021" y="81657"/>
                  </a:lnTo>
                  <a:lnTo>
                    <a:pt x="914114" y="116759"/>
                  </a:lnTo>
                  <a:lnTo>
                    <a:pt x="936419" y="116759"/>
                  </a:lnTo>
                  <a:lnTo>
                    <a:pt x="901771" y="70353"/>
                  </a:lnTo>
                  <a:lnTo>
                    <a:pt x="934192" y="35473"/>
                  </a:lnTo>
                  <a:lnTo>
                    <a:pt x="912781" y="35473"/>
                  </a:lnTo>
                  <a:lnTo>
                    <a:pt x="882740" y="68790"/>
                  </a:lnTo>
                  <a:close/>
                  <a:moveTo>
                    <a:pt x="955527" y="116759"/>
                  </a:moveTo>
                  <a:lnTo>
                    <a:pt x="973892" y="116759"/>
                  </a:lnTo>
                  <a:lnTo>
                    <a:pt x="973892" y="50347"/>
                  </a:lnTo>
                  <a:lnTo>
                    <a:pt x="991354" y="50347"/>
                  </a:lnTo>
                  <a:lnTo>
                    <a:pt x="991354" y="35994"/>
                  </a:lnTo>
                  <a:lnTo>
                    <a:pt x="973664" y="35994"/>
                  </a:lnTo>
                  <a:lnTo>
                    <a:pt x="973664" y="28483"/>
                  </a:lnTo>
                  <a:cubicBezTo>
                    <a:pt x="973664" y="20749"/>
                    <a:pt x="977080" y="16881"/>
                    <a:pt x="985787" y="16881"/>
                  </a:cubicBezTo>
                  <a:cubicBezTo>
                    <a:pt x="988385" y="16881"/>
                    <a:pt x="990611" y="17104"/>
                    <a:pt x="992106" y="17328"/>
                  </a:cubicBezTo>
                  <a:lnTo>
                    <a:pt x="992106" y="4015"/>
                  </a:lnTo>
                  <a:cubicBezTo>
                    <a:pt x="989127" y="3495"/>
                    <a:pt x="985787" y="3272"/>
                    <a:pt x="981838" y="3272"/>
                  </a:cubicBezTo>
                  <a:cubicBezTo>
                    <a:pt x="963777" y="3272"/>
                    <a:pt x="955527" y="11230"/>
                    <a:pt x="955527" y="27442"/>
                  </a:cubicBezTo>
                  <a:lnTo>
                    <a:pt x="955527" y="35994"/>
                  </a:lnTo>
                  <a:lnTo>
                    <a:pt x="942214" y="35994"/>
                  </a:lnTo>
                  <a:lnTo>
                    <a:pt x="942214" y="50347"/>
                  </a:lnTo>
                  <a:lnTo>
                    <a:pt x="955527" y="50347"/>
                  </a:lnTo>
                  <a:lnTo>
                    <a:pt x="955527" y="116759"/>
                  </a:lnTo>
                  <a:close/>
                  <a:moveTo>
                    <a:pt x="1009948" y="116759"/>
                  </a:moveTo>
                  <a:lnTo>
                    <a:pt x="1028380" y="116759"/>
                  </a:lnTo>
                  <a:lnTo>
                    <a:pt x="1028380" y="4015"/>
                  </a:lnTo>
                  <a:lnTo>
                    <a:pt x="1009948" y="4015"/>
                  </a:lnTo>
                  <a:lnTo>
                    <a:pt x="1009948" y="116759"/>
                  </a:lnTo>
                  <a:close/>
                  <a:moveTo>
                    <a:pt x="1086817" y="118395"/>
                  </a:moveTo>
                  <a:cubicBezTo>
                    <a:pt x="1111120" y="118395"/>
                    <a:pt x="1125917" y="102480"/>
                    <a:pt x="1125917" y="76079"/>
                  </a:cubicBezTo>
                  <a:cubicBezTo>
                    <a:pt x="1125917" y="49827"/>
                    <a:pt x="1111054" y="33912"/>
                    <a:pt x="1086817" y="33912"/>
                  </a:cubicBezTo>
                  <a:cubicBezTo>
                    <a:pt x="1062656" y="33912"/>
                    <a:pt x="1047707" y="49902"/>
                    <a:pt x="1047707" y="76079"/>
                  </a:cubicBezTo>
                  <a:cubicBezTo>
                    <a:pt x="1047707" y="102480"/>
                    <a:pt x="1062428" y="118395"/>
                    <a:pt x="1086817" y="118395"/>
                  </a:cubicBezTo>
                  <a:close/>
                  <a:moveTo>
                    <a:pt x="1086817" y="103298"/>
                  </a:moveTo>
                  <a:cubicBezTo>
                    <a:pt x="1073951" y="103298"/>
                    <a:pt x="1066596" y="93333"/>
                    <a:pt x="1066596" y="76154"/>
                  </a:cubicBezTo>
                  <a:cubicBezTo>
                    <a:pt x="1066596" y="58974"/>
                    <a:pt x="1073951" y="49009"/>
                    <a:pt x="1086817" y="49009"/>
                  </a:cubicBezTo>
                  <a:cubicBezTo>
                    <a:pt x="1099606" y="49009"/>
                    <a:pt x="1106962" y="58974"/>
                    <a:pt x="1106962" y="76154"/>
                  </a:cubicBezTo>
                  <a:cubicBezTo>
                    <a:pt x="1106962" y="93333"/>
                    <a:pt x="1099673" y="103298"/>
                    <a:pt x="1086817" y="103298"/>
                  </a:cubicBezTo>
                  <a:close/>
                  <a:moveTo>
                    <a:pt x="1250147" y="35473"/>
                  </a:moveTo>
                  <a:lnTo>
                    <a:pt x="1231781" y="35473"/>
                  </a:lnTo>
                  <a:lnTo>
                    <a:pt x="1218326" y="96530"/>
                  </a:lnTo>
                  <a:lnTo>
                    <a:pt x="1217060" y="96530"/>
                  </a:lnTo>
                  <a:lnTo>
                    <a:pt x="1201302" y="35473"/>
                  </a:lnTo>
                  <a:lnTo>
                    <a:pt x="1183679" y="35473"/>
                  </a:lnTo>
                  <a:lnTo>
                    <a:pt x="1168073" y="96530"/>
                  </a:lnTo>
                  <a:lnTo>
                    <a:pt x="1166807" y="96530"/>
                  </a:lnTo>
                  <a:lnTo>
                    <a:pt x="1153275" y="35473"/>
                  </a:lnTo>
                  <a:lnTo>
                    <a:pt x="1134691" y="35473"/>
                  </a:lnTo>
                  <a:lnTo>
                    <a:pt x="1156701" y="116759"/>
                  </a:lnTo>
                  <a:lnTo>
                    <a:pt x="1175876" y="116759"/>
                  </a:lnTo>
                  <a:lnTo>
                    <a:pt x="1191634" y="57859"/>
                  </a:lnTo>
                  <a:lnTo>
                    <a:pt x="1192899" y="57859"/>
                  </a:lnTo>
                  <a:lnTo>
                    <a:pt x="1208734" y="116759"/>
                  </a:lnTo>
                  <a:lnTo>
                    <a:pt x="1228137" y="116759"/>
                  </a:lnTo>
                  <a:lnTo>
                    <a:pt x="1250147" y="35473"/>
                  </a:lnTo>
                  <a:close/>
                  <a:moveTo>
                    <a:pt x="1262184" y="58676"/>
                  </a:moveTo>
                  <a:cubicBezTo>
                    <a:pt x="1262184" y="70873"/>
                    <a:pt x="1269550" y="78013"/>
                    <a:pt x="1285165" y="81582"/>
                  </a:cubicBezTo>
                  <a:lnTo>
                    <a:pt x="1299582" y="84928"/>
                  </a:lnTo>
                  <a:cubicBezTo>
                    <a:pt x="1307318" y="86714"/>
                    <a:pt x="1310810" y="89688"/>
                    <a:pt x="1310810" y="94299"/>
                  </a:cubicBezTo>
                  <a:cubicBezTo>
                    <a:pt x="1310810" y="100472"/>
                    <a:pt x="1304340" y="104711"/>
                    <a:pt x="1295052" y="104711"/>
                  </a:cubicBezTo>
                  <a:cubicBezTo>
                    <a:pt x="1285831" y="104711"/>
                    <a:pt x="1280103" y="100993"/>
                    <a:pt x="1278323" y="94968"/>
                  </a:cubicBezTo>
                  <a:lnTo>
                    <a:pt x="1260110" y="94968"/>
                  </a:lnTo>
                  <a:cubicBezTo>
                    <a:pt x="1261518" y="109619"/>
                    <a:pt x="1274308" y="118395"/>
                    <a:pt x="1294605" y="118395"/>
                  </a:cubicBezTo>
                  <a:cubicBezTo>
                    <a:pt x="1314893" y="118395"/>
                    <a:pt x="1329243" y="108057"/>
                    <a:pt x="1329243" y="92514"/>
                  </a:cubicBezTo>
                  <a:cubicBezTo>
                    <a:pt x="1329243" y="80541"/>
                    <a:pt x="1322030" y="73922"/>
                    <a:pt x="1306500" y="70353"/>
                  </a:cubicBezTo>
                  <a:lnTo>
                    <a:pt x="1292150" y="67155"/>
                  </a:lnTo>
                  <a:cubicBezTo>
                    <a:pt x="1283966" y="65221"/>
                    <a:pt x="1280103" y="62320"/>
                    <a:pt x="1280103" y="57710"/>
                  </a:cubicBezTo>
                  <a:cubicBezTo>
                    <a:pt x="1280103" y="51686"/>
                    <a:pt x="1286421" y="47596"/>
                    <a:pt x="1294824" y="47596"/>
                  </a:cubicBezTo>
                  <a:cubicBezTo>
                    <a:pt x="1303445" y="47596"/>
                    <a:pt x="1308879" y="51314"/>
                    <a:pt x="1310211" y="57041"/>
                  </a:cubicBezTo>
                  <a:lnTo>
                    <a:pt x="1327539" y="57041"/>
                  </a:lnTo>
                  <a:cubicBezTo>
                    <a:pt x="1326197" y="42390"/>
                    <a:pt x="1314084" y="33912"/>
                    <a:pt x="1294748" y="33912"/>
                  </a:cubicBezTo>
                  <a:cubicBezTo>
                    <a:pt x="1275573" y="33912"/>
                    <a:pt x="1262184" y="44101"/>
                    <a:pt x="1262184" y="58676"/>
                  </a:cubicBezTo>
                  <a:close/>
                  <a:moveTo>
                    <a:pt x="1353632" y="139739"/>
                  </a:moveTo>
                  <a:lnTo>
                    <a:pt x="1392142" y="4015"/>
                  </a:lnTo>
                  <a:lnTo>
                    <a:pt x="1375566" y="4015"/>
                  </a:lnTo>
                  <a:lnTo>
                    <a:pt x="1336979" y="139739"/>
                  </a:lnTo>
                  <a:lnTo>
                    <a:pt x="1353632" y="139739"/>
                  </a:lnTo>
                  <a:close/>
                  <a:moveTo>
                    <a:pt x="1448267" y="34135"/>
                  </a:moveTo>
                  <a:cubicBezTo>
                    <a:pt x="1437114" y="34135"/>
                    <a:pt x="1427675" y="39712"/>
                    <a:pt x="1422993" y="48934"/>
                  </a:cubicBezTo>
                  <a:lnTo>
                    <a:pt x="1421727" y="48934"/>
                  </a:lnTo>
                  <a:lnTo>
                    <a:pt x="1421727" y="35473"/>
                  </a:lnTo>
                  <a:lnTo>
                    <a:pt x="1403961" y="35473"/>
                  </a:lnTo>
                  <a:lnTo>
                    <a:pt x="1403961" y="143754"/>
                  </a:lnTo>
                  <a:lnTo>
                    <a:pt x="1422393" y="143754"/>
                  </a:lnTo>
                  <a:lnTo>
                    <a:pt x="1422393" y="104413"/>
                  </a:lnTo>
                  <a:lnTo>
                    <a:pt x="1423659" y="104413"/>
                  </a:lnTo>
                  <a:cubicBezTo>
                    <a:pt x="1427827" y="113040"/>
                    <a:pt x="1436819" y="118097"/>
                    <a:pt x="1448495" y="118097"/>
                  </a:cubicBezTo>
                  <a:cubicBezTo>
                    <a:pt x="1469011" y="118097"/>
                    <a:pt x="1481801" y="101959"/>
                    <a:pt x="1481801" y="76154"/>
                  </a:cubicBezTo>
                  <a:cubicBezTo>
                    <a:pt x="1481801" y="50124"/>
                    <a:pt x="1468859" y="34135"/>
                    <a:pt x="1448267" y="34135"/>
                  </a:cubicBezTo>
                  <a:close/>
                  <a:moveTo>
                    <a:pt x="1442472" y="102777"/>
                  </a:moveTo>
                  <a:cubicBezTo>
                    <a:pt x="1429901" y="102777"/>
                    <a:pt x="1422098" y="92588"/>
                    <a:pt x="1422022" y="76154"/>
                  </a:cubicBezTo>
                  <a:cubicBezTo>
                    <a:pt x="1422098" y="59718"/>
                    <a:pt x="1429977" y="49529"/>
                    <a:pt x="1442548" y="49529"/>
                  </a:cubicBezTo>
                  <a:cubicBezTo>
                    <a:pt x="1455185" y="49529"/>
                    <a:pt x="1462836" y="59495"/>
                    <a:pt x="1462836" y="76154"/>
                  </a:cubicBezTo>
                  <a:cubicBezTo>
                    <a:pt x="1462836" y="92812"/>
                    <a:pt x="1455251" y="102777"/>
                    <a:pt x="1442472" y="102777"/>
                  </a:cubicBezTo>
                  <a:close/>
                  <a:moveTo>
                    <a:pt x="1500309" y="116759"/>
                  </a:moveTo>
                  <a:lnTo>
                    <a:pt x="1518741" y="116759"/>
                  </a:lnTo>
                  <a:lnTo>
                    <a:pt x="1518741" y="69535"/>
                  </a:lnTo>
                  <a:cubicBezTo>
                    <a:pt x="1518741" y="58081"/>
                    <a:pt x="1527067" y="50645"/>
                    <a:pt x="1539039" y="50645"/>
                  </a:cubicBezTo>
                  <a:cubicBezTo>
                    <a:pt x="1542160" y="50645"/>
                    <a:pt x="1547070" y="51166"/>
                    <a:pt x="1548478" y="51686"/>
                  </a:cubicBezTo>
                  <a:lnTo>
                    <a:pt x="1548478" y="34878"/>
                  </a:lnTo>
                  <a:cubicBezTo>
                    <a:pt x="1546775" y="34433"/>
                    <a:pt x="1543501" y="34135"/>
                    <a:pt x="1540827" y="34135"/>
                  </a:cubicBezTo>
                  <a:cubicBezTo>
                    <a:pt x="1530341" y="34135"/>
                    <a:pt x="1521567" y="40084"/>
                    <a:pt x="1519341" y="48117"/>
                  </a:cubicBezTo>
                  <a:lnTo>
                    <a:pt x="1518075" y="48117"/>
                  </a:lnTo>
                  <a:lnTo>
                    <a:pt x="1518075" y="35473"/>
                  </a:lnTo>
                  <a:lnTo>
                    <a:pt x="1500309" y="35473"/>
                  </a:lnTo>
                  <a:lnTo>
                    <a:pt x="1500309" y="116759"/>
                  </a:lnTo>
                  <a:close/>
                  <a:moveTo>
                    <a:pt x="1573020" y="21864"/>
                  </a:moveTo>
                  <a:cubicBezTo>
                    <a:pt x="1579110" y="21864"/>
                    <a:pt x="1584096" y="17030"/>
                    <a:pt x="1584096" y="10932"/>
                  </a:cubicBezTo>
                  <a:cubicBezTo>
                    <a:pt x="1584096" y="4908"/>
                    <a:pt x="1579110" y="0"/>
                    <a:pt x="1573020" y="0"/>
                  </a:cubicBezTo>
                  <a:cubicBezTo>
                    <a:pt x="1566996" y="0"/>
                    <a:pt x="1562010" y="4908"/>
                    <a:pt x="1562010" y="10932"/>
                  </a:cubicBezTo>
                  <a:cubicBezTo>
                    <a:pt x="1562010" y="17030"/>
                    <a:pt x="1566996" y="21864"/>
                    <a:pt x="1573020" y="21864"/>
                  </a:cubicBezTo>
                  <a:close/>
                  <a:moveTo>
                    <a:pt x="1563875" y="116759"/>
                  </a:moveTo>
                  <a:lnTo>
                    <a:pt x="1582231" y="116759"/>
                  </a:lnTo>
                  <a:lnTo>
                    <a:pt x="1582231" y="35473"/>
                  </a:lnTo>
                  <a:lnTo>
                    <a:pt x="1563875" y="35473"/>
                  </a:lnTo>
                  <a:lnTo>
                    <a:pt x="1563875" y="116759"/>
                  </a:lnTo>
                  <a:close/>
                  <a:moveTo>
                    <a:pt x="1640221" y="118395"/>
                  </a:moveTo>
                  <a:cubicBezTo>
                    <a:pt x="1664533" y="118395"/>
                    <a:pt x="1679321" y="102480"/>
                    <a:pt x="1679321" y="76079"/>
                  </a:cubicBezTo>
                  <a:cubicBezTo>
                    <a:pt x="1679321" y="49827"/>
                    <a:pt x="1664457" y="33912"/>
                    <a:pt x="1640221" y="33912"/>
                  </a:cubicBezTo>
                  <a:cubicBezTo>
                    <a:pt x="1616060" y="33912"/>
                    <a:pt x="1601120" y="49902"/>
                    <a:pt x="1601120" y="76079"/>
                  </a:cubicBezTo>
                  <a:cubicBezTo>
                    <a:pt x="1601120" y="102480"/>
                    <a:pt x="1615841" y="118395"/>
                    <a:pt x="1640221" y="118395"/>
                  </a:cubicBezTo>
                  <a:close/>
                  <a:moveTo>
                    <a:pt x="1640221" y="103298"/>
                  </a:moveTo>
                  <a:cubicBezTo>
                    <a:pt x="1627355" y="103298"/>
                    <a:pt x="1619999" y="93333"/>
                    <a:pt x="1619999" y="76154"/>
                  </a:cubicBezTo>
                  <a:cubicBezTo>
                    <a:pt x="1619999" y="58974"/>
                    <a:pt x="1627355" y="49009"/>
                    <a:pt x="1640221" y="49009"/>
                  </a:cubicBezTo>
                  <a:cubicBezTo>
                    <a:pt x="1653010" y="49009"/>
                    <a:pt x="1660366" y="58974"/>
                    <a:pt x="1660366" y="76154"/>
                  </a:cubicBezTo>
                  <a:cubicBezTo>
                    <a:pt x="1660366" y="93333"/>
                    <a:pt x="1653086" y="103298"/>
                    <a:pt x="1640221" y="103298"/>
                  </a:cubicBezTo>
                  <a:close/>
                  <a:moveTo>
                    <a:pt x="1697906" y="116759"/>
                  </a:moveTo>
                  <a:lnTo>
                    <a:pt x="1716347" y="116759"/>
                  </a:lnTo>
                  <a:lnTo>
                    <a:pt x="1716347" y="69535"/>
                  </a:lnTo>
                  <a:cubicBezTo>
                    <a:pt x="1716347" y="58081"/>
                    <a:pt x="1724674" y="50645"/>
                    <a:pt x="1736645" y="50645"/>
                  </a:cubicBezTo>
                  <a:cubicBezTo>
                    <a:pt x="1739766" y="50645"/>
                    <a:pt x="1744676" y="51166"/>
                    <a:pt x="1746084" y="51686"/>
                  </a:cubicBezTo>
                  <a:lnTo>
                    <a:pt x="1746084" y="34878"/>
                  </a:lnTo>
                  <a:cubicBezTo>
                    <a:pt x="1744372" y="34433"/>
                    <a:pt x="1741107" y="34135"/>
                    <a:pt x="1738424" y="34135"/>
                  </a:cubicBezTo>
                  <a:cubicBezTo>
                    <a:pt x="1727947" y="34135"/>
                    <a:pt x="1719174" y="40084"/>
                    <a:pt x="1716937" y="48117"/>
                  </a:cubicBezTo>
                  <a:lnTo>
                    <a:pt x="1715681" y="48117"/>
                  </a:lnTo>
                  <a:lnTo>
                    <a:pt x="1715681" y="35473"/>
                  </a:lnTo>
                  <a:lnTo>
                    <a:pt x="1697906" y="35473"/>
                  </a:lnTo>
                  <a:lnTo>
                    <a:pt x="1697906" y="116759"/>
                  </a:lnTo>
                  <a:close/>
                  <a:moveTo>
                    <a:pt x="1770616" y="21864"/>
                  </a:moveTo>
                  <a:cubicBezTo>
                    <a:pt x="1776716" y="21864"/>
                    <a:pt x="1781693" y="17030"/>
                    <a:pt x="1781693" y="10932"/>
                  </a:cubicBezTo>
                  <a:cubicBezTo>
                    <a:pt x="1781693" y="4908"/>
                    <a:pt x="1776716" y="0"/>
                    <a:pt x="1770616" y="0"/>
                  </a:cubicBezTo>
                  <a:cubicBezTo>
                    <a:pt x="1764593" y="0"/>
                    <a:pt x="1759616" y="4908"/>
                    <a:pt x="1759616" y="10932"/>
                  </a:cubicBezTo>
                  <a:cubicBezTo>
                    <a:pt x="1759616" y="17030"/>
                    <a:pt x="1764593" y="21864"/>
                    <a:pt x="1770616" y="21864"/>
                  </a:cubicBezTo>
                  <a:close/>
                  <a:moveTo>
                    <a:pt x="1761472" y="116759"/>
                  </a:moveTo>
                  <a:lnTo>
                    <a:pt x="1779837" y="116759"/>
                  </a:lnTo>
                  <a:lnTo>
                    <a:pt x="1779837" y="35473"/>
                  </a:lnTo>
                  <a:lnTo>
                    <a:pt x="1761472" y="35473"/>
                  </a:lnTo>
                  <a:lnTo>
                    <a:pt x="1761472" y="116759"/>
                  </a:lnTo>
                  <a:close/>
                  <a:moveTo>
                    <a:pt x="1808604" y="15543"/>
                  </a:moveTo>
                  <a:lnTo>
                    <a:pt x="1808604" y="35994"/>
                  </a:lnTo>
                  <a:lnTo>
                    <a:pt x="1795748" y="35994"/>
                  </a:lnTo>
                  <a:lnTo>
                    <a:pt x="1795748" y="50347"/>
                  </a:lnTo>
                  <a:lnTo>
                    <a:pt x="1808604" y="50347"/>
                  </a:lnTo>
                  <a:lnTo>
                    <a:pt x="1808604" y="95192"/>
                  </a:lnTo>
                  <a:cubicBezTo>
                    <a:pt x="1808604" y="110883"/>
                    <a:pt x="1816045" y="117131"/>
                    <a:pt x="1834705" y="117131"/>
                  </a:cubicBezTo>
                  <a:cubicBezTo>
                    <a:pt x="1838265" y="117131"/>
                    <a:pt x="1841690" y="116833"/>
                    <a:pt x="1844364" y="116312"/>
                  </a:cubicBezTo>
                  <a:lnTo>
                    <a:pt x="1844364" y="102183"/>
                  </a:lnTo>
                  <a:cubicBezTo>
                    <a:pt x="1842137" y="102406"/>
                    <a:pt x="1840720" y="102554"/>
                    <a:pt x="1838122" y="102554"/>
                  </a:cubicBezTo>
                  <a:cubicBezTo>
                    <a:pt x="1830385" y="102554"/>
                    <a:pt x="1826969" y="98910"/>
                    <a:pt x="1826969" y="90804"/>
                  </a:cubicBezTo>
                  <a:lnTo>
                    <a:pt x="1826969" y="50347"/>
                  </a:lnTo>
                  <a:lnTo>
                    <a:pt x="1844364" y="50347"/>
                  </a:lnTo>
                  <a:lnTo>
                    <a:pt x="1844364" y="35994"/>
                  </a:lnTo>
                  <a:lnTo>
                    <a:pt x="1826969" y="35994"/>
                  </a:lnTo>
                  <a:lnTo>
                    <a:pt x="1826969" y="15543"/>
                  </a:lnTo>
                  <a:lnTo>
                    <a:pt x="1808604" y="15543"/>
                  </a:lnTo>
                  <a:close/>
                  <a:moveTo>
                    <a:pt x="1872169" y="21864"/>
                  </a:moveTo>
                  <a:cubicBezTo>
                    <a:pt x="1878269" y="21864"/>
                    <a:pt x="1883246" y="17030"/>
                    <a:pt x="1883246" y="10932"/>
                  </a:cubicBezTo>
                  <a:cubicBezTo>
                    <a:pt x="1883246" y="4908"/>
                    <a:pt x="1878269" y="0"/>
                    <a:pt x="1872169" y="0"/>
                  </a:cubicBezTo>
                  <a:cubicBezTo>
                    <a:pt x="1866146" y="0"/>
                    <a:pt x="1861169" y="4908"/>
                    <a:pt x="1861169" y="10932"/>
                  </a:cubicBezTo>
                  <a:cubicBezTo>
                    <a:pt x="1861169" y="17030"/>
                    <a:pt x="1866146" y="21864"/>
                    <a:pt x="1872169" y="21864"/>
                  </a:cubicBezTo>
                  <a:close/>
                  <a:moveTo>
                    <a:pt x="1863025" y="116759"/>
                  </a:moveTo>
                  <a:lnTo>
                    <a:pt x="1881390" y="116759"/>
                  </a:lnTo>
                  <a:lnTo>
                    <a:pt x="1881390" y="35473"/>
                  </a:lnTo>
                  <a:lnTo>
                    <a:pt x="1863025" y="35473"/>
                  </a:lnTo>
                  <a:lnTo>
                    <a:pt x="1863025" y="116759"/>
                  </a:lnTo>
                  <a:close/>
                  <a:moveTo>
                    <a:pt x="1902430" y="116759"/>
                  </a:moveTo>
                  <a:lnTo>
                    <a:pt x="1968298" y="116759"/>
                  </a:lnTo>
                  <a:lnTo>
                    <a:pt x="1968298" y="102257"/>
                  </a:lnTo>
                  <a:lnTo>
                    <a:pt x="1925991" y="102257"/>
                  </a:lnTo>
                  <a:lnTo>
                    <a:pt x="1925991" y="100993"/>
                  </a:lnTo>
                  <a:lnTo>
                    <a:pt x="1967623" y="47819"/>
                  </a:lnTo>
                  <a:lnTo>
                    <a:pt x="1967623" y="35473"/>
                  </a:lnTo>
                  <a:lnTo>
                    <a:pt x="1902801" y="35473"/>
                  </a:lnTo>
                  <a:lnTo>
                    <a:pt x="1902801" y="49976"/>
                  </a:lnTo>
                  <a:lnTo>
                    <a:pt x="1945622" y="49976"/>
                  </a:lnTo>
                  <a:lnTo>
                    <a:pt x="1945622" y="51314"/>
                  </a:lnTo>
                  <a:lnTo>
                    <a:pt x="1902430" y="105455"/>
                  </a:lnTo>
                  <a:lnTo>
                    <a:pt x="1902430" y="116759"/>
                  </a:lnTo>
                  <a:close/>
                  <a:moveTo>
                    <a:pt x="2039962" y="94523"/>
                  </a:moveTo>
                  <a:cubicBezTo>
                    <a:pt x="2037288" y="100621"/>
                    <a:pt x="2030960" y="104042"/>
                    <a:pt x="2021825" y="104042"/>
                  </a:cubicBezTo>
                  <a:cubicBezTo>
                    <a:pt x="2009702" y="104042"/>
                    <a:pt x="2001899" y="95415"/>
                    <a:pt x="2001452" y="81657"/>
                  </a:cubicBezTo>
                  <a:lnTo>
                    <a:pt x="2001452" y="80689"/>
                  </a:lnTo>
                  <a:lnTo>
                    <a:pt x="2058252" y="80689"/>
                  </a:lnTo>
                  <a:lnTo>
                    <a:pt x="2058252" y="74815"/>
                  </a:lnTo>
                  <a:cubicBezTo>
                    <a:pt x="2058252" y="49307"/>
                    <a:pt x="2044349" y="33912"/>
                    <a:pt x="2021150" y="33912"/>
                  </a:cubicBezTo>
                  <a:cubicBezTo>
                    <a:pt x="1997588" y="33912"/>
                    <a:pt x="1982943" y="50347"/>
                    <a:pt x="1982943" y="76451"/>
                  </a:cubicBezTo>
                  <a:cubicBezTo>
                    <a:pt x="1982943" y="102480"/>
                    <a:pt x="1997360" y="118395"/>
                    <a:pt x="2021302" y="118395"/>
                  </a:cubicBezTo>
                  <a:cubicBezTo>
                    <a:pt x="2040476" y="118395"/>
                    <a:pt x="2054084" y="109173"/>
                    <a:pt x="2057433" y="94523"/>
                  </a:cubicBezTo>
                  <a:lnTo>
                    <a:pt x="2039962" y="94523"/>
                  </a:lnTo>
                  <a:close/>
                  <a:moveTo>
                    <a:pt x="2021074" y="48265"/>
                  </a:moveTo>
                  <a:cubicBezTo>
                    <a:pt x="2032159" y="48265"/>
                    <a:pt x="2039439" y="56074"/>
                    <a:pt x="2039810" y="68419"/>
                  </a:cubicBezTo>
                  <a:lnTo>
                    <a:pt x="2001528" y="68419"/>
                  </a:lnTo>
                  <a:cubicBezTo>
                    <a:pt x="2002346" y="56222"/>
                    <a:pt x="2010073" y="48265"/>
                    <a:pt x="2021074" y="48265"/>
                  </a:cubicBezTo>
                  <a:close/>
                  <a:moveTo>
                    <a:pt x="2090511" y="118246"/>
                  </a:moveTo>
                  <a:cubicBezTo>
                    <a:pt x="2097571" y="118246"/>
                    <a:pt x="2102406" y="113263"/>
                    <a:pt x="2102406" y="106645"/>
                  </a:cubicBezTo>
                  <a:cubicBezTo>
                    <a:pt x="2102406" y="100100"/>
                    <a:pt x="2097571" y="95118"/>
                    <a:pt x="2090511" y="95118"/>
                  </a:cubicBezTo>
                  <a:cubicBezTo>
                    <a:pt x="2083526" y="95118"/>
                    <a:pt x="2078616" y="100100"/>
                    <a:pt x="2078616" y="106645"/>
                  </a:cubicBezTo>
                  <a:cubicBezTo>
                    <a:pt x="2078616" y="113263"/>
                    <a:pt x="2083526" y="118246"/>
                    <a:pt x="2090511" y="118246"/>
                  </a:cubicBezTo>
                  <a:close/>
                  <a:moveTo>
                    <a:pt x="2125082" y="146209"/>
                  </a:moveTo>
                  <a:cubicBezTo>
                    <a:pt x="2143295" y="146209"/>
                    <a:pt x="2151993" y="139589"/>
                    <a:pt x="2158911" y="119585"/>
                  </a:cubicBezTo>
                  <a:lnTo>
                    <a:pt x="2188276" y="35473"/>
                  </a:lnTo>
                  <a:lnTo>
                    <a:pt x="2168797" y="35473"/>
                  </a:lnTo>
                  <a:lnTo>
                    <a:pt x="2149842" y="99282"/>
                  </a:lnTo>
                  <a:lnTo>
                    <a:pt x="2148576" y="99282"/>
                  </a:lnTo>
                  <a:lnTo>
                    <a:pt x="2129545" y="35473"/>
                  </a:lnTo>
                  <a:lnTo>
                    <a:pt x="2109323" y="35473"/>
                  </a:lnTo>
                  <a:lnTo>
                    <a:pt x="2138394" y="117056"/>
                  </a:lnTo>
                  <a:lnTo>
                    <a:pt x="2137424" y="120849"/>
                  </a:lnTo>
                  <a:cubicBezTo>
                    <a:pt x="2135045" y="128509"/>
                    <a:pt x="2130658" y="131484"/>
                    <a:pt x="2122855" y="131484"/>
                  </a:cubicBezTo>
                  <a:cubicBezTo>
                    <a:pt x="2121589" y="131484"/>
                    <a:pt x="2118839" y="131410"/>
                    <a:pt x="2117802" y="131260"/>
                  </a:cubicBezTo>
                  <a:lnTo>
                    <a:pt x="2117802" y="145911"/>
                  </a:lnTo>
                  <a:cubicBezTo>
                    <a:pt x="2118982" y="146134"/>
                    <a:pt x="2123968" y="146209"/>
                    <a:pt x="2125082" y="146209"/>
                  </a:cubicBezTo>
                  <a:close/>
                  <a:moveTo>
                    <a:pt x="2204187" y="116759"/>
                  </a:moveTo>
                  <a:lnTo>
                    <a:pt x="2222619" y="116759"/>
                  </a:lnTo>
                  <a:lnTo>
                    <a:pt x="2222619" y="67304"/>
                  </a:lnTo>
                  <a:cubicBezTo>
                    <a:pt x="2222619" y="57189"/>
                    <a:pt x="2229385" y="49529"/>
                    <a:pt x="2238530" y="49529"/>
                  </a:cubicBezTo>
                  <a:cubicBezTo>
                    <a:pt x="2247598" y="49529"/>
                    <a:pt x="2253251" y="55032"/>
                    <a:pt x="2253251" y="64031"/>
                  </a:cubicBezTo>
                  <a:lnTo>
                    <a:pt x="2253251" y="116759"/>
                  </a:lnTo>
                  <a:lnTo>
                    <a:pt x="2271169" y="116759"/>
                  </a:lnTo>
                  <a:lnTo>
                    <a:pt x="2271169" y="65965"/>
                  </a:lnTo>
                  <a:cubicBezTo>
                    <a:pt x="2271169" y="56669"/>
                    <a:pt x="2277488" y="49529"/>
                    <a:pt x="2287079" y="49529"/>
                  </a:cubicBezTo>
                  <a:cubicBezTo>
                    <a:pt x="2296966" y="49529"/>
                    <a:pt x="2301943" y="54810"/>
                    <a:pt x="2301943" y="65370"/>
                  </a:cubicBezTo>
                  <a:lnTo>
                    <a:pt x="2301943" y="116759"/>
                  </a:lnTo>
                  <a:lnTo>
                    <a:pt x="2320309" y="116759"/>
                  </a:lnTo>
                  <a:lnTo>
                    <a:pt x="2320309" y="60833"/>
                  </a:lnTo>
                  <a:cubicBezTo>
                    <a:pt x="2320309" y="43952"/>
                    <a:pt x="2310498" y="33912"/>
                    <a:pt x="2294216" y="33912"/>
                  </a:cubicBezTo>
                  <a:cubicBezTo>
                    <a:pt x="2282912" y="33912"/>
                    <a:pt x="2273548" y="39712"/>
                    <a:pt x="2269532" y="48562"/>
                  </a:cubicBezTo>
                  <a:lnTo>
                    <a:pt x="2268267" y="48562"/>
                  </a:lnTo>
                  <a:cubicBezTo>
                    <a:pt x="2264850" y="39564"/>
                    <a:pt x="2257038" y="33912"/>
                    <a:pt x="2245819" y="33912"/>
                  </a:cubicBezTo>
                  <a:cubicBezTo>
                    <a:pt x="2235037" y="33912"/>
                    <a:pt x="2226711" y="39415"/>
                    <a:pt x="2223219" y="48562"/>
                  </a:cubicBezTo>
                  <a:lnTo>
                    <a:pt x="2221953" y="48562"/>
                  </a:lnTo>
                  <a:lnTo>
                    <a:pt x="2221953" y="35473"/>
                  </a:lnTo>
                  <a:lnTo>
                    <a:pt x="2204187" y="35473"/>
                  </a:lnTo>
                  <a:lnTo>
                    <a:pt x="2204187" y="116759"/>
                  </a:lnTo>
                  <a:close/>
                  <a:moveTo>
                    <a:pt x="2342909" y="116759"/>
                  </a:moveTo>
                  <a:lnTo>
                    <a:pt x="2361341" y="116759"/>
                  </a:lnTo>
                  <a:lnTo>
                    <a:pt x="2361341" y="4015"/>
                  </a:lnTo>
                  <a:lnTo>
                    <a:pt x="2342909" y="4015"/>
                  </a:lnTo>
                  <a:lnTo>
                    <a:pt x="2342909" y="116759"/>
                  </a:lnTo>
                  <a:close/>
                </a:path>
              </a:pathLst>
            </a:custGeom>
            <a:solidFill>
              <a:srgbClr val="FAFBFC"/>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608" name="Google Shape;608;p67"/>
            <p:cNvSpPr/>
            <p:nvPr/>
          </p:nvSpPr>
          <p:spPr>
            <a:xfrm>
              <a:off x="4969138" y="3464946"/>
              <a:ext cx="127181" cy="3080707"/>
            </a:xfrm>
            <a:custGeom>
              <a:avLst/>
              <a:gdLst/>
              <a:ahLst/>
              <a:cxnLst/>
              <a:rect l="l" t="t" r="r" b="b"/>
              <a:pathLst>
                <a:path w="127181" h="3080707" extrusionOk="0">
                  <a:moveTo>
                    <a:pt x="126847" y="80486"/>
                  </a:moveTo>
                  <a:lnTo>
                    <a:pt x="126847" y="71840"/>
                  </a:lnTo>
                  <a:lnTo>
                    <a:pt x="104210" y="71840"/>
                  </a:lnTo>
                  <a:lnTo>
                    <a:pt x="104210" y="0"/>
                  </a:lnTo>
                  <a:lnTo>
                    <a:pt x="94564" y="0"/>
                  </a:lnTo>
                  <a:lnTo>
                    <a:pt x="70589" y="15562"/>
                  </a:lnTo>
                  <a:lnTo>
                    <a:pt x="70589" y="26047"/>
                  </a:lnTo>
                  <a:lnTo>
                    <a:pt x="93616" y="11156"/>
                  </a:lnTo>
                  <a:lnTo>
                    <a:pt x="94508" y="11156"/>
                  </a:lnTo>
                  <a:lnTo>
                    <a:pt x="94508" y="71840"/>
                  </a:lnTo>
                  <a:lnTo>
                    <a:pt x="70755" y="71840"/>
                  </a:lnTo>
                  <a:lnTo>
                    <a:pt x="70755" y="80486"/>
                  </a:lnTo>
                  <a:lnTo>
                    <a:pt x="126847" y="80486"/>
                  </a:lnTo>
                  <a:close/>
                  <a:moveTo>
                    <a:pt x="70811" y="222548"/>
                  </a:moveTo>
                  <a:lnTo>
                    <a:pt x="70811" y="222883"/>
                  </a:lnTo>
                  <a:lnTo>
                    <a:pt x="80290" y="222883"/>
                  </a:lnTo>
                  <a:lnTo>
                    <a:pt x="80290" y="222548"/>
                  </a:lnTo>
                  <a:cubicBezTo>
                    <a:pt x="80290" y="213066"/>
                    <a:pt x="86423" y="206875"/>
                    <a:pt x="95679" y="206875"/>
                  </a:cubicBezTo>
                  <a:cubicBezTo>
                    <a:pt x="105046" y="206875"/>
                    <a:pt x="111123" y="212565"/>
                    <a:pt x="111123" y="221210"/>
                  </a:cubicBezTo>
                  <a:cubicBezTo>
                    <a:pt x="111123" y="227569"/>
                    <a:pt x="108670" y="231863"/>
                    <a:pt x="98467" y="243297"/>
                  </a:cubicBezTo>
                  <a:lnTo>
                    <a:pt x="71258" y="273585"/>
                  </a:lnTo>
                  <a:lnTo>
                    <a:pt x="71258" y="280389"/>
                  </a:lnTo>
                  <a:lnTo>
                    <a:pt x="122164" y="280389"/>
                  </a:lnTo>
                  <a:lnTo>
                    <a:pt x="122164" y="271465"/>
                  </a:lnTo>
                  <a:lnTo>
                    <a:pt x="85308" y="271465"/>
                  </a:lnTo>
                  <a:lnTo>
                    <a:pt x="85308" y="270517"/>
                  </a:lnTo>
                  <a:lnTo>
                    <a:pt x="104265" y="249879"/>
                  </a:lnTo>
                  <a:cubicBezTo>
                    <a:pt x="117090" y="235879"/>
                    <a:pt x="120881" y="229186"/>
                    <a:pt x="120881" y="220820"/>
                  </a:cubicBezTo>
                  <a:cubicBezTo>
                    <a:pt x="120881" y="207378"/>
                    <a:pt x="110733" y="198230"/>
                    <a:pt x="95958" y="198230"/>
                  </a:cubicBezTo>
                  <a:cubicBezTo>
                    <a:pt x="81294" y="198230"/>
                    <a:pt x="70811" y="208381"/>
                    <a:pt x="70811" y="222548"/>
                  </a:cubicBezTo>
                  <a:close/>
                  <a:moveTo>
                    <a:pt x="86647" y="442977"/>
                  </a:moveTo>
                  <a:lnTo>
                    <a:pt x="95847" y="442977"/>
                  </a:lnTo>
                  <a:cubicBezTo>
                    <a:pt x="106997" y="442977"/>
                    <a:pt x="114079" y="448945"/>
                    <a:pt x="114079" y="458312"/>
                  </a:cubicBezTo>
                  <a:cubicBezTo>
                    <a:pt x="114079" y="467403"/>
                    <a:pt x="107221" y="473096"/>
                    <a:pt x="96181" y="473096"/>
                  </a:cubicBezTo>
                  <a:cubicBezTo>
                    <a:pt x="86144" y="473096"/>
                    <a:pt x="79007" y="467517"/>
                    <a:pt x="78116" y="458931"/>
                  </a:cubicBezTo>
                  <a:lnTo>
                    <a:pt x="68804" y="458931"/>
                  </a:lnTo>
                  <a:cubicBezTo>
                    <a:pt x="69529" y="472819"/>
                    <a:pt x="80569" y="481967"/>
                    <a:pt x="96459" y="481967"/>
                  </a:cubicBezTo>
                  <a:cubicBezTo>
                    <a:pt x="112517" y="481967"/>
                    <a:pt x="124003" y="472201"/>
                    <a:pt x="124003" y="458541"/>
                  </a:cubicBezTo>
                  <a:cubicBezTo>
                    <a:pt x="124003" y="447555"/>
                    <a:pt x="117647" y="440026"/>
                    <a:pt x="106942" y="438626"/>
                  </a:cubicBezTo>
                  <a:lnTo>
                    <a:pt x="106942" y="437732"/>
                  </a:lnTo>
                  <a:cubicBezTo>
                    <a:pt x="115584" y="435618"/>
                    <a:pt x="120658" y="428698"/>
                    <a:pt x="120658" y="418998"/>
                  </a:cubicBezTo>
                  <a:cubicBezTo>
                    <a:pt x="120658" y="406775"/>
                    <a:pt x="110399" y="398132"/>
                    <a:pt x="96013" y="398132"/>
                  </a:cubicBezTo>
                  <a:cubicBezTo>
                    <a:pt x="81126" y="398132"/>
                    <a:pt x="71313" y="406775"/>
                    <a:pt x="70365" y="420721"/>
                  </a:cubicBezTo>
                  <a:lnTo>
                    <a:pt x="79789" y="420721"/>
                  </a:lnTo>
                  <a:cubicBezTo>
                    <a:pt x="80569" y="412077"/>
                    <a:pt x="86590" y="406775"/>
                    <a:pt x="95623" y="406775"/>
                  </a:cubicBezTo>
                  <a:cubicBezTo>
                    <a:pt x="104712" y="406775"/>
                    <a:pt x="110733" y="412192"/>
                    <a:pt x="110733" y="420388"/>
                  </a:cubicBezTo>
                  <a:cubicBezTo>
                    <a:pt x="110733" y="428812"/>
                    <a:pt x="104433" y="434724"/>
                    <a:pt x="95400" y="434724"/>
                  </a:cubicBezTo>
                  <a:lnTo>
                    <a:pt x="86647" y="434724"/>
                  </a:lnTo>
                  <a:lnTo>
                    <a:pt x="86647" y="442977"/>
                  </a:lnTo>
                  <a:close/>
                  <a:moveTo>
                    <a:pt x="105882" y="680195"/>
                  </a:moveTo>
                  <a:lnTo>
                    <a:pt x="114859" y="680195"/>
                  </a:lnTo>
                  <a:lnTo>
                    <a:pt x="114859" y="663184"/>
                  </a:lnTo>
                  <a:lnTo>
                    <a:pt x="127181" y="663184"/>
                  </a:lnTo>
                  <a:lnTo>
                    <a:pt x="127181" y="654541"/>
                  </a:lnTo>
                  <a:lnTo>
                    <a:pt x="114915" y="654541"/>
                  </a:lnTo>
                  <a:lnTo>
                    <a:pt x="114915" y="631666"/>
                  </a:lnTo>
                  <a:lnTo>
                    <a:pt x="105994" y="631666"/>
                  </a:lnTo>
                  <a:lnTo>
                    <a:pt x="105994" y="654646"/>
                  </a:lnTo>
                  <a:lnTo>
                    <a:pt x="79621" y="654646"/>
                  </a:lnTo>
                  <a:lnTo>
                    <a:pt x="79621" y="653922"/>
                  </a:lnTo>
                  <a:lnTo>
                    <a:pt x="106552" y="599710"/>
                  </a:lnTo>
                  <a:lnTo>
                    <a:pt x="96515" y="599710"/>
                  </a:lnTo>
                  <a:lnTo>
                    <a:pt x="69195" y="655207"/>
                  </a:lnTo>
                  <a:lnTo>
                    <a:pt x="69195" y="663184"/>
                  </a:lnTo>
                  <a:lnTo>
                    <a:pt x="105882" y="663184"/>
                  </a:lnTo>
                  <a:lnTo>
                    <a:pt x="105882" y="680195"/>
                  </a:lnTo>
                  <a:close/>
                  <a:moveTo>
                    <a:pt x="95790" y="881716"/>
                  </a:moveTo>
                  <a:cubicBezTo>
                    <a:pt x="112127" y="881716"/>
                    <a:pt x="123223" y="870674"/>
                    <a:pt x="123223" y="854387"/>
                  </a:cubicBezTo>
                  <a:cubicBezTo>
                    <a:pt x="123223" y="838547"/>
                    <a:pt x="112852" y="827447"/>
                    <a:pt x="97965" y="827447"/>
                  </a:cubicBezTo>
                  <a:cubicBezTo>
                    <a:pt x="90884" y="827447"/>
                    <a:pt x="85141" y="829951"/>
                    <a:pt x="81182" y="834749"/>
                  </a:cubicBezTo>
                  <a:lnTo>
                    <a:pt x="80290" y="834749"/>
                  </a:lnTo>
                  <a:lnTo>
                    <a:pt x="82521" y="808485"/>
                  </a:lnTo>
                  <a:lnTo>
                    <a:pt x="118763" y="808485"/>
                  </a:lnTo>
                  <a:lnTo>
                    <a:pt x="118763" y="799613"/>
                  </a:lnTo>
                  <a:lnTo>
                    <a:pt x="74770" y="799613"/>
                  </a:lnTo>
                  <a:lnTo>
                    <a:pt x="70700" y="845068"/>
                  </a:lnTo>
                  <a:lnTo>
                    <a:pt x="80011" y="845068"/>
                  </a:lnTo>
                  <a:cubicBezTo>
                    <a:pt x="83189" y="839385"/>
                    <a:pt x="89155" y="836091"/>
                    <a:pt x="96348" y="836091"/>
                  </a:cubicBezTo>
                  <a:cubicBezTo>
                    <a:pt x="106663" y="836091"/>
                    <a:pt x="113633" y="843564"/>
                    <a:pt x="113633" y="854606"/>
                  </a:cubicBezTo>
                  <a:cubicBezTo>
                    <a:pt x="113633" y="865543"/>
                    <a:pt x="106718" y="872845"/>
                    <a:pt x="96348" y="872845"/>
                  </a:cubicBezTo>
                  <a:cubicBezTo>
                    <a:pt x="86925" y="872845"/>
                    <a:pt x="79732" y="867047"/>
                    <a:pt x="78841" y="858623"/>
                  </a:cubicBezTo>
                  <a:lnTo>
                    <a:pt x="69362" y="858623"/>
                  </a:lnTo>
                  <a:cubicBezTo>
                    <a:pt x="70197" y="872454"/>
                    <a:pt x="80792" y="881716"/>
                    <a:pt x="95790" y="881716"/>
                  </a:cubicBezTo>
                  <a:close/>
                  <a:moveTo>
                    <a:pt x="124059" y="1054176"/>
                  </a:moveTo>
                  <a:cubicBezTo>
                    <a:pt x="124059" y="1039507"/>
                    <a:pt x="113465" y="1028636"/>
                    <a:pt x="99136" y="1028636"/>
                  </a:cubicBezTo>
                  <a:cubicBezTo>
                    <a:pt x="94006" y="1028636"/>
                    <a:pt x="88207" y="1031025"/>
                    <a:pt x="85810" y="1034262"/>
                  </a:cubicBezTo>
                  <a:lnTo>
                    <a:pt x="84974" y="1033814"/>
                  </a:lnTo>
                  <a:cubicBezTo>
                    <a:pt x="85364" y="1032929"/>
                    <a:pt x="85141" y="1033148"/>
                    <a:pt x="87594" y="1029692"/>
                  </a:cubicBezTo>
                  <a:lnTo>
                    <a:pt x="109563" y="999517"/>
                  </a:lnTo>
                  <a:lnTo>
                    <a:pt x="98244" y="999517"/>
                  </a:lnTo>
                  <a:cubicBezTo>
                    <a:pt x="97686" y="1000354"/>
                    <a:pt x="80959" y="1023781"/>
                    <a:pt x="80234" y="1025009"/>
                  </a:cubicBezTo>
                  <a:cubicBezTo>
                    <a:pt x="72539" y="1036213"/>
                    <a:pt x="69362" y="1044752"/>
                    <a:pt x="69362" y="1054176"/>
                  </a:cubicBezTo>
                  <a:cubicBezTo>
                    <a:pt x="69362" y="1070187"/>
                    <a:pt x="80792" y="1081677"/>
                    <a:pt x="96627" y="1081677"/>
                  </a:cubicBezTo>
                  <a:cubicBezTo>
                    <a:pt x="112573" y="1081677"/>
                    <a:pt x="124059" y="1070130"/>
                    <a:pt x="124059" y="1054176"/>
                  </a:cubicBezTo>
                  <a:close/>
                  <a:moveTo>
                    <a:pt x="96683" y="1072919"/>
                  </a:moveTo>
                  <a:cubicBezTo>
                    <a:pt x="86590" y="1072919"/>
                    <a:pt x="78896" y="1064999"/>
                    <a:pt x="78896" y="1054680"/>
                  </a:cubicBezTo>
                  <a:cubicBezTo>
                    <a:pt x="78896" y="1044304"/>
                    <a:pt x="86590" y="1036384"/>
                    <a:pt x="96683" y="1036384"/>
                  </a:cubicBezTo>
                  <a:cubicBezTo>
                    <a:pt x="106831" y="1036384"/>
                    <a:pt x="114525" y="1044304"/>
                    <a:pt x="114525" y="1054680"/>
                  </a:cubicBezTo>
                  <a:cubicBezTo>
                    <a:pt x="114525" y="1064999"/>
                    <a:pt x="106831" y="1072919"/>
                    <a:pt x="96683" y="1072919"/>
                  </a:cubicBezTo>
                  <a:close/>
                  <a:moveTo>
                    <a:pt x="77168" y="1279904"/>
                  </a:moveTo>
                  <a:lnTo>
                    <a:pt x="87650" y="1279904"/>
                  </a:lnTo>
                  <a:lnTo>
                    <a:pt x="123724" y="1208511"/>
                  </a:lnTo>
                  <a:lnTo>
                    <a:pt x="123724" y="1199420"/>
                  </a:lnTo>
                  <a:lnTo>
                    <a:pt x="70031" y="1199420"/>
                  </a:lnTo>
                  <a:lnTo>
                    <a:pt x="70031" y="1208234"/>
                  </a:lnTo>
                  <a:lnTo>
                    <a:pt x="113689" y="1208234"/>
                  </a:lnTo>
                  <a:lnTo>
                    <a:pt x="113689" y="1208958"/>
                  </a:lnTo>
                  <a:lnTo>
                    <a:pt x="77168" y="1279904"/>
                  </a:lnTo>
                  <a:close/>
                  <a:moveTo>
                    <a:pt x="96738" y="1481597"/>
                  </a:moveTo>
                  <a:cubicBezTo>
                    <a:pt x="113465" y="1481597"/>
                    <a:pt x="125063" y="1472002"/>
                    <a:pt x="125063" y="1458275"/>
                  </a:cubicBezTo>
                  <a:cubicBezTo>
                    <a:pt x="125063" y="1448128"/>
                    <a:pt x="118428" y="1439817"/>
                    <a:pt x="108670" y="1437752"/>
                  </a:cubicBezTo>
                  <a:lnTo>
                    <a:pt x="108670" y="1436857"/>
                  </a:lnTo>
                  <a:cubicBezTo>
                    <a:pt x="116866" y="1434572"/>
                    <a:pt x="121829" y="1427709"/>
                    <a:pt x="121829" y="1418951"/>
                  </a:cubicBezTo>
                  <a:cubicBezTo>
                    <a:pt x="121829" y="1406405"/>
                    <a:pt x="111402" y="1397533"/>
                    <a:pt x="96738" y="1397533"/>
                  </a:cubicBezTo>
                  <a:cubicBezTo>
                    <a:pt x="82074" y="1397533"/>
                    <a:pt x="71592" y="1406405"/>
                    <a:pt x="71592" y="1418951"/>
                  </a:cubicBezTo>
                  <a:cubicBezTo>
                    <a:pt x="71592" y="1427709"/>
                    <a:pt x="76665" y="1434629"/>
                    <a:pt x="84750" y="1436857"/>
                  </a:cubicBezTo>
                  <a:lnTo>
                    <a:pt x="84750" y="1437752"/>
                  </a:lnTo>
                  <a:cubicBezTo>
                    <a:pt x="74826" y="1440151"/>
                    <a:pt x="68358" y="1448289"/>
                    <a:pt x="68358" y="1458275"/>
                  </a:cubicBezTo>
                  <a:cubicBezTo>
                    <a:pt x="68358" y="1472002"/>
                    <a:pt x="80011" y="1481597"/>
                    <a:pt x="96738" y="1481597"/>
                  </a:cubicBezTo>
                  <a:close/>
                  <a:moveTo>
                    <a:pt x="96738" y="1433516"/>
                  </a:moveTo>
                  <a:cubicBezTo>
                    <a:pt x="87427" y="1433516"/>
                    <a:pt x="81238" y="1428042"/>
                    <a:pt x="81238" y="1419789"/>
                  </a:cubicBezTo>
                  <a:cubicBezTo>
                    <a:pt x="81238" y="1411593"/>
                    <a:pt x="87427" y="1406129"/>
                    <a:pt x="96738" y="1406129"/>
                  </a:cubicBezTo>
                  <a:cubicBezTo>
                    <a:pt x="106049" y="1406129"/>
                    <a:pt x="112183" y="1411593"/>
                    <a:pt x="112183" y="1419789"/>
                  </a:cubicBezTo>
                  <a:cubicBezTo>
                    <a:pt x="112183" y="1428042"/>
                    <a:pt x="106049" y="1433516"/>
                    <a:pt x="96738" y="1433516"/>
                  </a:cubicBezTo>
                  <a:close/>
                  <a:moveTo>
                    <a:pt x="96738" y="1473058"/>
                  </a:moveTo>
                  <a:cubicBezTo>
                    <a:pt x="85810" y="1473058"/>
                    <a:pt x="78283" y="1466700"/>
                    <a:pt x="78283" y="1457495"/>
                  </a:cubicBezTo>
                  <a:cubicBezTo>
                    <a:pt x="78283" y="1448289"/>
                    <a:pt x="85810" y="1441931"/>
                    <a:pt x="96738" y="1441931"/>
                  </a:cubicBezTo>
                  <a:cubicBezTo>
                    <a:pt x="107667" y="1441931"/>
                    <a:pt x="115194" y="1448289"/>
                    <a:pt x="115194" y="1457495"/>
                  </a:cubicBezTo>
                  <a:cubicBezTo>
                    <a:pt x="115194" y="1466700"/>
                    <a:pt x="107667" y="1473058"/>
                    <a:pt x="96738" y="1473058"/>
                  </a:cubicBezTo>
                  <a:close/>
                  <a:moveTo>
                    <a:pt x="68971" y="1625051"/>
                  </a:moveTo>
                  <a:cubicBezTo>
                    <a:pt x="68971" y="1639778"/>
                    <a:pt x="79510" y="1650591"/>
                    <a:pt x="93895" y="1650591"/>
                  </a:cubicBezTo>
                  <a:cubicBezTo>
                    <a:pt x="98969" y="1650591"/>
                    <a:pt x="104655" y="1648193"/>
                    <a:pt x="107053" y="1644966"/>
                  </a:cubicBezTo>
                  <a:lnTo>
                    <a:pt x="107890" y="1645403"/>
                  </a:lnTo>
                  <a:cubicBezTo>
                    <a:pt x="107388" y="1646298"/>
                    <a:pt x="106997" y="1647022"/>
                    <a:pt x="105158" y="1649535"/>
                  </a:cubicBezTo>
                  <a:lnTo>
                    <a:pt x="83245" y="1679711"/>
                  </a:lnTo>
                  <a:lnTo>
                    <a:pt x="94508" y="1679711"/>
                  </a:lnTo>
                  <a:cubicBezTo>
                    <a:pt x="95121" y="1678873"/>
                    <a:pt x="111792" y="1655446"/>
                    <a:pt x="112517" y="1654218"/>
                  </a:cubicBezTo>
                  <a:cubicBezTo>
                    <a:pt x="120435" y="1642729"/>
                    <a:pt x="123669" y="1634199"/>
                    <a:pt x="123669" y="1625051"/>
                  </a:cubicBezTo>
                  <a:cubicBezTo>
                    <a:pt x="123669" y="1608983"/>
                    <a:pt x="112239" y="1597551"/>
                    <a:pt x="96348" y="1597551"/>
                  </a:cubicBezTo>
                  <a:cubicBezTo>
                    <a:pt x="80457" y="1597551"/>
                    <a:pt x="68971" y="1609097"/>
                    <a:pt x="68971" y="1625051"/>
                  </a:cubicBezTo>
                  <a:close/>
                  <a:moveTo>
                    <a:pt x="96292" y="1606308"/>
                  </a:moveTo>
                  <a:cubicBezTo>
                    <a:pt x="106440" y="1606308"/>
                    <a:pt x="114134" y="1614228"/>
                    <a:pt x="114134" y="1624547"/>
                  </a:cubicBezTo>
                  <a:cubicBezTo>
                    <a:pt x="114134" y="1634923"/>
                    <a:pt x="106440" y="1642843"/>
                    <a:pt x="96292" y="1642843"/>
                  </a:cubicBezTo>
                  <a:cubicBezTo>
                    <a:pt x="86200" y="1642843"/>
                    <a:pt x="78506" y="1634923"/>
                    <a:pt x="78506" y="1624547"/>
                  </a:cubicBezTo>
                  <a:cubicBezTo>
                    <a:pt x="78506" y="1614228"/>
                    <a:pt x="86200" y="1606308"/>
                    <a:pt x="96292" y="1606308"/>
                  </a:cubicBezTo>
                  <a:close/>
                  <a:moveTo>
                    <a:pt x="56259" y="1879614"/>
                  </a:moveTo>
                  <a:lnTo>
                    <a:pt x="56259" y="1870970"/>
                  </a:lnTo>
                  <a:lnTo>
                    <a:pt x="33621" y="1870970"/>
                  </a:lnTo>
                  <a:lnTo>
                    <a:pt x="33621" y="1799129"/>
                  </a:lnTo>
                  <a:lnTo>
                    <a:pt x="23975" y="1799129"/>
                  </a:lnTo>
                  <a:lnTo>
                    <a:pt x="0" y="1814693"/>
                  </a:lnTo>
                  <a:lnTo>
                    <a:pt x="0" y="1825174"/>
                  </a:lnTo>
                  <a:lnTo>
                    <a:pt x="23027" y="1810286"/>
                  </a:lnTo>
                  <a:lnTo>
                    <a:pt x="23920" y="1810286"/>
                  </a:lnTo>
                  <a:lnTo>
                    <a:pt x="23920" y="1870970"/>
                  </a:lnTo>
                  <a:lnTo>
                    <a:pt x="167" y="1870970"/>
                  </a:lnTo>
                  <a:lnTo>
                    <a:pt x="167" y="1879614"/>
                  </a:lnTo>
                  <a:lnTo>
                    <a:pt x="56259" y="1879614"/>
                  </a:lnTo>
                  <a:close/>
                  <a:moveTo>
                    <a:pt x="96515" y="1881451"/>
                  </a:moveTo>
                  <a:cubicBezTo>
                    <a:pt x="113968" y="1881451"/>
                    <a:pt x="123669" y="1866506"/>
                    <a:pt x="123669" y="1839395"/>
                  </a:cubicBezTo>
                  <a:cubicBezTo>
                    <a:pt x="123669" y="1812294"/>
                    <a:pt x="113968" y="1797339"/>
                    <a:pt x="96515" y="1797339"/>
                  </a:cubicBezTo>
                  <a:cubicBezTo>
                    <a:pt x="79007" y="1797339"/>
                    <a:pt x="69362" y="1812294"/>
                    <a:pt x="69362" y="1839395"/>
                  </a:cubicBezTo>
                  <a:cubicBezTo>
                    <a:pt x="69362" y="1866506"/>
                    <a:pt x="79007" y="1881451"/>
                    <a:pt x="96515" y="1881451"/>
                  </a:cubicBezTo>
                  <a:close/>
                  <a:moveTo>
                    <a:pt x="79120" y="1839395"/>
                  </a:moveTo>
                  <a:cubicBezTo>
                    <a:pt x="79120" y="1817539"/>
                    <a:pt x="85141" y="1806040"/>
                    <a:pt x="96515" y="1806040"/>
                  </a:cubicBezTo>
                  <a:cubicBezTo>
                    <a:pt x="104099" y="1806040"/>
                    <a:pt x="109339" y="1811180"/>
                    <a:pt x="111960" y="1821156"/>
                  </a:cubicBezTo>
                  <a:lnTo>
                    <a:pt x="79510" y="1848267"/>
                  </a:lnTo>
                  <a:cubicBezTo>
                    <a:pt x="79286" y="1845535"/>
                    <a:pt x="79120" y="1842575"/>
                    <a:pt x="79120" y="1839395"/>
                  </a:cubicBezTo>
                  <a:close/>
                  <a:moveTo>
                    <a:pt x="96515" y="1872750"/>
                  </a:moveTo>
                  <a:cubicBezTo>
                    <a:pt x="88932" y="1872750"/>
                    <a:pt x="83747" y="1867620"/>
                    <a:pt x="81126" y="1857748"/>
                  </a:cubicBezTo>
                  <a:lnTo>
                    <a:pt x="113465" y="1830419"/>
                  </a:lnTo>
                  <a:cubicBezTo>
                    <a:pt x="113744" y="1833208"/>
                    <a:pt x="113855" y="1836168"/>
                    <a:pt x="113855" y="1839395"/>
                  </a:cubicBezTo>
                  <a:cubicBezTo>
                    <a:pt x="113855" y="1861204"/>
                    <a:pt x="107890" y="1872750"/>
                    <a:pt x="96515" y="1872750"/>
                  </a:cubicBezTo>
                  <a:close/>
                  <a:moveTo>
                    <a:pt x="56259" y="2079517"/>
                  </a:moveTo>
                  <a:lnTo>
                    <a:pt x="56259" y="2070874"/>
                  </a:lnTo>
                  <a:lnTo>
                    <a:pt x="33621" y="2070874"/>
                  </a:lnTo>
                  <a:lnTo>
                    <a:pt x="33621" y="1999032"/>
                  </a:lnTo>
                  <a:lnTo>
                    <a:pt x="23975" y="1999032"/>
                  </a:lnTo>
                  <a:lnTo>
                    <a:pt x="0" y="2014596"/>
                  </a:lnTo>
                  <a:lnTo>
                    <a:pt x="0" y="2025077"/>
                  </a:lnTo>
                  <a:lnTo>
                    <a:pt x="23027" y="2010189"/>
                  </a:lnTo>
                  <a:lnTo>
                    <a:pt x="23920" y="2010189"/>
                  </a:lnTo>
                  <a:lnTo>
                    <a:pt x="23920" y="2070874"/>
                  </a:lnTo>
                  <a:lnTo>
                    <a:pt x="167" y="2070874"/>
                  </a:lnTo>
                  <a:lnTo>
                    <a:pt x="167" y="2079517"/>
                  </a:lnTo>
                  <a:lnTo>
                    <a:pt x="56259" y="2079517"/>
                  </a:lnTo>
                  <a:close/>
                  <a:moveTo>
                    <a:pt x="126847" y="2079517"/>
                  </a:moveTo>
                  <a:lnTo>
                    <a:pt x="126847" y="2070874"/>
                  </a:lnTo>
                  <a:lnTo>
                    <a:pt x="104210" y="2070874"/>
                  </a:lnTo>
                  <a:lnTo>
                    <a:pt x="104210" y="1999032"/>
                  </a:lnTo>
                  <a:lnTo>
                    <a:pt x="94564" y="1999032"/>
                  </a:lnTo>
                  <a:lnTo>
                    <a:pt x="70589" y="2014596"/>
                  </a:lnTo>
                  <a:lnTo>
                    <a:pt x="70589" y="2025077"/>
                  </a:lnTo>
                  <a:lnTo>
                    <a:pt x="93616" y="2010189"/>
                  </a:lnTo>
                  <a:lnTo>
                    <a:pt x="94508" y="2010189"/>
                  </a:lnTo>
                  <a:lnTo>
                    <a:pt x="94508" y="2070874"/>
                  </a:lnTo>
                  <a:lnTo>
                    <a:pt x="70755" y="2070874"/>
                  </a:lnTo>
                  <a:lnTo>
                    <a:pt x="70755" y="2079517"/>
                  </a:lnTo>
                  <a:lnTo>
                    <a:pt x="126847" y="2079517"/>
                  </a:lnTo>
                  <a:close/>
                  <a:moveTo>
                    <a:pt x="56259" y="2279420"/>
                  </a:moveTo>
                  <a:lnTo>
                    <a:pt x="56259" y="2270777"/>
                  </a:lnTo>
                  <a:lnTo>
                    <a:pt x="33621" y="2270777"/>
                  </a:lnTo>
                  <a:lnTo>
                    <a:pt x="33621" y="2198935"/>
                  </a:lnTo>
                  <a:lnTo>
                    <a:pt x="23975" y="2198935"/>
                  </a:lnTo>
                  <a:lnTo>
                    <a:pt x="0" y="2214499"/>
                  </a:lnTo>
                  <a:lnTo>
                    <a:pt x="0" y="2224980"/>
                  </a:lnTo>
                  <a:lnTo>
                    <a:pt x="23027" y="2210092"/>
                  </a:lnTo>
                  <a:lnTo>
                    <a:pt x="23920" y="2210092"/>
                  </a:lnTo>
                  <a:lnTo>
                    <a:pt x="23920" y="2270777"/>
                  </a:lnTo>
                  <a:lnTo>
                    <a:pt x="167" y="2270777"/>
                  </a:lnTo>
                  <a:lnTo>
                    <a:pt x="167" y="2279420"/>
                  </a:lnTo>
                  <a:lnTo>
                    <a:pt x="56259" y="2279420"/>
                  </a:lnTo>
                  <a:close/>
                  <a:moveTo>
                    <a:pt x="70811" y="2221582"/>
                  </a:moveTo>
                  <a:lnTo>
                    <a:pt x="70811" y="2221915"/>
                  </a:lnTo>
                  <a:lnTo>
                    <a:pt x="80290" y="2221915"/>
                  </a:lnTo>
                  <a:lnTo>
                    <a:pt x="80290" y="2221582"/>
                  </a:lnTo>
                  <a:cubicBezTo>
                    <a:pt x="80290" y="2212100"/>
                    <a:pt x="86423" y="2205903"/>
                    <a:pt x="95679" y="2205903"/>
                  </a:cubicBezTo>
                  <a:cubicBezTo>
                    <a:pt x="105046" y="2205903"/>
                    <a:pt x="111123" y="2211596"/>
                    <a:pt x="111123" y="2220239"/>
                  </a:cubicBezTo>
                  <a:cubicBezTo>
                    <a:pt x="111123" y="2226598"/>
                    <a:pt x="108670" y="2230891"/>
                    <a:pt x="98467" y="2242333"/>
                  </a:cubicBezTo>
                  <a:lnTo>
                    <a:pt x="71258" y="2272614"/>
                  </a:lnTo>
                  <a:lnTo>
                    <a:pt x="71258" y="2279420"/>
                  </a:lnTo>
                  <a:lnTo>
                    <a:pt x="122164" y="2279420"/>
                  </a:lnTo>
                  <a:lnTo>
                    <a:pt x="122164" y="2270491"/>
                  </a:lnTo>
                  <a:lnTo>
                    <a:pt x="85308" y="2270491"/>
                  </a:lnTo>
                  <a:lnTo>
                    <a:pt x="85308" y="2269549"/>
                  </a:lnTo>
                  <a:lnTo>
                    <a:pt x="104265" y="2248911"/>
                  </a:lnTo>
                  <a:cubicBezTo>
                    <a:pt x="117090" y="2234908"/>
                    <a:pt x="120881" y="2228216"/>
                    <a:pt x="120881" y="2219849"/>
                  </a:cubicBezTo>
                  <a:cubicBezTo>
                    <a:pt x="120881" y="2206408"/>
                    <a:pt x="110733" y="2197260"/>
                    <a:pt x="95958" y="2197260"/>
                  </a:cubicBezTo>
                  <a:cubicBezTo>
                    <a:pt x="81294" y="2197260"/>
                    <a:pt x="70811" y="2207417"/>
                    <a:pt x="70811" y="2221582"/>
                  </a:cubicBezTo>
                  <a:close/>
                  <a:moveTo>
                    <a:pt x="56259" y="2479323"/>
                  </a:moveTo>
                  <a:lnTo>
                    <a:pt x="56259" y="2470680"/>
                  </a:lnTo>
                  <a:lnTo>
                    <a:pt x="33621" y="2470680"/>
                  </a:lnTo>
                  <a:lnTo>
                    <a:pt x="33621" y="2398839"/>
                  </a:lnTo>
                  <a:lnTo>
                    <a:pt x="23975" y="2398839"/>
                  </a:lnTo>
                  <a:lnTo>
                    <a:pt x="0" y="2414402"/>
                  </a:lnTo>
                  <a:lnTo>
                    <a:pt x="0" y="2424883"/>
                  </a:lnTo>
                  <a:lnTo>
                    <a:pt x="23027" y="2409995"/>
                  </a:lnTo>
                  <a:lnTo>
                    <a:pt x="23920" y="2409995"/>
                  </a:lnTo>
                  <a:lnTo>
                    <a:pt x="23920" y="2470680"/>
                  </a:lnTo>
                  <a:lnTo>
                    <a:pt x="167" y="2470680"/>
                  </a:lnTo>
                  <a:lnTo>
                    <a:pt x="167" y="2479323"/>
                  </a:lnTo>
                  <a:lnTo>
                    <a:pt x="56259" y="2479323"/>
                  </a:lnTo>
                  <a:close/>
                  <a:moveTo>
                    <a:pt x="86647" y="2442008"/>
                  </a:moveTo>
                  <a:lnTo>
                    <a:pt x="95847" y="2442008"/>
                  </a:lnTo>
                  <a:cubicBezTo>
                    <a:pt x="106997" y="2442008"/>
                    <a:pt x="114079" y="2447976"/>
                    <a:pt x="114079" y="2457343"/>
                  </a:cubicBezTo>
                  <a:cubicBezTo>
                    <a:pt x="114079" y="2466434"/>
                    <a:pt x="107221" y="2472127"/>
                    <a:pt x="96181" y="2472127"/>
                  </a:cubicBezTo>
                  <a:cubicBezTo>
                    <a:pt x="86144" y="2472127"/>
                    <a:pt x="79007" y="2466548"/>
                    <a:pt x="78116" y="2457962"/>
                  </a:cubicBezTo>
                  <a:lnTo>
                    <a:pt x="68804" y="2457962"/>
                  </a:lnTo>
                  <a:cubicBezTo>
                    <a:pt x="69529" y="2471851"/>
                    <a:pt x="80569" y="2480999"/>
                    <a:pt x="96459" y="2480999"/>
                  </a:cubicBezTo>
                  <a:cubicBezTo>
                    <a:pt x="112517" y="2480999"/>
                    <a:pt x="124003" y="2471232"/>
                    <a:pt x="124003" y="2457572"/>
                  </a:cubicBezTo>
                  <a:cubicBezTo>
                    <a:pt x="124003" y="2446587"/>
                    <a:pt x="117647" y="2439057"/>
                    <a:pt x="106942" y="2437658"/>
                  </a:cubicBezTo>
                  <a:lnTo>
                    <a:pt x="106942" y="2436763"/>
                  </a:lnTo>
                  <a:cubicBezTo>
                    <a:pt x="115584" y="2434650"/>
                    <a:pt x="120658" y="2427729"/>
                    <a:pt x="120658" y="2418029"/>
                  </a:cubicBezTo>
                  <a:cubicBezTo>
                    <a:pt x="120658" y="2405807"/>
                    <a:pt x="110399" y="2397163"/>
                    <a:pt x="96013" y="2397163"/>
                  </a:cubicBezTo>
                  <a:cubicBezTo>
                    <a:pt x="81126" y="2397163"/>
                    <a:pt x="71313" y="2405807"/>
                    <a:pt x="70365" y="2419752"/>
                  </a:cubicBezTo>
                  <a:lnTo>
                    <a:pt x="79789" y="2419752"/>
                  </a:lnTo>
                  <a:cubicBezTo>
                    <a:pt x="80569" y="2411109"/>
                    <a:pt x="86590" y="2405807"/>
                    <a:pt x="95623" y="2405807"/>
                  </a:cubicBezTo>
                  <a:cubicBezTo>
                    <a:pt x="104712" y="2405807"/>
                    <a:pt x="110733" y="2411223"/>
                    <a:pt x="110733" y="2419419"/>
                  </a:cubicBezTo>
                  <a:cubicBezTo>
                    <a:pt x="110733" y="2427843"/>
                    <a:pt x="104433" y="2433755"/>
                    <a:pt x="95400" y="2433755"/>
                  </a:cubicBezTo>
                  <a:lnTo>
                    <a:pt x="86647" y="2433755"/>
                  </a:lnTo>
                  <a:lnTo>
                    <a:pt x="86647" y="2442008"/>
                  </a:lnTo>
                  <a:close/>
                  <a:moveTo>
                    <a:pt x="56259" y="2679226"/>
                  </a:moveTo>
                  <a:lnTo>
                    <a:pt x="56259" y="2670583"/>
                  </a:lnTo>
                  <a:lnTo>
                    <a:pt x="33621" y="2670583"/>
                  </a:lnTo>
                  <a:lnTo>
                    <a:pt x="33621" y="2598742"/>
                  </a:lnTo>
                  <a:lnTo>
                    <a:pt x="23975" y="2598742"/>
                  </a:lnTo>
                  <a:lnTo>
                    <a:pt x="0" y="2614305"/>
                  </a:lnTo>
                  <a:lnTo>
                    <a:pt x="0" y="2624786"/>
                  </a:lnTo>
                  <a:lnTo>
                    <a:pt x="23027" y="2609898"/>
                  </a:lnTo>
                  <a:lnTo>
                    <a:pt x="23920" y="2609898"/>
                  </a:lnTo>
                  <a:lnTo>
                    <a:pt x="23920" y="2670583"/>
                  </a:lnTo>
                  <a:lnTo>
                    <a:pt x="167" y="2670583"/>
                  </a:lnTo>
                  <a:lnTo>
                    <a:pt x="167" y="2679226"/>
                  </a:lnTo>
                  <a:lnTo>
                    <a:pt x="56259" y="2679226"/>
                  </a:lnTo>
                  <a:close/>
                  <a:moveTo>
                    <a:pt x="105882" y="2679226"/>
                  </a:moveTo>
                  <a:lnTo>
                    <a:pt x="114859" y="2679226"/>
                  </a:lnTo>
                  <a:lnTo>
                    <a:pt x="114859" y="2662216"/>
                  </a:lnTo>
                  <a:lnTo>
                    <a:pt x="127181" y="2662216"/>
                  </a:lnTo>
                  <a:lnTo>
                    <a:pt x="127181" y="2653572"/>
                  </a:lnTo>
                  <a:lnTo>
                    <a:pt x="114915" y="2653572"/>
                  </a:lnTo>
                  <a:lnTo>
                    <a:pt x="114915" y="2630698"/>
                  </a:lnTo>
                  <a:lnTo>
                    <a:pt x="105994" y="2630698"/>
                  </a:lnTo>
                  <a:lnTo>
                    <a:pt x="105994" y="2653677"/>
                  </a:lnTo>
                  <a:lnTo>
                    <a:pt x="79621" y="2653677"/>
                  </a:lnTo>
                  <a:lnTo>
                    <a:pt x="79621" y="2652953"/>
                  </a:lnTo>
                  <a:lnTo>
                    <a:pt x="106552" y="2598742"/>
                  </a:lnTo>
                  <a:lnTo>
                    <a:pt x="96515" y="2598742"/>
                  </a:lnTo>
                  <a:lnTo>
                    <a:pt x="69195" y="2654238"/>
                  </a:lnTo>
                  <a:lnTo>
                    <a:pt x="69195" y="2662216"/>
                  </a:lnTo>
                  <a:lnTo>
                    <a:pt x="105882" y="2662216"/>
                  </a:lnTo>
                  <a:lnTo>
                    <a:pt x="105882" y="2679226"/>
                  </a:lnTo>
                  <a:close/>
                  <a:moveTo>
                    <a:pt x="56259" y="2879129"/>
                  </a:moveTo>
                  <a:lnTo>
                    <a:pt x="56259" y="2870486"/>
                  </a:lnTo>
                  <a:lnTo>
                    <a:pt x="33621" y="2870486"/>
                  </a:lnTo>
                  <a:lnTo>
                    <a:pt x="33621" y="2798645"/>
                  </a:lnTo>
                  <a:lnTo>
                    <a:pt x="23975" y="2798645"/>
                  </a:lnTo>
                  <a:lnTo>
                    <a:pt x="0" y="2814208"/>
                  </a:lnTo>
                  <a:lnTo>
                    <a:pt x="0" y="2824689"/>
                  </a:lnTo>
                  <a:lnTo>
                    <a:pt x="23027" y="2809801"/>
                  </a:lnTo>
                  <a:lnTo>
                    <a:pt x="23920" y="2809801"/>
                  </a:lnTo>
                  <a:lnTo>
                    <a:pt x="23920" y="2870486"/>
                  </a:lnTo>
                  <a:lnTo>
                    <a:pt x="167" y="2870486"/>
                  </a:lnTo>
                  <a:lnTo>
                    <a:pt x="167" y="2879129"/>
                  </a:lnTo>
                  <a:lnTo>
                    <a:pt x="56259" y="2879129"/>
                  </a:lnTo>
                  <a:close/>
                  <a:moveTo>
                    <a:pt x="95790" y="2880748"/>
                  </a:moveTo>
                  <a:cubicBezTo>
                    <a:pt x="112127" y="2880748"/>
                    <a:pt x="123223" y="2869705"/>
                    <a:pt x="123223" y="2853418"/>
                  </a:cubicBezTo>
                  <a:cubicBezTo>
                    <a:pt x="123223" y="2837578"/>
                    <a:pt x="112852" y="2826479"/>
                    <a:pt x="97965" y="2826479"/>
                  </a:cubicBezTo>
                  <a:cubicBezTo>
                    <a:pt x="90884" y="2826479"/>
                    <a:pt x="85141" y="2828982"/>
                    <a:pt x="81182" y="2833780"/>
                  </a:cubicBezTo>
                  <a:lnTo>
                    <a:pt x="80290" y="2833780"/>
                  </a:lnTo>
                  <a:lnTo>
                    <a:pt x="82521" y="2807516"/>
                  </a:lnTo>
                  <a:lnTo>
                    <a:pt x="118763" y="2807516"/>
                  </a:lnTo>
                  <a:lnTo>
                    <a:pt x="118763" y="2798645"/>
                  </a:lnTo>
                  <a:lnTo>
                    <a:pt x="74770" y="2798645"/>
                  </a:lnTo>
                  <a:lnTo>
                    <a:pt x="70700" y="2844099"/>
                  </a:lnTo>
                  <a:lnTo>
                    <a:pt x="80011" y="2844099"/>
                  </a:lnTo>
                  <a:cubicBezTo>
                    <a:pt x="83189" y="2838416"/>
                    <a:pt x="89155" y="2835122"/>
                    <a:pt x="96348" y="2835122"/>
                  </a:cubicBezTo>
                  <a:cubicBezTo>
                    <a:pt x="106663" y="2835122"/>
                    <a:pt x="113633" y="2842595"/>
                    <a:pt x="113633" y="2853637"/>
                  </a:cubicBezTo>
                  <a:cubicBezTo>
                    <a:pt x="113633" y="2864575"/>
                    <a:pt x="106718" y="2871876"/>
                    <a:pt x="96348" y="2871876"/>
                  </a:cubicBezTo>
                  <a:cubicBezTo>
                    <a:pt x="86925" y="2871876"/>
                    <a:pt x="79732" y="2866079"/>
                    <a:pt x="78841" y="2857654"/>
                  </a:cubicBezTo>
                  <a:lnTo>
                    <a:pt x="69362" y="2857654"/>
                  </a:lnTo>
                  <a:cubicBezTo>
                    <a:pt x="70197" y="2871485"/>
                    <a:pt x="80792" y="2880748"/>
                    <a:pt x="95790" y="2880748"/>
                  </a:cubicBezTo>
                  <a:close/>
                  <a:moveTo>
                    <a:pt x="56259" y="3079033"/>
                  </a:moveTo>
                  <a:lnTo>
                    <a:pt x="56259" y="3070389"/>
                  </a:lnTo>
                  <a:lnTo>
                    <a:pt x="33621" y="3070389"/>
                  </a:lnTo>
                  <a:lnTo>
                    <a:pt x="33621" y="2998548"/>
                  </a:lnTo>
                  <a:lnTo>
                    <a:pt x="23975" y="2998548"/>
                  </a:lnTo>
                  <a:lnTo>
                    <a:pt x="0" y="3014112"/>
                  </a:lnTo>
                  <a:lnTo>
                    <a:pt x="0" y="3024592"/>
                  </a:lnTo>
                  <a:lnTo>
                    <a:pt x="23027" y="3009704"/>
                  </a:lnTo>
                  <a:lnTo>
                    <a:pt x="23920" y="3009704"/>
                  </a:lnTo>
                  <a:lnTo>
                    <a:pt x="23920" y="3070389"/>
                  </a:lnTo>
                  <a:lnTo>
                    <a:pt x="167" y="3070389"/>
                  </a:lnTo>
                  <a:lnTo>
                    <a:pt x="167" y="3079033"/>
                  </a:lnTo>
                  <a:lnTo>
                    <a:pt x="56259" y="3079033"/>
                  </a:lnTo>
                  <a:close/>
                  <a:moveTo>
                    <a:pt x="124059" y="3053207"/>
                  </a:moveTo>
                  <a:cubicBezTo>
                    <a:pt x="124059" y="3038538"/>
                    <a:pt x="113465" y="3027667"/>
                    <a:pt x="99136" y="3027667"/>
                  </a:cubicBezTo>
                  <a:cubicBezTo>
                    <a:pt x="94006" y="3027667"/>
                    <a:pt x="88207" y="3030056"/>
                    <a:pt x="85810" y="3033293"/>
                  </a:cubicBezTo>
                  <a:lnTo>
                    <a:pt x="84974" y="3032845"/>
                  </a:lnTo>
                  <a:cubicBezTo>
                    <a:pt x="85364" y="3031960"/>
                    <a:pt x="85141" y="3032179"/>
                    <a:pt x="87594" y="3028724"/>
                  </a:cubicBezTo>
                  <a:lnTo>
                    <a:pt x="109563" y="2998548"/>
                  </a:lnTo>
                  <a:lnTo>
                    <a:pt x="98244" y="2998548"/>
                  </a:lnTo>
                  <a:cubicBezTo>
                    <a:pt x="97686" y="2999385"/>
                    <a:pt x="80959" y="3022812"/>
                    <a:pt x="80234" y="3024040"/>
                  </a:cubicBezTo>
                  <a:cubicBezTo>
                    <a:pt x="72539" y="3035244"/>
                    <a:pt x="69362" y="3043783"/>
                    <a:pt x="69362" y="3053207"/>
                  </a:cubicBezTo>
                  <a:cubicBezTo>
                    <a:pt x="69362" y="3069218"/>
                    <a:pt x="80792" y="3080708"/>
                    <a:pt x="96627" y="3080708"/>
                  </a:cubicBezTo>
                  <a:cubicBezTo>
                    <a:pt x="112573" y="3080708"/>
                    <a:pt x="124059" y="3069161"/>
                    <a:pt x="124059" y="3053207"/>
                  </a:cubicBezTo>
                  <a:close/>
                  <a:moveTo>
                    <a:pt x="96683" y="3071950"/>
                  </a:moveTo>
                  <a:cubicBezTo>
                    <a:pt x="86590" y="3071950"/>
                    <a:pt x="78896" y="3064030"/>
                    <a:pt x="78896" y="3053711"/>
                  </a:cubicBezTo>
                  <a:cubicBezTo>
                    <a:pt x="78896" y="3043336"/>
                    <a:pt x="86590" y="3035416"/>
                    <a:pt x="96683" y="3035416"/>
                  </a:cubicBezTo>
                  <a:cubicBezTo>
                    <a:pt x="106831" y="3035416"/>
                    <a:pt x="114525" y="3043336"/>
                    <a:pt x="114525" y="3053711"/>
                  </a:cubicBezTo>
                  <a:cubicBezTo>
                    <a:pt x="114525" y="3064030"/>
                    <a:pt x="106831" y="3071950"/>
                    <a:pt x="96683" y="3071950"/>
                  </a:cubicBezTo>
                  <a:close/>
                </a:path>
              </a:pathLst>
            </a:custGeom>
            <a:solidFill>
              <a:srgbClr val="586069"/>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609" name="Google Shape;609;p67"/>
            <p:cNvSpPr/>
            <p:nvPr/>
          </p:nvSpPr>
          <p:spPr>
            <a:xfrm>
              <a:off x="5262233" y="3483799"/>
              <a:ext cx="263674" cy="262651"/>
            </a:xfrm>
            <a:custGeom>
              <a:avLst/>
              <a:gdLst/>
              <a:ahLst/>
              <a:cxnLst/>
              <a:rect l="l" t="t" r="r" b="b"/>
              <a:pathLst>
                <a:path w="263674" h="262651" extrusionOk="0">
                  <a:moveTo>
                    <a:pt x="1446" y="61633"/>
                  </a:moveTo>
                  <a:lnTo>
                    <a:pt x="10934" y="61633"/>
                  </a:lnTo>
                  <a:lnTo>
                    <a:pt x="10934" y="25992"/>
                  </a:lnTo>
                  <a:cubicBezTo>
                    <a:pt x="10934" y="15673"/>
                    <a:pt x="17623" y="8702"/>
                    <a:pt x="27596" y="8702"/>
                  </a:cubicBezTo>
                  <a:cubicBezTo>
                    <a:pt x="37026" y="8702"/>
                    <a:pt x="41480" y="13832"/>
                    <a:pt x="41480" y="24765"/>
                  </a:cubicBezTo>
                  <a:lnTo>
                    <a:pt x="41480" y="61633"/>
                  </a:lnTo>
                  <a:lnTo>
                    <a:pt x="50967" y="61633"/>
                  </a:lnTo>
                  <a:lnTo>
                    <a:pt x="50967" y="22366"/>
                  </a:lnTo>
                  <a:cubicBezTo>
                    <a:pt x="50967" y="7865"/>
                    <a:pt x="43830" y="0"/>
                    <a:pt x="30670" y="0"/>
                  </a:cubicBezTo>
                  <a:cubicBezTo>
                    <a:pt x="21468" y="0"/>
                    <a:pt x="14550" y="4239"/>
                    <a:pt x="11324" y="11769"/>
                  </a:cubicBezTo>
                  <a:lnTo>
                    <a:pt x="10534" y="11769"/>
                  </a:lnTo>
                  <a:lnTo>
                    <a:pt x="10534" y="1116"/>
                  </a:lnTo>
                  <a:lnTo>
                    <a:pt x="1446" y="1116"/>
                  </a:lnTo>
                  <a:lnTo>
                    <a:pt x="1446" y="61633"/>
                  </a:lnTo>
                  <a:close/>
                  <a:moveTo>
                    <a:pt x="90658" y="62692"/>
                  </a:moveTo>
                  <a:cubicBezTo>
                    <a:pt x="99469" y="62692"/>
                    <a:pt x="106054" y="59068"/>
                    <a:pt x="108947" y="52597"/>
                  </a:cubicBezTo>
                  <a:lnTo>
                    <a:pt x="109899" y="52597"/>
                  </a:lnTo>
                  <a:lnTo>
                    <a:pt x="109899" y="61689"/>
                  </a:lnTo>
                  <a:lnTo>
                    <a:pt x="118929" y="61689"/>
                  </a:lnTo>
                  <a:lnTo>
                    <a:pt x="118929" y="20246"/>
                  </a:lnTo>
                  <a:cubicBezTo>
                    <a:pt x="118929" y="7641"/>
                    <a:pt x="110793" y="390"/>
                    <a:pt x="96576" y="390"/>
                  </a:cubicBezTo>
                  <a:cubicBezTo>
                    <a:pt x="84196" y="390"/>
                    <a:pt x="74823" y="7028"/>
                    <a:pt x="73710" y="16733"/>
                  </a:cubicBezTo>
                  <a:lnTo>
                    <a:pt x="83026" y="16733"/>
                  </a:lnTo>
                  <a:cubicBezTo>
                    <a:pt x="84586" y="11546"/>
                    <a:pt x="89487" y="8589"/>
                    <a:pt x="96462" y="8589"/>
                  </a:cubicBezTo>
                  <a:cubicBezTo>
                    <a:pt x="104884" y="8589"/>
                    <a:pt x="109508" y="12773"/>
                    <a:pt x="109508" y="20359"/>
                  </a:cubicBezTo>
                  <a:lnTo>
                    <a:pt x="109508" y="25825"/>
                  </a:lnTo>
                  <a:lnTo>
                    <a:pt x="92894" y="26661"/>
                  </a:lnTo>
                  <a:cubicBezTo>
                    <a:pt x="79124" y="27386"/>
                    <a:pt x="71426" y="33745"/>
                    <a:pt x="71426" y="44454"/>
                  </a:cubicBezTo>
                  <a:cubicBezTo>
                    <a:pt x="71426" y="55442"/>
                    <a:pt x="79124" y="62692"/>
                    <a:pt x="90658" y="62692"/>
                  </a:cubicBezTo>
                  <a:close/>
                  <a:moveTo>
                    <a:pt x="93398" y="54382"/>
                  </a:moveTo>
                  <a:cubicBezTo>
                    <a:pt x="85757" y="54382"/>
                    <a:pt x="81018" y="50477"/>
                    <a:pt x="81018" y="44120"/>
                  </a:cubicBezTo>
                  <a:cubicBezTo>
                    <a:pt x="81018" y="37816"/>
                    <a:pt x="85481" y="34191"/>
                    <a:pt x="93950" y="33801"/>
                  </a:cubicBezTo>
                  <a:lnTo>
                    <a:pt x="109508" y="33075"/>
                  </a:lnTo>
                  <a:lnTo>
                    <a:pt x="109508" y="40215"/>
                  </a:lnTo>
                  <a:cubicBezTo>
                    <a:pt x="109508" y="48302"/>
                    <a:pt x="102533" y="54382"/>
                    <a:pt x="93398" y="54382"/>
                  </a:cubicBezTo>
                  <a:close/>
                  <a:moveTo>
                    <a:pt x="196540" y="17068"/>
                  </a:moveTo>
                  <a:cubicBezTo>
                    <a:pt x="196540" y="5856"/>
                    <a:pt x="192134" y="0"/>
                    <a:pt x="183722" y="0"/>
                  </a:cubicBezTo>
                  <a:cubicBezTo>
                    <a:pt x="177642" y="0"/>
                    <a:pt x="172789" y="3681"/>
                    <a:pt x="171228" y="9482"/>
                  </a:cubicBezTo>
                  <a:lnTo>
                    <a:pt x="170229" y="9482"/>
                  </a:lnTo>
                  <a:cubicBezTo>
                    <a:pt x="168944" y="3514"/>
                    <a:pt x="164929" y="0"/>
                    <a:pt x="159238" y="0"/>
                  </a:cubicBezTo>
                  <a:cubicBezTo>
                    <a:pt x="153557" y="0"/>
                    <a:pt x="149208" y="3570"/>
                    <a:pt x="147705" y="9650"/>
                  </a:cubicBezTo>
                  <a:lnTo>
                    <a:pt x="146696" y="9650"/>
                  </a:lnTo>
                  <a:lnTo>
                    <a:pt x="146696" y="1116"/>
                  </a:lnTo>
                  <a:lnTo>
                    <a:pt x="138218" y="1116"/>
                  </a:lnTo>
                  <a:lnTo>
                    <a:pt x="138218" y="61633"/>
                  </a:lnTo>
                  <a:lnTo>
                    <a:pt x="146753" y="61633"/>
                  </a:lnTo>
                  <a:lnTo>
                    <a:pt x="146753" y="20804"/>
                  </a:lnTo>
                  <a:cubicBezTo>
                    <a:pt x="146753" y="13275"/>
                    <a:pt x="150103" y="8645"/>
                    <a:pt x="155451" y="8645"/>
                  </a:cubicBezTo>
                  <a:cubicBezTo>
                    <a:pt x="160580" y="8645"/>
                    <a:pt x="163254" y="12494"/>
                    <a:pt x="163254" y="19801"/>
                  </a:cubicBezTo>
                  <a:lnTo>
                    <a:pt x="163254" y="61633"/>
                  </a:lnTo>
                  <a:lnTo>
                    <a:pt x="171733" y="61633"/>
                  </a:lnTo>
                  <a:lnTo>
                    <a:pt x="171733" y="20804"/>
                  </a:lnTo>
                  <a:cubicBezTo>
                    <a:pt x="171733" y="13275"/>
                    <a:pt x="174968" y="8645"/>
                    <a:pt x="180259" y="8645"/>
                  </a:cubicBezTo>
                  <a:cubicBezTo>
                    <a:pt x="185340" y="8645"/>
                    <a:pt x="188014" y="12494"/>
                    <a:pt x="188014" y="19856"/>
                  </a:cubicBezTo>
                  <a:lnTo>
                    <a:pt x="188014" y="61633"/>
                  </a:lnTo>
                  <a:lnTo>
                    <a:pt x="196540" y="61633"/>
                  </a:lnTo>
                  <a:lnTo>
                    <a:pt x="196540" y="17068"/>
                  </a:lnTo>
                  <a:close/>
                  <a:moveTo>
                    <a:pt x="254311" y="46016"/>
                  </a:moveTo>
                  <a:cubicBezTo>
                    <a:pt x="252636" y="51314"/>
                    <a:pt x="247003" y="54550"/>
                    <a:pt x="239362" y="54550"/>
                  </a:cubicBezTo>
                  <a:cubicBezTo>
                    <a:pt x="229046" y="54550"/>
                    <a:pt x="222471" y="47410"/>
                    <a:pt x="222471" y="36310"/>
                  </a:cubicBezTo>
                  <a:lnTo>
                    <a:pt x="222471" y="33856"/>
                  </a:lnTo>
                  <a:lnTo>
                    <a:pt x="263675" y="33856"/>
                  </a:lnTo>
                  <a:lnTo>
                    <a:pt x="263675" y="27944"/>
                  </a:lnTo>
                  <a:cubicBezTo>
                    <a:pt x="263675" y="10430"/>
                    <a:pt x="254416" y="0"/>
                    <a:pt x="238696" y="0"/>
                  </a:cubicBezTo>
                  <a:cubicBezTo>
                    <a:pt x="223308" y="0"/>
                    <a:pt x="213108" y="10486"/>
                    <a:pt x="213108" y="26438"/>
                  </a:cubicBezTo>
                  <a:lnTo>
                    <a:pt x="213108" y="35529"/>
                  </a:lnTo>
                  <a:cubicBezTo>
                    <a:pt x="213108" y="52765"/>
                    <a:pt x="222747" y="62749"/>
                    <a:pt x="239362" y="62749"/>
                  </a:cubicBezTo>
                  <a:cubicBezTo>
                    <a:pt x="252075" y="62749"/>
                    <a:pt x="261667" y="56000"/>
                    <a:pt x="263503" y="46016"/>
                  </a:cubicBezTo>
                  <a:lnTo>
                    <a:pt x="254311" y="46016"/>
                  </a:lnTo>
                  <a:close/>
                  <a:moveTo>
                    <a:pt x="238639" y="8144"/>
                  </a:moveTo>
                  <a:cubicBezTo>
                    <a:pt x="248402" y="8144"/>
                    <a:pt x="254311" y="15116"/>
                    <a:pt x="254311" y="26661"/>
                  </a:cubicBezTo>
                  <a:lnTo>
                    <a:pt x="222471" y="26661"/>
                  </a:lnTo>
                  <a:cubicBezTo>
                    <a:pt x="222471" y="15059"/>
                    <a:pt x="228552" y="8144"/>
                    <a:pt x="238639" y="8144"/>
                  </a:cubicBezTo>
                  <a:close/>
                  <a:moveTo>
                    <a:pt x="26207" y="262652"/>
                  </a:moveTo>
                  <a:cubicBezTo>
                    <a:pt x="42212" y="262652"/>
                    <a:pt x="52413" y="252222"/>
                    <a:pt x="52413" y="235879"/>
                  </a:cubicBezTo>
                  <a:lnTo>
                    <a:pt x="52413" y="226732"/>
                  </a:lnTo>
                  <a:cubicBezTo>
                    <a:pt x="52413" y="210389"/>
                    <a:pt x="42212" y="199958"/>
                    <a:pt x="26207" y="199958"/>
                  </a:cubicBezTo>
                  <a:cubicBezTo>
                    <a:pt x="10201" y="199958"/>
                    <a:pt x="0" y="210389"/>
                    <a:pt x="0" y="226732"/>
                  </a:cubicBezTo>
                  <a:lnTo>
                    <a:pt x="0" y="235879"/>
                  </a:lnTo>
                  <a:cubicBezTo>
                    <a:pt x="0" y="252222"/>
                    <a:pt x="10201" y="262652"/>
                    <a:pt x="26207" y="262652"/>
                  </a:cubicBezTo>
                  <a:close/>
                  <a:moveTo>
                    <a:pt x="26207" y="208326"/>
                  </a:moveTo>
                  <a:cubicBezTo>
                    <a:pt x="36579" y="208326"/>
                    <a:pt x="43050" y="215688"/>
                    <a:pt x="43050" y="227568"/>
                  </a:cubicBezTo>
                  <a:lnTo>
                    <a:pt x="43050" y="234986"/>
                  </a:lnTo>
                  <a:cubicBezTo>
                    <a:pt x="43050" y="246922"/>
                    <a:pt x="36579" y="254229"/>
                    <a:pt x="26207" y="254229"/>
                  </a:cubicBezTo>
                  <a:cubicBezTo>
                    <a:pt x="15834" y="254229"/>
                    <a:pt x="9364" y="246922"/>
                    <a:pt x="9364" y="234986"/>
                  </a:cubicBezTo>
                  <a:lnTo>
                    <a:pt x="9364" y="227568"/>
                  </a:lnTo>
                  <a:cubicBezTo>
                    <a:pt x="9364" y="215688"/>
                    <a:pt x="15834" y="208326"/>
                    <a:pt x="26207" y="208326"/>
                  </a:cubicBezTo>
                  <a:close/>
                  <a:moveTo>
                    <a:pt x="72035" y="261536"/>
                  </a:moveTo>
                  <a:lnTo>
                    <a:pt x="81513" y="261536"/>
                  </a:lnTo>
                  <a:lnTo>
                    <a:pt x="81513" y="225895"/>
                  </a:lnTo>
                  <a:cubicBezTo>
                    <a:pt x="81513" y="215576"/>
                    <a:pt x="88212" y="208605"/>
                    <a:pt x="98185" y="208605"/>
                  </a:cubicBezTo>
                  <a:cubicBezTo>
                    <a:pt x="107615" y="208605"/>
                    <a:pt x="112068" y="213735"/>
                    <a:pt x="112068" y="224668"/>
                  </a:cubicBezTo>
                  <a:lnTo>
                    <a:pt x="112068" y="261536"/>
                  </a:lnTo>
                  <a:lnTo>
                    <a:pt x="121555" y="261536"/>
                  </a:lnTo>
                  <a:lnTo>
                    <a:pt x="121555" y="222269"/>
                  </a:lnTo>
                  <a:cubicBezTo>
                    <a:pt x="121555" y="207768"/>
                    <a:pt x="114419" y="199903"/>
                    <a:pt x="101258" y="199903"/>
                  </a:cubicBezTo>
                  <a:cubicBezTo>
                    <a:pt x="92056" y="199903"/>
                    <a:pt x="85138" y="204142"/>
                    <a:pt x="81903" y="211672"/>
                  </a:cubicBezTo>
                  <a:lnTo>
                    <a:pt x="81123" y="211672"/>
                  </a:lnTo>
                  <a:lnTo>
                    <a:pt x="81123" y="201019"/>
                  </a:lnTo>
                  <a:lnTo>
                    <a:pt x="72035" y="201019"/>
                  </a:lnTo>
                  <a:lnTo>
                    <a:pt x="72035" y="261536"/>
                  </a:lnTo>
                  <a:close/>
                </a:path>
              </a:pathLst>
            </a:custGeom>
            <a:solidFill>
              <a:srgbClr val="6E7681"/>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610" name="Google Shape;610;p67"/>
            <p:cNvSpPr/>
            <p:nvPr/>
          </p:nvSpPr>
          <p:spPr>
            <a:xfrm>
              <a:off x="5419521" y="3454516"/>
              <a:ext cx="1798552" cy="291154"/>
            </a:xfrm>
            <a:custGeom>
              <a:avLst/>
              <a:gdLst/>
              <a:ahLst/>
              <a:cxnLst/>
              <a:rect l="l" t="t" r="r" b="b"/>
              <a:pathLst>
                <a:path w="1798552" h="291154" extrusionOk="0">
                  <a:moveTo>
                    <a:pt x="151274" y="48415"/>
                  </a:moveTo>
                  <a:cubicBezTo>
                    <a:pt x="156793" y="48415"/>
                    <a:pt x="161360" y="43729"/>
                    <a:pt x="161360" y="38096"/>
                  </a:cubicBezTo>
                  <a:cubicBezTo>
                    <a:pt x="161360" y="32462"/>
                    <a:pt x="156793" y="27777"/>
                    <a:pt x="151274" y="27777"/>
                  </a:cubicBezTo>
                  <a:cubicBezTo>
                    <a:pt x="145754" y="27777"/>
                    <a:pt x="141177" y="32462"/>
                    <a:pt x="141177" y="38096"/>
                  </a:cubicBezTo>
                  <a:cubicBezTo>
                    <a:pt x="141177" y="43729"/>
                    <a:pt x="145754" y="48415"/>
                    <a:pt x="151274" y="48415"/>
                  </a:cubicBezTo>
                  <a:close/>
                  <a:moveTo>
                    <a:pt x="151274" y="91251"/>
                  </a:moveTo>
                  <a:cubicBezTo>
                    <a:pt x="156793" y="91251"/>
                    <a:pt x="161360" y="86621"/>
                    <a:pt x="161360" y="80932"/>
                  </a:cubicBezTo>
                  <a:cubicBezTo>
                    <a:pt x="161360" y="75299"/>
                    <a:pt x="156793" y="70669"/>
                    <a:pt x="151274" y="70669"/>
                  </a:cubicBezTo>
                  <a:cubicBezTo>
                    <a:pt x="145754" y="70669"/>
                    <a:pt x="141177" y="75299"/>
                    <a:pt x="141177" y="80932"/>
                  </a:cubicBezTo>
                  <a:cubicBezTo>
                    <a:pt x="141177" y="86621"/>
                    <a:pt x="145754" y="91251"/>
                    <a:pt x="151274" y="91251"/>
                  </a:cubicBezTo>
                  <a:close/>
                  <a:moveTo>
                    <a:pt x="313243" y="90916"/>
                  </a:moveTo>
                  <a:lnTo>
                    <a:pt x="323615" y="90916"/>
                  </a:lnTo>
                  <a:lnTo>
                    <a:pt x="297694" y="10430"/>
                  </a:lnTo>
                  <a:lnTo>
                    <a:pt x="287207" y="10430"/>
                  </a:lnTo>
                  <a:lnTo>
                    <a:pt x="261277" y="90916"/>
                  </a:lnTo>
                  <a:lnTo>
                    <a:pt x="271259" y="90916"/>
                  </a:lnTo>
                  <a:lnTo>
                    <a:pt x="278291" y="67824"/>
                  </a:lnTo>
                  <a:lnTo>
                    <a:pt x="306277" y="67824"/>
                  </a:lnTo>
                  <a:lnTo>
                    <a:pt x="313243" y="90916"/>
                  </a:lnTo>
                  <a:close/>
                  <a:moveTo>
                    <a:pt x="292175" y="22255"/>
                  </a:moveTo>
                  <a:lnTo>
                    <a:pt x="292451" y="22255"/>
                  </a:lnTo>
                  <a:lnTo>
                    <a:pt x="303708" y="59403"/>
                  </a:lnTo>
                  <a:lnTo>
                    <a:pt x="280851" y="59403"/>
                  </a:lnTo>
                  <a:lnTo>
                    <a:pt x="292175" y="22255"/>
                  </a:lnTo>
                  <a:close/>
                  <a:moveTo>
                    <a:pt x="359242" y="91920"/>
                  </a:moveTo>
                  <a:cubicBezTo>
                    <a:pt x="367892" y="91920"/>
                    <a:pt x="374239" y="88350"/>
                    <a:pt x="377370" y="81657"/>
                  </a:cubicBezTo>
                  <a:lnTo>
                    <a:pt x="378426" y="81657"/>
                  </a:lnTo>
                  <a:lnTo>
                    <a:pt x="378426" y="90916"/>
                  </a:lnTo>
                  <a:lnTo>
                    <a:pt x="387733" y="90916"/>
                  </a:lnTo>
                  <a:lnTo>
                    <a:pt x="387733" y="6638"/>
                  </a:lnTo>
                  <a:lnTo>
                    <a:pt x="378093" y="6638"/>
                  </a:lnTo>
                  <a:lnTo>
                    <a:pt x="378093" y="39769"/>
                  </a:lnTo>
                  <a:lnTo>
                    <a:pt x="377085" y="39769"/>
                  </a:lnTo>
                  <a:cubicBezTo>
                    <a:pt x="374468" y="33132"/>
                    <a:pt x="367997" y="29394"/>
                    <a:pt x="359242" y="29394"/>
                  </a:cubicBezTo>
                  <a:cubicBezTo>
                    <a:pt x="345254" y="29394"/>
                    <a:pt x="336109" y="39490"/>
                    <a:pt x="336109" y="54996"/>
                  </a:cubicBezTo>
                  <a:lnTo>
                    <a:pt x="336109" y="66263"/>
                  </a:lnTo>
                  <a:cubicBezTo>
                    <a:pt x="336109" y="81824"/>
                    <a:pt x="345254" y="91920"/>
                    <a:pt x="359242" y="91920"/>
                  </a:cubicBezTo>
                  <a:close/>
                  <a:moveTo>
                    <a:pt x="362031" y="83275"/>
                  </a:moveTo>
                  <a:cubicBezTo>
                    <a:pt x="352048" y="83275"/>
                    <a:pt x="345644" y="76079"/>
                    <a:pt x="345644" y="64924"/>
                  </a:cubicBezTo>
                  <a:lnTo>
                    <a:pt x="345644" y="56223"/>
                  </a:lnTo>
                  <a:cubicBezTo>
                    <a:pt x="345644" y="45068"/>
                    <a:pt x="352048" y="37928"/>
                    <a:pt x="362031" y="37928"/>
                  </a:cubicBezTo>
                  <a:cubicBezTo>
                    <a:pt x="371956" y="37928"/>
                    <a:pt x="378369" y="45068"/>
                    <a:pt x="378369" y="56223"/>
                  </a:cubicBezTo>
                  <a:lnTo>
                    <a:pt x="378369" y="64924"/>
                  </a:lnTo>
                  <a:cubicBezTo>
                    <a:pt x="378369" y="76135"/>
                    <a:pt x="371956" y="83275"/>
                    <a:pt x="362031" y="83275"/>
                  </a:cubicBezTo>
                  <a:close/>
                  <a:moveTo>
                    <a:pt x="429831" y="91920"/>
                  </a:moveTo>
                  <a:cubicBezTo>
                    <a:pt x="438471" y="91920"/>
                    <a:pt x="444828" y="88350"/>
                    <a:pt x="447959" y="81657"/>
                  </a:cubicBezTo>
                  <a:lnTo>
                    <a:pt x="449015" y="81657"/>
                  </a:lnTo>
                  <a:lnTo>
                    <a:pt x="449015" y="90916"/>
                  </a:lnTo>
                  <a:lnTo>
                    <a:pt x="458321" y="90916"/>
                  </a:lnTo>
                  <a:lnTo>
                    <a:pt x="458321" y="6638"/>
                  </a:lnTo>
                  <a:lnTo>
                    <a:pt x="448682" y="6638"/>
                  </a:lnTo>
                  <a:lnTo>
                    <a:pt x="448682" y="39769"/>
                  </a:lnTo>
                  <a:lnTo>
                    <a:pt x="447673" y="39769"/>
                  </a:lnTo>
                  <a:cubicBezTo>
                    <a:pt x="445056" y="33132"/>
                    <a:pt x="438586" y="29394"/>
                    <a:pt x="429831" y="29394"/>
                  </a:cubicBezTo>
                  <a:cubicBezTo>
                    <a:pt x="415843" y="29394"/>
                    <a:pt x="406698" y="39490"/>
                    <a:pt x="406698" y="54996"/>
                  </a:cubicBezTo>
                  <a:lnTo>
                    <a:pt x="406698" y="66263"/>
                  </a:lnTo>
                  <a:cubicBezTo>
                    <a:pt x="406698" y="81824"/>
                    <a:pt x="415843" y="91920"/>
                    <a:pt x="429831" y="91920"/>
                  </a:cubicBezTo>
                  <a:close/>
                  <a:moveTo>
                    <a:pt x="432619" y="83275"/>
                  </a:moveTo>
                  <a:cubicBezTo>
                    <a:pt x="422637" y="83275"/>
                    <a:pt x="416233" y="76079"/>
                    <a:pt x="416233" y="64924"/>
                  </a:cubicBezTo>
                  <a:lnTo>
                    <a:pt x="416233" y="56223"/>
                  </a:lnTo>
                  <a:cubicBezTo>
                    <a:pt x="416233" y="45068"/>
                    <a:pt x="422637" y="37928"/>
                    <a:pt x="432619" y="37928"/>
                  </a:cubicBezTo>
                  <a:cubicBezTo>
                    <a:pt x="442544" y="37928"/>
                    <a:pt x="448958" y="45068"/>
                    <a:pt x="448958" y="56223"/>
                  </a:cubicBezTo>
                  <a:lnTo>
                    <a:pt x="448958" y="64924"/>
                  </a:lnTo>
                  <a:cubicBezTo>
                    <a:pt x="448958" y="76135"/>
                    <a:pt x="442544" y="83275"/>
                    <a:pt x="432619" y="83275"/>
                  </a:cubicBezTo>
                  <a:close/>
                  <a:moveTo>
                    <a:pt x="549988" y="90916"/>
                  </a:moveTo>
                  <a:lnTo>
                    <a:pt x="559465" y="90916"/>
                  </a:lnTo>
                  <a:lnTo>
                    <a:pt x="559465" y="55330"/>
                  </a:lnTo>
                  <a:cubicBezTo>
                    <a:pt x="559465" y="45011"/>
                    <a:pt x="566212" y="38040"/>
                    <a:pt x="576194" y="38040"/>
                  </a:cubicBezTo>
                  <a:cubicBezTo>
                    <a:pt x="585672" y="38040"/>
                    <a:pt x="590135" y="43227"/>
                    <a:pt x="590135" y="54103"/>
                  </a:cubicBezTo>
                  <a:lnTo>
                    <a:pt x="590135" y="90916"/>
                  </a:lnTo>
                  <a:lnTo>
                    <a:pt x="599613" y="90916"/>
                  </a:lnTo>
                  <a:lnTo>
                    <a:pt x="599613" y="51705"/>
                  </a:lnTo>
                  <a:cubicBezTo>
                    <a:pt x="599613" y="37259"/>
                    <a:pt x="592476" y="29338"/>
                    <a:pt x="579316" y="29338"/>
                  </a:cubicBezTo>
                  <a:cubicBezTo>
                    <a:pt x="570066" y="29338"/>
                    <a:pt x="563091" y="33578"/>
                    <a:pt x="559913" y="41108"/>
                  </a:cubicBezTo>
                  <a:lnTo>
                    <a:pt x="559132" y="41108"/>
                  </a:lnTo>
                  <a:lnTo>
                    <a:pt x="559132" y="6638"/>
                  </a:lnTo>
                  <a:lnTo>
                    <a:pt x="549988" y="6638"/>
                  </a:lnTo>
                  <a:lnTo>
                    <a:pt x="549988" y="90916"/>
                  </a:lnTo>
                  <a:close/>
                  <a:moveTo>
                    <a:pt x="646450" y="15562"/>
                  </a:moveTo>
                  <a:cubicBezTo>
                    <a:pt x="650913" y="15562"/>
                    <a:pt x="654310" y="12215"/>
                    <a:pt x="654310" y="7753"/>
                  </a:cubicBezTo>
                  <a:cubicBezTo>
                    <a:pt x="654310" y="3347"/>
                    <a:pt x="650913" y="0"/>
                    <a:pt x="646450" y="0"/>
                  </a:cubicBezTo>
                  <a:cubicBezTo>
                    <a:pt x="641987" y="0"/>
                    <a:pt x="638590" y="3347"/>
                    <a:pt x="638590" y="7753"/>
                  </a:cubicBezTo>
                  <a:cubicBezTo>
                    <a:pt x="638590" y="12215"/>
                    <a:pt x="641987" y="15562"/>
                    <a:pt x="646450" y="15562"/>
                  </a:cubicBezTo>
                  <a:close/>
                  <a:moveTo>
                    <a:pt x="671819" y="90916"/>
                  </a:moveTo>
                  <a:lnTo>
                    <a:pt x="671819" y="83051"/>
                  </a:lnTo>
                  <a:lnTo>
                    <a:pt x="651798" y="83051"/>
                  </a:lnTo>
                  <a:lnTo>
                    <a:pt x="651798" y="30399"/>
                  </a:lnTo>
                  <a:lnTo>
                    <a:pt x="621861" y="30399"/>
                  </a:lnTo>
                  <a:lnTo>
                    <a:pt x="621861" y="38263"/>
                  </a:lnTo>
                  <a:lnTo>
                    <a:pt x="642434" y="38263"/>
                  </a:lnTo>
                  <a:lnTo>
                    <a:pt x="642434" y="83051"/>
                  </a:lnTo>
                  <a:lnTo>
                    <a:pt x="621690" y="83051"/>
                  </a:lnTo>
                  <a:lnTo>
                    <a:pt x="621690" y="90916"/>
                  </a:lnTo>
                  <a:lnTo>
                    <a:pt x="671819" y="90916"/>
                  </a:lnTo>
                  <a:close/>
                  <a:moveTo>
                    <a:pt x="714193" y="113617"/>
                  </a:moveTo>
                  <a:cubicBezTo>
                    <a:pt x="730589" y="113617"/>
                    <a:pt x="740286" y="105139"/>
                    <a:pt x="740286" y="90916"/>
                  </a:cubicBezTo>
                  <a:lnTo>
                    <a:pt x="740286" y="30399"/>
                  </a:lnTo>
                  <a:lnTo>
                    <a:pt x="730922" y="30399"/>
                  </a:lnTo>
                  <a:lnTo>
                    <a:pt x="730922" y="39769"/>
                  </a:lnTo>
                  <a:lnTo>
                    <a:pt x="729866" y="39769"/>
                  </a:lnTo>
                  <a:cubicBezTo>
                    <a:pt x="727239" y="33243"/>
                    <a:pt x="720607" y="29394"/>
                    <a:pt x="711852" y="29394"/>
                  </a:cubicBezTo>
                  <a:cubicBezTo>
                    <a:pt x="697693" y="29394"/>
                    <a:pt x="688434" y="39434"/>
                    <a:pt x="688434" y="54996"/>
                  </a:cubicBezTo>
                  <a:lnTo>
                    <a:pt x="688434" y="65872"/>
                  </a:lnTo>
                  <a:cubicBezTo>
                    <a:pt x="688434" y="81378"/>
                    <a:pt x="697636" y="91474"/>
                    <a:pt x="711633" y="91474"/>
                  </a:cubicBezTo>
                  <a:cubicBezTo>
                    <a:pt x="720436" y="91474"/>
                    <a:pt x="727125" y="87625"/>
                    <a:pt x="729809" y="81266"/>
                  </a:cubicBezTo>
                  <a:lnTo>
                    <a:pt x="730808" y="81266"/>
                  </a:lnTo>
                  <a:lnTo>
                    <a:pt x="730808" y="90693"/>
                  </a:lnTo>
                  <a:cubicBezTo>
                    <a:pt x="730808" y="100398"/>
                    <a:pt x="724956" y="105753"/>
                    <a:pt x="714364" y="105753"/>
                  </a:cubicBezTo>
                  <a:cubicBezTo>
                    <a:pt x="706276" y="105753"/>
                    <a:pt x="700195" y="102462"/>
                    <a:pt x="698977" y="97441"/>
                  </a:cubicBezTo>
                  <a:lnTo>
                    <a:pt x="689604" y="97441"/>
                  </a:lnTo>
                  <a:cubicBezTo>
                    <a:pt x="690832" y="107481"/>
                    <a:pt x="700195" y="113617"/>
                    <a:pt x="714193" y="113617"/>
                  </a:cubicBezTo>
                  <a:close/>
                  <a:moveTo>
                    <a:pt x="697969" y="64533"/>
                  </a:moveTo>
                  <a:lnTo>
                    <a:pt x="697969" y="56223"/>
                  </a:lnTo>
                  <a:cubicBezTo>
                    <a:pt x="697969" y="45124"/>
                    <a:pt x="704439" y="37928"/>
                    <a:pt x="714469" y="37928"/>
                  </a:cubicBezTo>
                  <a:cubicBezTo>
                    <a:pt x="724451" y="37928"/>
                    <a:pt x="730865" y="45068"/>
                    <a:pt x="730865" y="56223"/>
                  </a:cubicBezTo>
                  <a:lnTo>
                    <a:pt x="730865" y="64533"/>
                  </a:lnTo>
                  <a:cubicBezTo>
                    <a:pt x="730865" y="75689"/>
                    <a:pt x="724451" y="82884"/>
                    <a:pt x="714469" y="82884"/>
                  </a:cubicBezTo>
                  <a:cubicBezTo>
                    <a:pt x="704439" y="82884"/>
                    <a:pt x="697969" y="75633"/>
                    <a:pt x="697969" y="64533"/>
                  </a:cubicBezTo>
                  <a:close/>
                  <a:moveTo>
                    <a:pt x="761753" y="90916"/>
                  </a:moveTo>
                  <a:lnTo>
                    <a:pt x="771231" y="90916"/>
                  </a:lnTo>
                  <a:lnTo>
                    <a:pt x="771231" y="55330"/>
                  </a:lnTo>
                  <a:cubicBezTo>
                    <a:pt x="771231" y="45011"/>
                    <a:pt x="777978" y="38040"/>
                    <a:pt x="787960" y="38040"/>
                  </a:cubicBezTo>
                  <a:cubicBezTo>
                    <a:pt x="797438" y="38040"/>
                    <a:pt x="801901" y="43227"/>
                    <a:pt x="801901" y="54103"/>
                  </a:cubicBezTo>
                  <a:lnTo>
                    <a:pt x="801901" y="90916"/>
                  </a:lnTo>
                  <a:lnTo>
                    <a:pt x="811379" y="90916"/>
                  </a:lnTo>
                  <a:lnTo>
                    <a:pt x="811379" y="51705"/>
                  </a:lnTo>
                  <a:cubicBezTo>
                    <a:pt x="811379" y="37259"/>
                    <a:pt x="804242" y="29338"/>
                    <a:pt x="791081" y="29338"/>
                  </a:cubicBezTo>
                  <a:cubicBezTo>
                    <a:pt x="781832" y="29338"/>
                    <a:pt x="774857" y="33578"/>
                    <a:pt x="771678" y="41108"/>
                  </a:cubicBezTo>
                  <a:lnTo>
                    <a:pt x="770898" y="41108"/>
                  </a:lnTo>
                  <a:lnTo>
                    <a:pt x="770898" y="6638"/>
                  </a:lnTo>
                  <a:lnTo>
                    <a:pt x="761753" y="6638"/>
                  </a:lnTo>
                  <a:lnTo>
                    <a:pt x="761753" y="90916"/>
                  </a:lnTo>
                  <a:close/>
                  <a:moveTo>
                    <a:pt x="931535" y="29394"/>
                  </a:moveTo>
                  <a:cubicBezTo>
                    <a:pt x="922895" y="29394"/>
                    <a:pt x="916595" y="32964"/>
                    <a:pt x="913417" y="39657"/>
                  </a:cubicBezTo>
                  <a:lnTo>
                    <a:pt x="912408" y="39657"/>
                  </a:lnTo>
                  <a:lnTo>
                    <a:pt x="912408" y="30399"/>
                  </a:lnTo>
                  <a:lnTo>
                    <a:pt x="903045" y="30399"/>
                  </a:lnTo>
                  <a:lnTo>
                    <a:pt x="903045" y="111330"/>
                  </a:lnTo>
                  <a:lnTo>
                    <a:pt x="912684" y="111330"/>
                  </a:lnTo>
                  <a:lnTo>
                    <a:pt x="912684" y="81545"/>
                  </a:lnTo>
                  <a:lnTo>
                    <a:pt x="913750" y="81545"/>
                  </a:lnTo>
                  <a:cubicBezTo>
                    <a:pt x="916367" y="88183"/>
                    <a:pt x="922781" y="91920"/>
                    <a:pt x="931535" y="91920"/>
                  </a:cubicBezTo>
                  <a:cubicBezTo>
                    <a:pt x="945533" y="91920"/>
                    <a:pt x="954678" y="81824"/>
                    <a:pt x="954678" y="66318"/>
                  </a:cubicBezTo>
                  <a:lnTo>
                    <a:pt x="954678" y="55051"/>
                  </a:lnTo>
                  <a:cubicBezTo>
                    <a:pt x="954678" y="39490"/>
                    <a:pt x="945533" y="29394"/>
                    <a:pt x="931535" y="29394"/>
                  </a:cubicBezTo>
                  <a:close/>
                  <a:moveTo>
                    <a:pt x="928804" y="38096"/>
                  </a:moveTo>
                  <a:cubicBezTo>
                    <a:pt x="938786" y="38096"/>
                    <a:pt x="945143" y="45235"/>
                    <a:pt x="945143" y="56390"/>
                  </a:cubicBezTo>
                  <a:lnTo>
                    <a:pt x="945143" y="65091"/>
                  </a:lnTo>
                  <a:cubicBezTo>
                    <a:pt x="945143" y="76247"/>
                    <a:pt x="938786" y="83441"/>
                    <a:pt x="928804" y="83441"/>
                  </a:cubicBezTo>
                  <a:cubicBezTo>
                    <a:pt x="918822" y="83441"/>
                    <a:pt x="912465" y="76302"/>
                    <a:pt x="912465" y="65091"/>
                  </a:cubicBezTo>
                  <a:lnTo>
                    <a:pt x="912465" y="56390"/>
                  </a:lnTo>
                  <a:cubicBezTo>
                    <a:pt x="912465" y="45235"/>
                    <a:pt x="918822" y="38096"/>
                    <a:pt x="928804" y="38096"/>
                  </a:cubicBezTo>
                  <a:close/>
                  <a:moveTo>
                    <a:pt x="995939" y="63808"/>
                  </a:moveTo>
                  <a:cubicBezTo>
                    <a:pt x="995939" y="48415"/>
                    <a:pt x="1003856" y="39155"/>
                    <a:pt x="1017235" y="39155"/>
                  </a:cubicBezTo>
                  <a:cubicBezTo>
                    <a:pt x="1020527" y="39155"/>
                    <a:pt x="1024429" y="39824"/>
                    <a:pt x="1027217" y="40829"/>
                  </a:cubicBezTo>
                  <a:lnTo>
                    <a:pt x="1027217" y="30175"/>
                  </a:lnTo>
                  <a:cubicBezTo>
                    <a:pt x="1025209" y="29338"/>
                    <a:pt x="1021917" y="28836"/>
                    <a:pt x="1018462" y="28836"/>
                  </a:cubicBezTo>
                  <a:cubicBezTo>
                    <a:pt x="1006806" y="28836"/>
                    <a:pt x="999279" y="34637"/>
                    <a:pt x="997052" y="45848"/>
                  </a:cubicBezTo>
                  <a:lnTo>
                    <a:pt x="995824" y="45848"/>
                  </a:lnTo>
                  <a:lnTo>
                    <a:pt x="995824" y="30399"/>
                  </a:lnTo>
                  <a:lnTo>
                    <a:pt x="973243" y="30399"/>
                  </a:lnTo>
                  <a:lnTo>
                    <a:pt x="973243" y="37984"/>
                  </a:lnTo>
                  <a:lnTo>
                    <a:pt x="986680" y="37984"/>
                  </a:lnTo>
                  <a:lnTo>
                    <a:pt x="986680" y="83330"/>
                  </a:lnTo>
                  <a:lnTo>
                    <a:pt x="974471" y="83330"/>
                  </a:lnTo>
                  <a:lnTo>
                    <a:pt x="974471" y="90916"/>
                  </a:lnTo>
                  <a:lnTo>
                    <a:pt x="1014666" y="90916"/>
                  </a:lnTo>
                  <a:lnTo>
                    <a:pt x="1014666" y="83330"/>
                  </a:lnTo>
                  <a:lnTo>
                    <a:pt x="995939" y="83330"/>
                  </a:lnTo>
                  <a:lnTo>
                    <a:pt x="995939" y="63808"/>
                  </a:lnTo>
                  <a:close/>
                  <a:moveTo>
                    <a:pt x="1069981" y="15562"/>
                  </a:moveTo>
                  <a:cubicBezTo>
                    <a:pt x="1074444" y="15562"/>
                    <a:pt x="1077841" y="12215"/>
                    <a:pt x="1077841" y="7753"/>
                  </a:cubicBezTo>
                  <a:cubicBezTo>
                    <a:pt x="1077841" y="3347"/>
                    <a:pt x="1074444" y="0"/>
                    <a:pt x="1069981" y="0"/>
                  </a:cubicBezTo>
                  <a:cubicBezTo>
                    <a:pt x="1065518" y="0"/>
                    <a:pt x="1062121" y="3347"/>
                    <a:pt x="1062121" y="7753"/>
                  </a:cubicBezTo>
                  <a:cubicBezTo>
                    <a:pt x="1062121" y="12215"/>
                    <a:pt x="1065518" y="15562"/>
                    <a:pt x="1069981" y="15562"/>
                  </a:cubicBezTo>
                  <a:close/>
                  <a:moveTo>
                    <a:pt x="1095351" y="90916"/>
                  </a:moveTo>
                  <a:lnTo>
                    <a:pt x="1095351" y="83051"/>
                  </a:lnTo>
                  <a:lnTo>
                    <a:pt x="1075329" y="83051"/>
                  </a:lnTo>
                  <a:lnTo>
                    <a:pt x="1075329" y="30399"/>
                  </a:lnTo>
                  <a:lnTo>
                    <a:pt x="1045392" y="30399"/>
                  </a:lnTo>
                  <a:lnTo>
                    <a:pt x="1045392" y="38263"/>
                  </a:lnTo>
                  <a:lnTo>
                    <a:pt x="1065966" y="38263"/>
                  </a:lnTo>
                  <a:lnTo>
                    <a:pt x="1065966" y="83051"/>
                  </a:lnTo>
                  <a:lnTo>
                    <a:pt x="1045221" y="83051"/>
                  </a:lnTo>
                  <a:lnTo>
                    <a:pt x="1045221" y="90916"/>
                  </a:lnTo>
                  <a:lnTo>
                    <a:pt x="1095351" y="90916"/>
                  </a:lnTo>
                  <a:close/>
                  <a:moveTo>
                    <a:pt x="1139504" y="92032"/>
                  </a:moveTo>
                  <a:cubicBezTo>
                    <a:pt x="1155510" y="92032"/>
                    <a:pt x="1165711" y="81601"/>
                    <a:pt x="1165711" y="65259"/>
                  </a:cubicBezTo>
                  <a:lnTo>
                    <a:pt x="1165711" y="56112"/>
                  </a:lnTo>
                  <a:cubicBezTo>
                    <a:pt x="1165711" y="39769"/>
                    <a:pt x="1155510" y="29338"/>
                    <a:pt x="1139504" y="29338"/>
                  </a:cubicBezTo>
                  <a:cubicBezTo>
                    <a:pt x="1123508" y="29338"/>
                    <a:pt x="1113307" y="39769"/>
                    <a:pt x="1113307" y="56112"/>
                  </a:cubicBezTo>
                  <a:lnTo>
                    <a:pt x="1113307" y="65259"/>
                  </a:lnTo>
                  <a:cubicBezTo>
                    <a:pt x="1113307" y="81601"/>
                    <a:pt x="1123508" y="92032"/>
                    <a:pt x="1139504" y="92032"/>
                  </a:cubicBezTo>
                  <a:close/>
                  <a:moveTo>
                    <a:pt x="1139504" y="37706"/>
                  </a:moveTo>
                  <a:cubicBezTo>
                    <a:pt x="1149876" y="37706"/>
                    <a:pt x="1156347" y="45068"/>
                    <a:pt x="1156347" y="56948"/>
                  </a:cubicBezTo>
                  <a:lnTo>
                    <a:pt x="1156347" y="64366"/>
                  </a:lnTo>
                  <a:cubicBezTo>
                    <a:pt x="1156347" y="76302"/>
                    <a:pt x="1149876" y="83609"/>
                    <a:pt x="1139504" y="83609"/>
                  </a:cubicBezTo>
                  <a:cubicBezTo>
                    <a:pt x="1129141" y="83609"/>
                    <a:pt x="1122671" y="76302"/>
                    <a:pt x="1122671" y="64366"/>
                  </a:cubicBezTo>
                  <a:lnTo>
                    <a:pt x="1122671" y="56948"/>
                  </a:lnTo>
                  <a:cubicBezTo>
                    <a:pt x="1122671" y="45068"/>
                    <a:pt x="1129141" y="37706"/>
                    <a:pt x="1139504" y="37706"/>
                  </a:cubicBezTo>
                  <a:close/>
                  <a:moveTo>
                    <a:pt x="1207695" y="63808"/>
                  </a:moveTo>
                  <a:cubicBezTo>
                    <a:pt x="1207695" y="48415"/>
                    <a:pt x="1215612" y="39155"/>
                    <a:pt x="1229001" y="39155"/>
                  </a:cubicBezTo>
                  <a:cubicBezTo>
                    <a:pt x="1232284" y="39155"/>
                    <a:pt x="1236195" y="39824"/>
                    <a:pt x="1238983" y="40829"/>
                  </a:cubicBezTo>
                  <a:lnTo>
                    <a:pt x="1238983" y="30175"/>
                  </a:lnTo>
                  <a:cubicBezTo>
                    <a:pt x="1236975" y="29338"/>
                    <a:pt x="1233682" y="28836"/>
                    <a:pt x="1230228" y="28836"/>
                  </a:cubicBezTo>
                  <a:cubicBezTo>
                    <a:pt x="1218571" y="28836"/>
                    <a:pt x="1211044" y="34637"/>
                    <a:pt x="1208818" y="45848"/>
                  </a:cubicBezTo>
                  <a:lnTo>
                    <a:pt x="1207590" y="45848"/>
                  </a:lnTo>
                  <a:lnTo>
                    <a:pt x="1207590" y="30399"/>
                  </a:lnTo>
                  <a:lnTo>
                    <a:pt x="1185009" y="30399"/>
                  </a:lnTo>
                  <a:lnTo>
                    <a:pt x="1185009" y="37984"/>
                  </a:lnTo>
                  <a:lnTo>
                    <a:pt x="1198445" y="37984"/>
                  </a:lnTo>
                  <a:lnTo>
                    <a:pt x="1198445" y="83330"/>
                  </a:lnTo>
                  <a:lnTo>
                    <a:pt x="1186237" y="83330"/>
                  </a:lnTo>
                  <a:lnTo>
                    <a:pt x="1186237" y="90916"/>
                  </a:lnTo>
                  <a:lnTo>
                    <a:pt x="1226431" y="90916"/>
                  </a:lnTo>
                  <a:lnTo>
                    <a:pt x="1226431" y="83330"/>
                  </a:lnTo>
                  <a:lnTo>
                    <a:pt x="1207695" y="83330"/>
                  </a:lnTo>
                  <a:lnTo>
                    <a:pt x="1207695" y="63808"/>
                  </a:lnTo>
                  <a:close/>
                  <a:moveTo>
                    <a:pt x="1281747" y="15562"/>
                  </a:moveTo>
                  <a:cubicBezTo>
                    <a:pt x="1286201" y="15562"/>
                    <a:pt x="1289607" y="12215"/>
                    <a:pt x="1289607" y="7753"/>
                  </a:cubicBezTo>
                  <a:cubicBezTo>
                    <a:pt x="1289607" y="3347"/>
                    <a:pt x="1286201" y="0"/>
                    <a:pt x="1281747" y="0"/>
                  </a:cubicBezTo>
                  <a:cubicBezTo>
                    <a:pt x="1277284" y="0"/>
                    <a:pt x="1273887" y="3347"/>
                    <a:pt x="1273887" y="7753"/>
                  </a:cubicBezTo>
                  <a:cubicBezTo>
                    <a:pt x="1273887" y="12215"/>
                    <a:pt x="1277284" y="15562"/>
                    <a:pt x="1281747" y="15562"/>
                  </a:cubicBezTo>
                  <a:close/>
                  <a:moveTo>
                    <a:pt x="1307116" y="90916"/>
                  </a:moveTo>
                  <a:lnTo>
                    <a:pt x="1307116" y="83051"/>
                  </a:lnTo>
                  <a:lnTo>
                    <a:pt x="1287095" y="83051"/>
                  </a:lnTo>
                  <a:lnTo>
                    <a:pt x="1287095" y="30399"/>
                  </a:lnTo>
                  <a:lnTo>
                    <a:pt x="1257158" y="30399"/>
                  </a:lnTo>
                  <a:lnTo>
                    <a:pt x="1257158" y="38263"/>
                  </a:lnTo>
                  <a:lnTo>
                    <a:pt x="1277731" y="38263"/>
                  </a:lnTo>
                  <a:lnTo>
                    <a:pt x="1277731" y="83051"/>
                  </a:lnTo>
                  <a:lnTo>
                    <a:pt x="1256987" y="83051"/>
                  </a:lnTo>
                  <a:lnTo>
                    <a:pt x="1256987" y="90916"/>
                  </a:lnTo>
                  <a:lnTo>
                    <a:pt x="1307116" y="90916"/>
                  </a:lnTo>
                  <a:close/>
                  <a:moveTo>
                    <a:pt x="1340955" y="14167"/>
                  </a:moveTo>
                  <a:lnTo>
                    <a:pt x="1340955" y="30566"/>
                  </a:lnTo>
                  <a:lnTo>
                    <a:pt x="1324845" y="30566"/>
                  </a:lnTo>
                  <a:lnTo>
                    <a:pt x="1324845" y="38654"/>
                  </a:lnTo>
                  <a:lnTo>
                    <a:pt x="1340955" y="38654"/>
                  </a:lnTo>
                  <a:lnTo>
                    <a:pt x="1340955" y="72900"/>
                  </a:lnTo>
                  <a:cubicBezTo>
                    <a:pt x="1340955" y="85505"/>
                    <a:pt x="1347930" y="91195"/>
                    <a:pt x="1362927" y="91195"/>
                  </a:cubicBezTo>
                  <a:cubicBezTo>
                    <a:pt x="1365829" y="91195"/>
                    <a:pt x="1373185" y="90916"/>
                    <a:pt x="1374688" y="90637"/>
                  </a:cubicBezTo>
                  <a:lnTo>
                    <a:pt x="1374688" y="82606"/>
                  </a:lnTo>
                  <a:cubicBezTo>
                    <a:pt x="1373071" y="82772"/>
                    <a:pt x="1367000" y="82940"/>
                    <a:pt x="1363593" y="82940"/>
                  </a:cubicBezTo>
                  <a:cubicBezTo>
                    <a:pt x="1355067" y="82940"/>
                    <a:pt x="1350433" y="79370"/>
                    <a:pt x="1350433" y="72789"/>
                  </a:cubicBezTo>
                  <a:lnTo>
                    <a:pt x="1350433" y="38654"/>
                  </a:lnTo>
                  <a:lnTo>
                    <a:pt x="1374860" y="38654"/>
                  </a:lnTo>
                  <a:lnTo>
                    <a:pt x="1374860" y="30566"/>
                  </a:lnTo>
                  <a:lnTo>
                    <a:pt x="1350328" y="30566"/>
                  </a:lnTo>
                  <a:lnTo>
                    <a:pt x="1350328" y="14167"/>
                  </a:lnTo>
                  <a:lnTo>
                    <a:pt x="1340955" y="14167"/>
                  </a:lnTo>
                  <a:close/>
                  <a:moveTo>
                    <a:pt x="1404911" y="112446"/>
                  </a:moveTo>
                  <a:cubicBezTo>
                    <a:pt x="1416120" y="112446"/>
                    <a:pt x="1421192" y="108039"/>
                    <a:pt x="1426493" y="93147"/>
                  </a:cubicBezTo>
                  <a:lnTo>
                    <a:pt x="1449293" y="30399"/>
                  </a:lnTo>
                  <a:lnTo>
                    <a:pt x="1439206" y="30399"/>
                  </a:lnTo>
                  <a:lnTo>
                    <a:pt x="1422306" y="81044"/>
                  </a:lnTo>
                  <a:lnTo>
                    <a:pt x="1421582" y="81044"/>
                  </a:lnTo>
                  <a:lnTo>
                    <a:pt x="1404635" y="30399"/>
                  </a:lnTo>
                  <a:lnTo>
                    <a:pt x="1394320" y="30399"/>
                  </a:lnTo>
                  <a:lnTo>
                    <a:pt x="1416568" y="91306"/>
                  </a:lnTo>
                  <a:lnTo>
                    <a:pt x="1415502" y="94597"/>
                  </a:lnTo>
                  <a:cubicBezTo>
                    <a:pt x="1412999" y="101625"/>
                    <a:pt x="1409878" y="104190"/>
                    <a:pt x="1404187" y="104190"/>
                  </a:cubicBezTo>
                  <a:cubicBezTo>
                    <a:pt x="1403293" y="104190"/>
                    <a:pt x="1401561" y="104135"/>
                    <a:pt x="1400838" y="103968"/>
                  </a:cubicBezTo>
                  <a:lnTo>
                    <a:pt x="1400838" y="112278"/>
                  </a:lnTo>
                  <a:cubicBezTo>
                    <a:pt x="1401675" y="112390"/>
                    <a:pt x="1403521" y="112446"/>
                    <a:pt x="1404911" y="112446"/>
                  </a:cubicBezTo>
                  <a:close/>
                  <a:moveTo>
                    <a:pt x="1566833" y="91920"/>
                  </a:moveTo>
                  <a:cubicBezTo>
                    <a:pt x="1580821" y="91920"/>
                    <a:pt x="1589966" y="81824"/>
                    <a:pt x="1589966" y="66263"/>
                  </a:cubicBezTo>
                  <a:lnTo>
                    <a:pt x="1589966" y="54996"/>
                  </a:lnTo>
                  <a:cubicBezTo>
                    <a:pt x="1589966" y="39490"/>
                    <a:pt x="1580821" y="29394"/>
                    <a:pt x="1566833" y="29394"/>
                  </a:cubicBezTo>
                  <a:cubicBezTo>
                    <a:pt x="1558078" y="29394"/>
                    <a:pt x="1551664" y="33132"/>
                    <a:pt x="1548990" y="39769"/>
                  </a:cubicBezTo>
                  <a:lnTo>
                    <a:pt x="1547981" y="39769"/>
                  </a:lnTo>
                  <a:lnTo>
                    <a:pt x="1547981" y="6638"/>
                  </a:lnTo>
                  <a:lnTo>
                    <a:pt x="1538342" y="6638"/>
                  </a:lnTo>
                  <a:lnTo>
                    <a:pt x="1538342" y="90916"/>
                  </a:lnTo>
                  <a:lnTo>
                    <a:pt x="1547648" y="90916"/>
                  </a:lnTo>
                  <a:lnTo>
                    <a:pt x="1547648" y="81657"/>
                  </a:lnTo>
                  <a:lnTo>
                    <a:pt x="1548705" y="81657"/>
                  </a:lnTo>
                  <a:cubicBezTo>
                    <a:pt x="1551826" y="88350"/>
                    <a:pt x="1558183" y="91920"/>
                    <a:pt x="1566833" y="91920"/>
                  </a:cubicBezTo>
                  <a:close/>
                  <a:moveTo>
                    <a:pt x="1564044" y="83275"/>
                  </a:moveTo>
                  <a:cubicBezTo>
                    <a:pt x="1554119" y="83275"/>
                    <a:pt x="1547763" y="76135"/>
                    <a:pt x="1547763" y="64924"/>
                  </a:cubicBezTo>
                  <a:lnTo>
                    <a:pt x="1547763" y="56223"/>
                  </a:lnTo>
                  <a:cubicBezTo>
                    <a:pt x="1547763" y="45068"/>
                    <a:pt x="1554119" y="37928"/>
                    <a:pt x="1564044" y="37928"/>
                  </a:cubicBezTo>
                  <a:cubicBezTo>
                    <a:pt x="1574074" y="37928"/>
                    <a:pt x="1580431" y="45068"/>
                    <a:pt x="1580431" y="56223"/>
                  </a:cubicBezTo>
                  <a:lnTo>
                    <a:pt x="1580431" y="64924"/>
                  </a:lnTo>
                  <a:cubicBezTo>
                    <a:pt x="1580431" y="76079"/>
                    <a:pt x="1574074" y="83275"/>
                    <a:pt x="1564044" y="83275"/>
                  </a:cubicBezTo>
                  <a:close/>
                  <a:moveTo>
                    <a:pt x="1658385" y="30399"/>
                  </a:moveTo>
                  <a:lnTo>
                    <a:pt x="1648907" y="30399"/>
                  </a:lnTo>
                  <a:lnTo>
                    <a:pt x="1648907" y="66039"/>
                  </a:lnTo>
                  <a:cubicBezTo>
                    <a:pt x="1648907" y="76358"/>
                    <a:pt x="1642217" y="83330"/>
                    <a:pt x="1632235" y="83330"/>
                  </a:cubicBezTo>
                  <a:cubicBezTo>
                    <a:pt x="1622805" y="83330"/>
                    <a:pt x="1618351" y="78199"/>
                    <a:pt x="1618351" y="67266"/>
                  </a:cubicBezTo>
                  <a:lnTo>
                    <a:pt x="1618351" y="30399"/>
                  </a:lnTo>
                  <a:lnTo>
                    <a:pt x="1608874" y="30399"/>
                  </a:lnTo>
                  <a:lnTo>
                    <a:pt x="1608874" y="69665"/>
                  </a:lnTo>
                  <a:cubicBezTo>
                    <a:pt x="1608874" y="84167"/>
                    <a:pt x="1616010" y="92032"/>
                    <a:pt x="1629161" y="92032"/>
                  </a:cubicBezTo>
                  <a:cubicBezTo>
                    <a:pt x="1638363" y="92032"/>
                    <a:pt x="1645281" y="87793"/>
                    <a:pt x="1648516" y="80263"/>
                  </a:cubicBezTo>
                  <a:lnTo>
                    <a:pt x="1649297" y="80263"/>
                  </a:lnTo>
                  <a:lnTo>
                    <a:pt x="1649297" y="90916"/>
                  </a:lnTo>
                  <a:lnTo>
                    <a:pt x="1658385" y="90916"/>
                  </a:lnTo>
                  <a:lnTo>
                    <a:pt x="1658385" y="30399"/>
                  </a:lnTo>
                  <a:close/>
                  <a:moveTo>
                    <a:pt x="1702433" y="113617"/>
                  </a:moveTo>
                  <a:cubicBezTo>
                    <a:pt x="1718820" y="113617"/>
                    <a:pt x="1728526" y="105139"/>
                    <a:pt x="1728526" y="90916"/>
                  </a:cubicBezTo>
                  <a:lnTo>
                    <a:pt x="1728526" y="30399"/>
                  </a:lnTo>
                  <a:lnTo>
                    <a:pt x="1719153" y="30399"/>
                  </a:lnTo>
                  <a:lnTo>
                    <a:pt x="1719153" y="39769"/>
                  </a:lnTo>
                  <a:lnTo>
                    <a:pt x="1718096" y="39769"/>
                  </a:lnTo>
                  <a:cubicBezTo>
                    <a:pt x="1715480" y="33243"/>
                    <a:pt x="1708838" y="29394"/>
                    <a:pt x="1700092" y="29394"/>
                  </a:cubicBezTo>
                  <a:cubicBezTo>
                    <a:pt x="1685923" y="29394"/>
                    <a:pt x="1676674" y="39434"/>
                    <a:pt x="1676674" y="54996"/>
                  </a:cubicBezTo>
                  <a:lnTo>
                    <a:pt x="1676674" y="65872"/>
                  </a:lnTo>
                  <a:cubicBezTo>
                    <a:pt x="1676674" y="81378"/>
                    <a:pt x="1685866" y="91474"/>
                    <a:pt x="1699864" y="91474"/>
                  </a:cubicBezTo>
                  <a:cubicBezTo>
                    <a:pt x="1708676" y="91474"/>
                    <a:pt x="1715365" y="87625"/>
                    <a:pt x="1718039" y="81266"/>
                  </a:cubicBezTo>
                  <a:lnTo>
                    <a:pt x="1719048" y="81266"/>
                  </a:lnTo>
                  <a:lnTo>
                    <a:pt x="1719048" y="90693"/>
                  </a:lnTo>
                  <a:cubicBezTo>
                    <a:pt x="1719048" y="100398"/>
                    <a:pt x="1713196" y="105753"/>
                    <a:pt x="1702595" y="105753"/>
                  </a:cubicBezTo>
                  <a:cubicBezTo>
                    <a:pt x="1694516" y="105753"/>
                    <a:pt x="1688435" y="102462"/>
                    <a:pt x="1687208" y="97441"/>
                  </a:cubicBezTo>
                  <a:lnTo>
                    <a:pt x="1677844" y="97441"/>
                  </a:lnTo>
                  <a:cubicBezTo>
                    <a:pt x="1679072" y="107481"/>
                    <a:pt x="1688435" y="113617"/>
                    <a:pt x="1702433" y="113617"/>
                  </a:cubicBezTo>
                  <a:close/>
                  <a:moveTo>
                    <a:pt x="1686209" y="64533"/>
                  </a:moveTo>
                  <a:lnTo>
                    <a:pt x="1686209" y="56223"/>
                  </a:lnTo>
                  <a:cubicBezTo>
                    <a:pt x="1686209" y="45124"/>
                    <a:pt x="1692670" y="37928"/>
                    <a:pt x="1702709" y="37928"/>
                  </a:cubicBezTo>
                  <a:cubicBezTo>
                    <a:pt x="1712691" y="37928"/>
                    <a:pt x="1719105" y="45068"/>
                    <a:pt x="1719105" y="56223"/>
                  </a:cubicBezTo>
                  <a:lnTo>
                    <a:pt x="1719105" y="64533"/>
                  </a:lnTo>
                  <a:cubicBezTo>
                    <a:pt x="1719105" y="75689"/>
                    <a:pt x="1712691" y="82884"/>
                    <a:pt x="1702709" y="82884"/>
                  </a:cubicBezTo>
                  <a:cubicBezTo>
                    <a:pt x="1692670" y="82884"/>
                    <a:pt x="1686209" y="75633"/>
                    <a:pt x="1686209" y="64533"/>
                  </a:cubicBezTo>
                  <a:close/>
                  <a:moveTo>
                    <a:pt x="1752782" y="46741"/>
                  </a:moveTo>
                  <a:cubicBezTo>
                    <a:pt x="1752782" y="55330"/>
                    <a:pt x="1758187" y="60852"/>
                    <a:pt x="1769111" y="63363"/>
                  </a:cubicBezTo>
                  <a:lnTo>
                    <a:pt x="1778094" y="65426"/>
                  </a:lnTo>
                  <a:cubicBezTo>
                    <a:pt x="1785783" y="67155"/>
                    <a:pt x="1788742" y="69720"/>
                    <a:pt x="1788742" y="74517"/>
                  </a:cubicBezTo>
                  <a:cubicBezTo>
                    <a:pt x="1788742" y="80318"/>
                    <a:pt x="1783499" y="84055"/>
                    <a:pt x="1775248" y="84055"/>
                  </a:cubicBezTo>
                  <a:cubicBezTo>
                    <a:pt x="1767446" y="84055"/>
                    <a:pt x="1762088" y="80821"/>
                    <a:pt x="1760699" y="75243"/>
                  </a:cubicBezTo>
                  <a:lnTo>
                    <a:pt x="1751050" y="75243"/>
                  </a:lnTo>
                  <a:cubicBezTo>
                    <a:pt x="1752106" y="85617"/>
                    <a:pt x="1761194" y="92032"/>
                    <a:pt x="1774916" y="92032"/>
                  </a:cubicBezTo>
                  <a:cubicBezTo>
                    <a:pt x="1789246" y="92032"/>
                    <a:pt x="1798553" y="84781"/>
                    <a:pt x="1798553" y="73625"/>
                  </a:cubicBezTo>
                  <a:cubicBezTo>
                    <a:pt x="1798553" y="64869"/>
                    <a:pt x="1793205" y="59737"/>
                    <a:pt x="1781434" y="57060"/>
                  </a:cubicBezTo>
                  <a:lnTo>
                    <a:pt x="1772908" y="55108"/>
                  </a:lnTo>
                  <a:cubicBezTo>
                    <a:pt x="1765323" y="53434"/>
                    <a:pt x="1762202" y="50812"/>
                    <a:pt x="1762202" y="46183"/>
                  </a:cubicBezTo>
                  <a:cubicBezTo>
                    <a:pt x="1762202" y="40661"/>
                    <a:pt x="1767160" y="37092"/>
                    <a:pt x="1774858" y="37092"/>
                  </a:cubicBezTo>
                  <a:cubicBezTo>
                    <a:pt x="1781938" y="37092"/>
                    <a:pt x="1787010" y="40326"/>
                    <a:pt x="1788133" y="45625"/>
                  </a:cubicBezTo>
                  <a:lnTo>
                    <a:pt x="1797268" y="45625"/>
                  </a:lnTo>
                  <a:cubicBezTo>
                    <a:pt x="1796155" y="35529"/>
                    <a:pt x="1787629" y="29227"/>
                    <a:pt x="1775030" y="29227"/>
                  </a:cubicBezTo>
                  <a:cubicBezTo>
                    <a:pt x="1761698" y="29227"/>
                    <a:pt x="1752782" y="36255"/>
                    <a:pt x="1752782" y="46741"/>
                  </a:cubicBezTo>
                  <a:close/>
                  <a:moveTo>
                    <a:pt x="10096" y="248318"/>
                  </a:moveTo>
                  <a:cubicBezTo>
                    <a:pt x="15616" y="248318"/>
                    <a:pt x="20183" y="243632"/>
                    <a:pt x="20183" y="237999"/>
                  </a:cubicBezTo>
                  <a:cubicBezTo>
                    <a:pt x="20183" y="232365"/>
                    <a:pt x="15616" y="227680"/>
                    <a:pt x="10096" y="227680"/>
                  </a:cubicBezTo>
                  <a:cubicBezTo>
                    <a:pt x="4577" y="227680"/>
                    <a:pt x="0" y="232365"/>
                    <a:pt x="0" y="237999"/>
                  </a:cubicBezTo>
                  <a:cubicBezTo>
                    <a:pt x="0" y="243632"/>
                    <a:pt x="4577" y="248318"/>
                    <a:pt x="10096" y="248318"/>
                  </a:cubicBezTo>
                  <a:close/>
                  <a:moveTo>
                    <a:pt x="10096" y="291154"/>
                  </a:moveTo>
                  <a:cubicBezTo>
                    <a:pt x="15616" y="291154"/>
                    <a:pt x="20183" y="286524"/>
                    <a:pt x="20183" y="280835"/>
                  </a:cubicBezTo>
                  <a:cubicBezTo>
                    <a:pt x="20183" y="275202"/>
                    <a:pt x="15616" y="270572"/>
                    <a:pt x="10096" y="270572"/>
                  </a:cubicBezTo>
                  <a:cubicBezTo>
                    <a:pt x="4577" y="270572"/>
                    <a:pt x="0" y="275202"/>
                    <a:pt x="0" y="280835"/>
                  </a:cubicBezTo>
                  <a:cubicBezTo>
                    <a:pt x="0" y="286524"/>
                    <a:pt x="4577" y="291154"/>
                    <a:pt x="10096" y="29115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611" name="Google Shape;611;p67"/>
            <p:cNvSpPr/>
            <p:nvPr/>
          </p:nvSpPr>
          <p:spPr>
            <a:xfrm>
              <a:off x="4796385" y="2821973"/>
              <a:ext cx="5385971" cy="3940946"/>
            </a:xfrm>
            <a:custGeom>
              <a:avLst/>
              <a:gdLst/>
              <a:ahLst/>
              <a:cxnLst/>
              <a:rect l="l" t="t" r="r" b="b"/>
              <a:pathLst>
                <a:path w="5385971" h="3940946" extrusionOk="0">
                  <a:moveTo>
                    <a:pt x="66611" y="19038"/>
                  </a:moveTo>
                  <a:lnTo>
                    <a:pt x="5319360" y="19038"/>
                  </a:lnTo>
                  <a:lnTo>
                    <a:pt x="5319360" y="0"/>
                  </a:lnTo>
                  <a:lnTo>
                    <a:pt x="66611" y="0"/>
                  </a:lnTo>
                  <a:lnTo>
                    <a:pt x="66611" y="19038"/>
                  </a:lnTo>
                  <a:close/>
                  <a:moveTo>
                    <a:pt x="5366940" y="66634"/>
                  </a:moveTo>
                  <a:lnTo>
                    <a:pt x="5366940" y="3874313"/>
                  </a:lnTo>
                  <a:lnTo>
                    <a:pt x="5385971" y="3874313"/>
                  </a:lnTo>
                  <a:lnTo>
                    <a:pt x="5385971" y="66634"/>
                  </a:lnTo>
                  <a:lnTo>
                    <a:pt x="5366940" y="66634"/>
                  </a:lnTo>
                  <a:close/>
                  <a:moveTo>
                    <a:pt x="5319360" y="3921909"/>
                  </a:moveTo>
                  <a:lnTo>
                    <a:pt x="66611" y="3921909"/>
                  </a:lnTo>
                  <a:lnTo>
                    <a:pt x="66611" y="3940947"/>
                  </a:lnTo>
                  <a:lnTo>
                    <a:pt x="5319360" y="3940947"/>
                  </a:lnTo>
                  <a:lnTo>
                    <a:pt x="5319360" y="3921909"/>
                  </a:lnTo>
                  <a:close/>
                  <a:moveTo>
                    <a:pt x="19032" y="3874313"/>
                  </a:moveTo>
                  <a:lnTo>
                    <a:pt x="19032" y="66634"/>
                  </a:lnTo>
                  <a:lnTo>
                    <a:pt x="0" y="66634"/>
                  </a:lnTo>
                  <a:lnTo>
                    <a:pt x="0" y="3874313"/>
                  </a:lnTo>
                  <a:lnTo>
                    <a:pt x="19032" y="3874313"/>
                  </a:lnTo>
                  <a:close/>
                  <a:moveTo>
                    <a:pt x="66611" y="3921909"/>
                  </a:moveTo>
                  <a:cubicBezTo>
                    <a:pt x="40334" y="3921909"/>
                    <a:pt x="19032" y="3900595"/>
                    <a:pt x="19032" y="3874313"/>
                  </a:cubicBezTo>
                  <a:lnTo>
                    <a:pt x="0" y="3874313"/>
                  </a:lnTo>
                  <a:cubicBezTo>
                    <a:pt x="0" y="3911114"/>
                    <a:pt x="29823" y="3940947"/>
                    <a:pt x="66611" y="3940947"/>
                  </a:cubicBezTo>
                  <a:lnTo>
                    <a:pt x="66611" y="3921909"/>
                  </a:lnTo>
                  <a:close/>
                  <a:moveTo>
                    <a:pt x="5366940" y="3874313"/>
                  </a:moveTo>
                  <a:cubicBezTo>
                    <a:pt x="5366940" y="3900595"/>
                    <a:pt x="5345634" y="3921909"/>
                    <a:pt x="5319360" y="3921909"/>
                  </a:cubicBezTo>
                  <a:lnTo>
                    <a:pt x="5319360" y="3940947"/>
                  </a:lnTo>
                  <a:cubicBezTo>
                    <a:pt x="5356149" y="3940947"/>
                    <a:pt x="5385971" y="3911114"/>
                    <a:pt x="5385971" y="3874313"/>
                  </a:cubicBezTo>
                  <a:lnTo>
                    <a:pt x="5366940" y="3874313"/>
                  </a:lnTo>
                  <a:close/>
                  <a:moveTo>
                    <a:pt x="5319360" y="19038"/>
                  </a:moveTo>
                  <a:cubicBezTo>
                    <a:pt x="5345634" y="19038"/>
                    <a:pt x="5366940" y="40348"/>
                    <a:pt x="5366940" y="66634"/>
                  </a:cubicBezTo>
                  <a:lnTo>
                    <a:pt x="5385971" y="66634"/>
                  </a:lnTo>
                  <a:cubicBezTo>
                    <a:pt x="5385971" y="29833"/>
                    <a:pt x="5356149" y="0"/>
                    <a:pt x="5319360" y="0"/>
                  </a:cubicBezTo>
                  <a:lnTo>
                    <a:pt x="5319360" y="19038"/>
                  </a:lnTo>
                  <a:close/>
                  <a:moveTo>
                    <a:pt x="66611" y="0"/>
                  </a:moveTo>
                  <a:cubicBezTo>
                    <a:pt x="29823" y="0"/>
                    <a:pt x="0" y="29833"/>
                    <a:pt x="0" y="66634"/>
                  </a:cubicBezTo>
                  <a:lnTo>
                    <a:pt x="19032" y="66634"/>
                  </a:lnTo>
                  <a:cubicBezTo>
                    <a:pt x="19032" y="40348"/>
                    <a:pt x="40334" y="19038"/>
                    <a:pt x="66611" y="19038"/>
                  </a:cubicBezTo>
                  <a:lnTo>
                    <a:pt x="66611" y="0"/>
                  </a:lnTo>
                  <a:close/>
                </a:path>
              </a:pathLst>
            </a:custGeom>
            <a:solidFill>
              <a:srgbClr val="000000">
                <a:alpha val="29411"/>
              </a:srgbClr>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grpSp>
      <p:sp>
        <p:nvSpPr>
          <p:cNvPr id="612" name="Google Shape;612;p67"/>
          <p:cNvSpPr/>
          <p:nvPr/>
        </p:nvSpPr>
        <p:spPr>
          <a:xfrm>
            <a:off x="4076700" y="781773"/>
            <a:ext cx="4219575" cy="303869"/>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13" name="Google Shape;613;p67"/>
          <p:cNvSpPr/>
          <p:nvPr/>
        </p:nvSpPr>
        <p:spPr>
          <a:xfrm>
            <a:off x="4765204" y="1126549"/>
            <a:ext cx="2819400" cy="224184"/>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14" name="Google Shape;614;p67"/>
          <p:cNvSpPr txBox="1">
            <a:spLocks noGrp="1"/>
          </p:cNvSpPr>
          <p:nvPr>
            <p:ph type="subTitle" idx="1"/>
          </p:nvPr>
        </p:nvSpPr>
        <p:spPr>
          <a:xfrm>
            <a:off x="4206240" y="832874"/>
            <a:ext cx="3072300" cy="247129"/>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200"/>
              <a:buFont typeface="Arial"/>
              <a:buNone/>
              <a:defRPr sz="12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200"/>
              <a:buFont typeface="Arial"/>
              <a:buNone/>
              <a:defRPr sz="1200">
                <a:solidFill>
                  <a:schemeClr val="dk1"/>
                </a:solidFill>
              </a:defRPr>
            </a:lvl2pPr>
            <a:lvl3pPr lvl="2" algn="l">
              <a:lnSpc>
                <a:spcPct val="90000"/>
              </a:lnSpc>
              <a:spcBef>
                <a:spcPts val="0"/>
              </a:spcBef>
              <a:spcAft>
                <a:spcPts val="0"/>
              </a:spcAft>
              <a:buClr>
                <a:schemeClr val="dk1"/>
              </a:buClr>
              <a:buSzPts val="1200"/>
              <a:buFont typeface="Arial"/>
              <a:buNone/>
              <a:defRPr sz="1200">
                <a:solidFill>
                  <a:schemeClr val="dk1"/>
                </a:solidFill>
              </a:defRPr>
            </a:lvl3pPr>
            <a:lvl4pPr lvl="3" algn="l">
              <a:lnSpc>
                <a:spcPct val="90000"/>
              </a:lnSpc>
              <a:spcBef>
                <a:spcPts val="0"/>
              </a:spcBef>
              <a:spcAft>
                <a:spcPts val="0"/>
              </a:spcAft>
              <a:buClr>
                <a:schemeClr val="dk1"/>
              </a:buClr>
              <a:buSzPts val="1200"/>
              <a:buFont typeface="Arial"/>
              <a:buNone/>
              <a:defRPr sz="1200">
                <a:solidFill>
                  <a:schemeClr val="dk1"/>
                </a:solidFill>
              </a:defRPr>
            </a:lvl4pPr>
            <a:lvl5pPr lvl="4" algn="l">
              <a:lnSpc>
                <a:spcPct val="90000"/>
              </a:lnSpc>
              <a:spcBef>
                <a:spcPts val="0"/>
              </a:spcBef>
              <a:spcAft>
                <a:spcPts val="0"/>
              </a:spcAft>
              <a:buClr>
                <a:schemeClr val="dk1"/>
              </a:buClr>
              <a:buSzPts val="1200"/>
              <a:buFont typeface="Arial"/>
              <a:buNone/>
              <a:defRPr sz="1200">
                <a:solidFill>
                  <a:schemeClr val="dk1"/>
                </a:solidFill>
              </a:defRPr>
            </a:lvl5pPr>
            <a:lvl6pPr lvl="5" algn="l">
              <a:lnSpc>
                <a:spcPct val="90000"/>
              </a:lnSpc>
              <a:spcBef>
                <a:spcPts val="0"/>
              </a:spcBef>
              <a:spcAft>
                <a:spcPts val="0"/>
              </a:spcAft>
              <a:buClr>
                <a:schemeClr val="dk1"/>
              </a:buClr>
              <a:buSzPts val="1200"/>
              <a:buNone/>
              <a:defRPr sz="1200">
                <a:solidFill>
                  <a:schemeClr val="dk1"/>
                </a:solidFill>
              </a:defRPr>
            </a:lvl6pPr>
            <a:lvl7pPr lvl="6" algn="l">
              <a:lnSpc>
                <a:spcPct val="90000"/>
              </a:lnSpc>
              <a:spcBef>
                <a:spcPts val="0"/>
              </a:spcBef>
              <a:spcAft>
                <a:spcPts val="0"/>
              </a:spcAft>
              <a:buClr>
                <a:schemeClr val="dk1"/>
              </a:buClr>
              <a:buSzPts val="1200"/>
              <a:buNone/>
              <a:defRPr sz="1200">
                <a:solidFill>
                  <a:schemeClr val="dk1"/>
                </a:solidFill>
              </a:defRPr>
            </a:lvl7pPr>
            <a:lvl8pPr lvl="7" algn="l">
              <a:lnSpc>
                <a:spcPct val="90000"/>
              </a:lnSpc>
              <a:spcBef>
                <a:spcPts val="0"/>
              </a:spcBef>
              <a:spcAft>
                <a:spcPts val="0"/>
              </a:spcAft>
              <a:buClr>
                <a:schemeClr val="dk1"/>
              </a:buClr>
              <a:buSzPts val="1200"/>
              <a:buNone/>
              <a:defRPr sz="1200">
                <a:solidFill>
                  <a:schemeClr val="dk1"/>
                </a:solidFill>
              </a:defRPr>
            </a:lvl8pPr>
            <a:lvl9pPr lvl="8" algn="l">
              <a:lnSpc>
                <a:spcPct val="90000"/>
              </a:lnSpc>
              <a:spcBef>
                <a:spcPts val="0"/>
              </a:spcBef>
              <a:spcAft>
                <a:spcPts val="0"/>
              </a:spcAft>
              <a:buClr>
                <a:schemeClr val="dk1"/>
              </a:buClr>
              <a:buSzPts val="1200"/>
              <a:buNone/>
              <a:defRPr sz="1200">
                <a:solidFill>
                  <a:schemeClr val="dk1"/>
                </a:solidFill>
              </a:defRPr>
            </a:lvl9pPr>
          </a:lstStyle>
          <a:p>
            <a:endParaRPr/>
          </a:p>
        </p:txBody>
      </p:sp>
      <p:sp>
        <p:nvSpPr>
          <p:cNvPr id="615" name="Google Shape;615;p67"/>
          <p:cNvSpPr txBox="1">
            <a:spLocks noGrp="1"/>
          </p:cNvSpPr>
          <p:nvPr>
            <p:ph type="subTitle" idx="2"/>
          </p:nvPr>
        </p:nvSpPr>
        <p:spPr>
          <a:xfrm>
            <a:off x="4764024" y="1171516"/>
            <a:ext cx="3977700" cy="247129"/>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000"/>
              <a:buFont typeface="Courier New"/>
              <a:buNone/>
              <a:defRPr sz="10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2pPr>
            <a:lvl3pPr lvl="2"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3pPr>
            <a:lvl4pPr lvl="3"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4pPr>
            <a:lvl5pPr lvl="4"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5pPr>
            <a:lvl6pPr lvl="5"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6pPr>
            <a:lvl7pPr lvl="6"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7pPr>
            <a:lvl8pPr lvl="7"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8pPr>
            <a:lvl9pPr lvl="8"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9pPr>
          </a:lstStyle>
          <a:p>
            <a:endParaRPr/>
          </a:p>
        </p:txBody>
      </p:sp>
      <p:sp>
        <p:nvSpPr>
          <p:cNvPr id="616" name="Google Shape;616;p67"/>
          <p:cNvSpPr txBox="1">
            <a:spLocks noGrp="1"/>
          </p:cNvSpPr>
          <p:nvPr>
            <p:ph type="subTitle" idx="3"/>
          </p:nvPr>
        </p:nvSpPr>
        <p:spPr>
          <a:xfrm>
            <a:off x="4764024" y="1391175"/>
            <a:ext cx="3977700" cy="2764057"/>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000"/>
              <a:buFont typeface="Courier New"/>
              <a:buNone/>
              <a:defRPr sz="10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2pPr>
            <a:lvl3pPr lvl="2"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3pPr>
            <a:lvl4pPr lvl="3"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4pPr>
            <a:lvl5pPr lvl="4"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5pPr>
            <a:lvl6pPr lvl="5"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6pPr>
            <a:lvl7pPr lvl="6"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7pPr>
            <a:lvl8pPr lvl="7"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8pPr>
            <a:lvl9pPr lvl="8"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9pPr>
          </a:lstStyle>
          <a:p>
            <a:endParaRPr/>
          </a:p>
        </p:txBody>
      </p:sp>
      <p:sp>
        <p:nvSpPr>
          <p:cNvPr id="617" name="Google Shape;617;p67"/>
          <p:cNvSpPr txBox="1">
            <a:spLocks noGrp="1"/>
          </p:cNvSpPr>
          <p:nvPr>
            <p:ph type="subTitle" idx="4"/>
          </p:nvPr>
        </p:nvSpPr>
        <p:spPr>
          <a:xfrm>
            <a:off x="342525" y="2516929"/>
            <a:ext cx="34479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618" name="Google Shape;618;p67"/>
          <p:cNvSpPr txBox="1">
            <a:spLocks noGrp="1"/>
          </p:cNvSpPr>
          <p:nvPr>
            <p:ph type="title"/>
          </p:nvPr>
        </p:nvSpPr>
        <p:spPr>
          <a:xfrm>
            <a:off x="342525" y="1589546"/>
            <a:ext cx="3447900" cy="872307"/>
          </a:xfrm>
          <a:prstGeom prst="rect">
            <a:avLst/>
          </a:prstGeom>
          <a:noFill/>
          <a:ln>
            <a:noFill/>
          </a:ln>
        </p:spPr>
        <p:txBody>
          <a:bodyPr spcFirstLastPara="1" wrap="square" lIns="34275" tIns="17150" rIns="34275" bIns="17150" anchor="b"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sp>
        <p:nvSpPr>
          <p:cNvPr id="619" name="Google Shape;619;p67"/>
          <p:cNvSpPr txBox="1">
            <a:spLocks noGrp="1"/>
          </p:cNvSpPr>
          <p:nvPr>
            <p:ph type="subTitle" idx="5"/>
          </p:nvPr>
        </p:nvSpPr>
        <p:spPr>
          <a:xfrm>
            <a:off x="342525" y="2831545"/>
            <a:ext cx="34479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63. Code snippet_2">
  <p:cSld name="63. Code snippet_2">
    <p:spTree>
      <p:nvGrpSpPr>
        <p:cNvPr id="1" name="Shape 620"/>
        <p:cNvGrpSpPr/>
        <p:nvPr/>
      </p:nvGrpSpPr>
      <p:grpSpPr>
        <a:xfrm>
          <a:off x="0" y="0"/>
          <a:ext cx="0" cy="0"/>
          <a:chOff x="0" y="0"/>
          <a:chExt cx="0" cy="0"/>
        </a:xfrm>
      </p:grpSpPr>
      <p:sp>
        <p:nvSpPr>
          <p:cNvPr id="621" name="Google Shape;621;p68"/>
          <p:cNvSpPr txBox="1">
            <a:spLocks noGrp="1"/>
          </p:cNvSpPr>
          <p:nvPr>
            <p:ph type="title"/>
          </p:nvPr>
        </p:nvSpPr>
        <p:spPr>
          <a:xfrm>
            <a:off x="5343151" y="1589546"/>
            <a:ext cx="3447900" cy="872307"/>
          </a:xfrm>
          <a:prstGeom prst="rect">
            <a:avLst/>
          </a:prstGeom>
          <a:noFill/>
          <a:ln>
            <a:noFill/>
          </a:ln>
        </p:spPr>
        <p:txBody>
          <a:bodyPr spcFirstLastPara="1" wrap="square" lIns="34275" tIns="17150" rIns="34275" bIns="17150" anchor="b"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pic>
        <p:nvPicPr>
          <p:cNvPr id="622" name="Google Shape;622;p68"/>
          <p:cNvPicPr preferRelativeResize="0"/>
          <p:nvPr/>
        </p:nvPicPr>
        <p:blipFill rotWithShape="1">
          <a:blip r:embed="rId2">
            <a:alphaModFix/>
          </a:blip>
          <a:srcRect/>
          <a:stretch/>
        </p:blipFill>
        <p:spPr>
          <a:xfrm>
            <a:off x="-1558905" y="-876361"/>
            <a:ext cx="5143500" cy="5148263"/>
          </a:xfrm>
          <a:prstGeom prst="rect">
            <a:avLst/>
          </a:prstGeom>
          <a:noFill/>
          <a:ln>
            <a:noFill/>
          </a:ln>
        </p:spPr>
      </p:pic>
      <p:grpSp>
        <p:nvGrpSpPr>
          <p:cNvPr id="623" name="Google Shape;623;p68"/>
          <p:cNvGrpSpPr/>
          <p:nvPr/>
        </p:nvGrpSpPr>
        <p:grpSpPr>
          <a:xfrm>
            <a:off x="239673" y="663894"/>
            <a:ext cx="4926395" cy="3608009"/>
            <a:chOff x="4796385" y="2821973"/>
            <a:chExt cx="5385971" cy="3940946"/>
          </a:xfrm>
        </p:grpSpPr>
        <p:sp>
          <p:nvSpPr>
            <p:cNvPr id="624" name="Google Shape;624;p68"/>
            <p:cNvSpPr/>
            <p:nvPr/>
          </p:nvSpPr>
          <p:spPr>
            <a:xfrm>
              <a:off x="4805901" y="2831493"/>
              <a:ext cx="5366939" cy="3921908"/>
            </a:xfrm>
            <a:custGeom>
              <a:avLst/>
              <a:gdLst/>
              <a:ahLst/>
              <a:cxnLst/>
              <a:rect l="l" t="t" r="r" b="b"/>
              <a:pathLst>
                <a:path w="5366939" h="3921908" extrusionOk="0">
                  <a:moveTo>
                    <a:pt x="0" y="57115"/>
                  </a:moveTo>
                  <a:cubicBezTo>
                    <a:pt x="0" y="25571"/>
                    <a:pt x="25562" y="0"/>
                    <a:pt x="57095" y="0"/>
                  </a:cubicBezTo>
                  <a:lnTo>
                    <a:pt x="5309845" y="0"/>
                  </a:lnTo>
                  <a:cubicBezTo>
                    <a:pt x="5341380" y="0"/>
                    <a:pt x="5366940" y="25571"/>
                    <a:pt x="5366940" y="57115"/>
                  </a:cubicBezTo>
                  <a:lnTo>
                    <a:pt x="5366940" y="3864794"/>
                  </a:lnTo>
                  <a:cubicBezTo>
                    <a:pt x="5366940" y="3896340"/>
                    <a:pt x="5341380" y="3921909"/>
                    <a:pt x="5309845" y="3921909"/>
                  </a:cubicBezTo>
                  <a:lnTo>
                    <a:pt x="57095" y="3921909"/>
                  </a:lnTo>
                  <a:cubicBezTo>
                    <a:pt x="25562" y="3921909"/>
                    <a:pt x="0" y="3896340"/>
                    <a:pt x="0" y="3864794"/>
                  </a:cubicBezTo>
                  <a:lnTo>
                    <a:pt x="0" y="57115"/>
                  </a:lnTo>
                  <a:close/>
                </a:path>
              </a:pathLst>
            </a:custGeom>
            <a:solidFill>
              <a:srgbClr val="161B22"/>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625" name="Google Shape;625;p68"/>
            <p:cNvSpPr/>
            <p:nvPr/>
          </p:nvSpPr>
          <p:spPr>
            <a:xfrm>
              <a:off x="4971313" y="3047906"/>
              <a:ext cx="2361341" cy="147696"/>
            </a:xfrm>
            <a:custGeom>
              <a:avLst/>
              <a:gdLst/>
              <a:ahLst/>
              <a:cxnLst/>
              <a:rect l="l" t="t" r="r" b="b"/>
              <a:pathLst>
                <a:path w="2361341" h="147696" extrusionOk="0">
                  <a:moveTo>
                    <a:pt x="11895" y="118246"/>
                  </a:moveTo>
                  <a:cubicBezTo>
                    <a:pt x="18958" y="118246"/>
                    <a:pt x="23790" y="113263"/>
                    <a:pt x="23790" y="106645"/>
                  </a:cubicBezTo>
                  <a:cubicBezTo>
                    <a:pt x="23790" y="100100"/>
                    <a:pt x="18958" y="95118"/>
                    <a:pt x="11895" y="95118"/>
                  </a:cubicBezTo>
                  <a:cubicBezTo>
                    <a:pt x="4906" y="95118"/>
                    <a:pt x="0" y="100100"/>
                    <a:pt x="0" y="106645"/>
                  </a:cubicBezTo>
                  <a:cubicBezTo>
                    <a:pt x="0" y="113263"/>
                    <a:pt x="4906" y="118246"/>
                    <a:pt x="11895" y="118246"/>
                  </a:cubicBezTo>
                  <a:close/>
                  <a:moveTo>
                    <a:pt x="80216" y="147696"/>
                  </a:moveTo>
                  <a:cubicBezTo>
                    <a:pt x="103931" y="147696"/>
                    <a:pt x="118948" y="135871"/>
                    <a:pt x="118948" y="117205"/>
                  </a:cubicBezTo>
                  <a:lnTo>
                    <a:pt x="118948" y="35473"/>
                  </a:lnTo>
                  <a:lnTo>
                    <a:pt x="101180" y="35473"/>
                  </a:lnTo>
                  <a:lnTo>
                    <a:pt x="101180" y="48488"/>
                  </a:lnTo>
                  <a:lnTo>
                    <a:pt x="99916" y="48488"/>
                  </a:lnTo>
                  <a:cubicBezTo>
                    <a:pt x="95456" y="39638"/>
                    <a:pt x="85791" y="34135"/>
                    <a:pt x="74715" y="34135"/>
                  </a:cubicBezTo>
                  <a:cubicBezTo>
                    <a:pt x="53973" y="34135"/>
                    <a:pt x="41111" y="50347"/>
                    <a:pt x="41111" y="75261"/>
                  </a:cubicBezTo>
                  <a:cubicBezTo>
                    <a:pt x="41111" y="99654"/>
                    <a:pt x="53899" y="115569"/>
                    <a:pt x="74417" y="115569"/>
                  </a:cubicBezTo>
                  <a:cubicBezTo>
                    <a:pt x="85717" y="115569"/>
                    <a:pt x="94564" y="110809"/>
                    <a:pt x="99247" y="102033"/>
                  </a:cubicBezTo>
                  <a:lnTo>
                    <a:pt x="100511" y="102033"/>
                  </a:lnTo>
                  <a:lnTo>
                    <a:pt x="100511" y="117502"/>
                  </a:lnTo>
                  <a:cubicBezTo>
                    <a:pt x="100511" y="127840"/>
                    <a:pt x="93152" y="133938"/>
                    <a:pt x="80514" y="133938"/>
                  </a:cubicBezTo>
                  <a:cubicBezTo>
                    <a:pt x="70402" y="133938"/>
                    <a:pt x="63861" y="130294"/>
                    <a:pt x="62671" y="124567"/>
                  </a:cubicBezTo>
                  <a:lnTo>
                    <a:pt x="44159" y="124567"/>
                  </a:lnTo>
                  <a:cubicBezTo>
                    <a:pt x="45647" y="138549"/>
                    <a:pt x="59326" y="147696"/>
                    <a:pt x="80216" y="147696"/>
                  </a:cubicBezTo>
                  <a:close/>
                  <a:moveTo>
                    <a:pt x="80216" y="100918"/>
                  </a:moveTo>
                  <a:cubicBezTo>
                    <a:pt x="67354" y="100918"/>
                    <a:pt x="60069" y="90953"/>
                    <a:pt x="60069" y="75186"/>
                  </a:cubicBezTo>
                  <a:cubicBezTo>
                    <a:pt x="60069" y="59495"/>
                    <a:pt x="67354" y="49529"/>
                    <a:pt x="80216" y="49529"/>
                  </a:cubicBezTo>
                  <a:cubicBezTo>
                    <a:pt x="93002" y="49529"/>
                    <a:pt x="100809" y="59495"/>
                    <a:pt x="100809" y="75261"/>
                  </a:cubicBezTo>
                  <a:cubicBezTo>
                    <a:pt x="100809" y="90953"/>
                    <a:pt x="93077" y="100918"/>
                    <a:pt x="80216" y="100918"/>
                  </a:cubicBezTo>
                  <a:close/>
                  <a:moveTo>
                    <a:pt x="150990" y="21864"/>
                  </a:moveTo>
                  <a:cubicBezTo>
                    <a:pt x="157086" y="21864"/>
                    <a:pt x="162067" y="17030"/>
                    <a:pt x="162067" y="10932"/>
                  </a:cubicBezTo>
                  <a:cubicBezTo>
                    <a:pt x="162067" y="4908"/>
                    <a:pt x="157086" y="0"/>
                    <a:pt x="150990" y="0"/>
                  </a:cubicBezTo>
                  <a:cubicBezTo>
                    <a:pt x="144968" y="0"/>
                    <a:pt x="139988" y="4908"/>
                    <a:pt x="139988" y="10932"/>
                  </a:cubicBezTo>
                  <a:cubicBezTo>
                    <a:pt x="139988" y="17030"/>
                    <a:pt x="144968" y="21864"/>
                    <a:pt x="150990" y="21864"/>
                  </a:cubicBezTo>
                  <a:close/>
                  <a:moveTo>
                    <a:pt x="141846" y="116759"/>
                  </a:moveTo>
                  <a:lnTo>
                    <a:pt x="160209" y="116759"/>
                  </a:lnTo>
                  <a:lnTo>
                    <a:pt x="160209" y="35473"/>
                  </a:lnTo>
                  <a:lnTo>
                    <a:pt x="141846" y="35473"/>
                  </a:lnTo>
                  <a:lnTo>
                    <a:pt x="141846" y="116759"/>
                  </a:lnTo>
                  <a:close/>
                  <a:moveTo>
                    <a:pt x="188977" y="15543"/>
                  </a:moveTo>
                  <a:lnTo>
                    <a:pt x="188977" y="35994"/>
                  </a:lnTo>
                  <a:lnTo>
                    <a:pt x="176121" y="35994"/>
                  </a:lnTo>
                  <a:lnTo>
                    <a:pt x="176121" y="50347"/>
                  </a:lnTo>
                  <a:lnTo>
                    <a:pt x="188977" y="50347"/>
                  </a:lnTo>
                  <a:lnTo>
                    <a:pt x="188977" y="95192"/>
                  </a:lnTo>
                  <a:cubicBezTo>
                    <a:pt x="188977" y="110883"/>
                    <a:pt x="196409" y="117131"/>
                    <a:pt x="215070" y="117131"/>
                  </a:cubicBezTo>
                  <a:cubicBezTo>
                    <a:pt x="218638" y="117131"/>
                    <a:pt x="222064" y="116833"/>
                    <a:pt x="224738" y="116312"/>
                  </a:cubicBezTo>
                  <a:lnTo>
                    <a:pt x="224738" y="102183"/>
                  </a:lnTo>
                  <a:cubicBezTo>
                    <a:pt x="222511" y="102406"/>
                    <a:pt x="221093" y="102554"/>
                    <a:pt x="218495" y="102554"/>
                  </a:cubicBezTo>
                  <a:cubicBezTo>
                    <a:pt x="210759" y="102554"/>
                    <a:pt x="207343" y="98910"/>
                    <a:pt x="207343" y="90804"/>
                  </a:cubicBezTo>
                  <a:lnTo>
                    <a:pt x="207343" y="50347"/>
                  </a:lnTo>
                  <a:lnTo>
                    <a:pt x="224738" y="50347"/>
                  </a:lnTo>
                  <a:lnTo>
                    <a:pt x="224738" y="35994"/>
                  </a:lnTo>
                  <a:lnTo>
                    <a:pt x="207343" y="35994"/>
                  </a:lnTo>
                  <a:lnTo>
                    <a:pt x="207343" y="15543"/>
                  </a:lnTo>
                  <a:lnTo>
                    <a:pt x="188977" y="15543"/>
                  </a:lnTo>
                  <a:close/>
                  <a:moveTo>
                    <a:pt x="243922" y="116759"/>
                  </a:moveTo>
                  <a:lnTo>
                    <a:pt x="262354" y="116759"/>
                  </a:lnTo>
                  <a:lnTo>
                    <a:pt x="262354" y="69535"/>
                  </a:lnTo>
                  <a:cubicBezTo>
                    <a:pt x="262354" y="57636"/>
                    <a:pt x="269120" y="49678"/>
                    <a:pt x="281243" y="49678"/>
                  </a:cubicBezTo>
                  <a:cubicBezTo>
                    <a:pt x="291939" y="49678"/>
                    <a:pt x="297591" y="56074"/>
                    <a:pt x="297591" y="68642"/>
                  </a:cubicBezTo>
                  <a:lnTo>
                    <a:pt x="297591" y="116759"/>
                  </a:lnTo>
                  <a:lnTo>
                    <a:pt x="316033" y="116759"/>
                  </a:lnTo>
                  <a:lnTo>
                    <a:pt x="316033" y="64329"/>
                  </a:lnTo>
                  <a:cubicBezTo>
                    <a:pt x="316033" y="44992"/>
                    <a:pt x="305470" y="33986"/>
                    <a:pt x="288075" y="33986"/>
                  </a:cubicBezTo>
                  <a:cubicBezTo>
                    <a:pt x="275962" y="33986"/>
                    <a:pt x="267264" y="39489"/>
                    <a:pt x="263391" y="48637"/>
                  </a:cubicBezTo>
                  <a:lnTo>
                    <a:pt x="262059" y="48637"/>
                  </a:lnTo>
                  <a:lnTo>
                    <a:pt x="262059" y="4015"/>
                  </a:lnTo>
                  <a:lnTo>
                    <a:pt x="243922" y="4015"/>
                  </a:lnTo>
                  <a:lnTo>
                    <a:pt x="243922" y="116759"/>
                  </a:lnTo>
                  <a:close/>
                  <a:moveTo>
                    <a:pt x="408660" y="35473"/>
                  </a:moveTo>
                  <a:lnTo>
                    <a:pt x="390228" y="35473"/>
                  </a:lnTo>
                  <a:lnTo>
                    <a:pt x="390228" y="82847"/>
                  </a:lnTo>
                  <a:cubicBezTo>
                    <a:pt x="390228" y="95118"/>
                    <a:pt x="383681" y="102554"/>
                    <a:pt x="371710" y="102554"/>
                  </a:cubicBezTo>
                  <a:cubicBezTo>
                    <a:pt x="360710" y="102554"/>
                    <a:pt x="355581" y="96456"/>
                    <a:pt x="355581" y="83814"/>
                  </a:cubicBezTo>
                  <a:lnTo>
                    <a:pt x="355581" y="35473"/>
                  </a:lnTo>
                  <a:lnTo>
                    <a:pt x="337139" y="35473"/>
                  </a:lnTo>
                  <a:lnTo>
                    <a:pt x="337139" y="88275"/>
                  </a:lnTo>
                  <a:cubicBezTo>
                    <a:pt x="337139" y="107314"/>
                    <a:pt x="347549" y="118395"/>
                    <a:pt x="365315" y="118395"/>
                  </a:cubicBezTo>
                  <a:cubicBezTo>
                    <a:pt x="377734" y="118395"/>
                    <a:pt x="385689" y="113115"/>
                    <a:pt x="389628" y="103818"/>
                  </a:cubicBezTo>
                  <a:lnTo>
                    <a:pt x="390894" y="103818"/>
                  </a:lnTo>
                  <a:lnTo>
                    <a:pt x="390894" y="116759"/>
                  </a:lnTo>
                  <a:lnTo>
                    <a:pt x="408660" y="116759"/>
                  </a:lnTo>
                  <a:lnTo>
                    <a:pt x="408660" y="35473"/>
                  </a:lnTo>
                  <a:close/>
                  <a:moveTo>
                    <a:pt x="476461" y="118097"/>
                  </a:moveTo>
                  <a:cubicBezTo>
                    <a:pt x="496977" y="118097"/>
                    <a:pt x="509842" y="101959"/>
                    <a:pt x="509842" y="76154"/>
                  </a:cubicBezTo>
                  <a:cubicBezTo>
                    <a:pt x="509842" y="50199"/>
                    <a:pt x="497053" y="34135"/>
                    <a:pt x="476461" y="34135"/>
                  </a:cubicBezTo>
                  <a:cubicBezTo>
                    <a:pt x="465308" y="34135"/>
                    <a:pt x="455944" y="39564"/>
                    <a:pt x="451710" y="48414"/>
                  </a:cubicBezTo>
                  <a:lnTo>
                    <a:pt x="450444" y="48414"/>
                  </a:lnTo>
                  <a:lnTo>
                    <a:pt x="450444" y="4015"/>
                  </a:lnTo>
                  <a:lnTo>
                    <a:pt x="432002" y="4015"/>
                  </a:lnTo>
                  <a:lnTo>
                    <a:pt x="432002" y="116759"/>
                  </a:lnTo>
                  <a:lnTo>
                    <a:pt x="449769" y="116759"/>
                  </a:lnTo>
                  <a:lnTo>
                    <a:pt x="449769" y="103893"/>
                  </a:lnTo>
                  <a:lnTo>
                    <a:pt x="451034" y="103893"/>
                  </a:lnTo>
                  <a:cubicBezTo>
                    <a:pt x="455649" y="112817"/>
                    <a:pt x="465089" y="118097"/>
                    <a:pt x="476461" y="118097"/>
                  </a:cubicBezTo>
                  <a:close/>
                  <a:moveTo>
                    <a:pt x="470665" y="49529"/>
                  </a:moveTo>
                  <a:cubicBezTo>
                    <a:pt x="483226" y="49529"/>
                    <a:pt x="490887" y="59569"/>
                    <a:pt x="490887" y="76154"/>
                  </a:cubicBezTo>
                  <a:cubicBezTo>
                    <a:pt x="490887" y="92738"/>
                    <a:pt x="483302" y="102777"/>
                    <a:pt x="470665" y="102777"/>
                  </a:cubicBezTo>
                  <a:cubicBezTo>
                    <a:pt x="458028" y="102777"/>
                    <a:pt x="450149" y="92588"/>
                    <a:pt x="450149" y="76154"/>
                  </a:cubicBezTo>
                  <a:cubicBezTo>
                    <a:pt x="450149" y="59718"/>
                    <a:pt x="458095" y="49529"/>
                    <a:pt x="470665" y="49529"/>
                  </a:cubicBezTo>
                  <a:close/>
                  <a:moveTo>
                    <a:pt x="534079" y="139739"/>
                  </a:moveTo>
                  <a:lnTo>
                    <a:pt x="572590" y="4015"/>
                  </a:lnTo>
                  <a:lnTo>
                    <a:pt x="556004" y="4015"/>
                  </a:lnTo>
                  <a:lnTo>
                    <a:pt x="517426" y="139739"/>
                  </a:lnTo>
                  <a:lnTo>
                    <a:pt x="534079" y="139739"/>
                  </a:lnTo>
                  <a:close/>
                  <a:moveTo>
                    <a:pt x="693317" y="35473"/>
                  </a:moveTo>
                  <a:lnTo>
                    <a:pt x="674952" y="35473"/>
                  </a:lnTo>
                  <a:lnTo>
                    <a:pt x="661496" y="96530"/>
                  </a:lnTo>
                  <a:lnTo>
                    <a:pt x="660240" y="96530"/>
                  </a:lnTo>
                  <a:lnTo>
                    <a:pt x="644472" y="35473"/>
                  </a:lnTo>
                  <a:lnTo>
                    <a:pt x="626859" y="35473"/>
                  </a:lnTo>
                  <a:lnTo>
                    <a:pt x="611243" y="96530"/>
                  </a:lnTo>
                  <a:lnTo>
                    <a:pt x="609977" y="96530"/>
                  </a:lnTo>
                  <a:lnTo>
                    <a:pt x="596446" y="35473"/>
                  </a:lnTo>
                  <a:lnTo>
                    <a:pt x="577861" y="35473"/>
                  </a:lnTo>
                  <a:lnTo>
                    <a:pt x="599872" y="116759"/>
                  </a:lnTo>
                  <a:lnTo>
                    <a:pt x="619056" y="116759"/>
                  </a:lnTo>
                  <a:lnTo>
                    <a:pt x="634814" y="57859"/>
                  </a:lnTo>
                  <a:lnTo>
                    <a:pt x="636079" y="57859"/>
                  </a:lnTo>
                  <a:lnTo>
                    <a:pt x="651914" y="116759"/>
                  </a:lnTo>
                  <a:lnTo>
                    <a:pt x="671317" y="116759"/>
                  </a:lnTo>
                  <a:lnTo>
                    <a:pt x="693317" y="35473"/>
                  </a:lnTo>
                  <a:close/>
                  <a:moveTo>
                    <a:pt x="741268" y="118395"/>
                  </a:moveTo>
                  <a:cubicBezTo>
                    <a:pt x="765581" y="118395"/>
                    <a:pt x="780378" y="102480"/>
                    <a:pt x="780378" y="76079"/>
                  </a:cubicBezTo>
                  <a:cubicBezTo>
                    <a:pt x="780378" y="49827"/>
                    <a:pt x="765505" y="33912"/>
                    <a:pt x="741268" y="33912"/>
                  </a:cubicBezTo>
                  <a:cubicBezTo>
                    <a:pt x="717107" y="33912"/>
                    <a:pt x="702167" y="49902"/>
                    <a:pt x="702167" y="76079"/>
                  </a:cubicBezTo>
                  <a:cubicBezTo>
                    <a:pt x="702167" y="102480"/>
                    <a:pt x="716888" y="118395"/>
                    <a:pt x="741268" y="118395"/>
                  </a:cubicBezTo>
                  <a:close/>
                  <a:moveTo>
                    <a:pt x="741268" y="103298"/>
                  </a:moveTo>
                  <a:cubicBezTo>
                    <a:pt x="728412" y="103298"/>
                    <a:pt x="721047" y="93333"/>
                    <a:pt x="721047" y="76154"/>
                  </a:cubicBezTo>
                  <a:cubicBezTo>
                    <a:pt x="721047" y="58974"/>
                    <a:pt x="728412" y="49009"/>
                    <a:pt x="741268" y="49009"/>
                  </a:cubicBezTo>
                  <a:cubicBezTo>
                    <a:pt x="754057" y="49009"/>
                    <a:pt x="761413" y="58974"/>
                    <a:pt x="761413" y="76154"/>
                  </a:cubicBezTo>
                  <a:cubicBezTo>
                    <a:pt x="761413" y="93333"/>
                    <a:pt x="754133" y="103298"/>
                    <a:pt x="741268" y="103298"/>
                  </a:cubicBezTo>
                  <a:close/>
                  <a:moveTo>
                    <a:pt x="798962" y="116759"/>
                  </a:moveTo>
                  <a:lnTo>
                    <a:pt x="817395" y="116759"/>
                  </a:lnTo>
                  <a:lnTo>
                    <a:pt x="817395" y="69535"/>
                  </a:lnTo>
                  <a:cubicBezTo>
                    <a:pt x="817395" y="58081"/>
                    <a:pt x="825721" y="50645"/>
                    <a:pt x="837692" y="50645"/>
                  </a:cubicBezTo>
                  <a:cubicBezTo>
                    <a:pt x="840813" y="50645"/>
                    <a:pt x="845723" y="51166"/>
                    <a:pt x="847132" y="51686"/>
                  </a:cubicBezTo>
                  <a:lnTo>
                    <a:pt x="847132" y="34878"/>
                  </a:lnTo>
                  <a:cubicBezTo>
                    <a:pt x="845428" y="34433"/>
                    <a:pt x="842155" y="34135"/>
                    <a:pt x="839481" y="34135"/>
                  </a:cubicBezTo>
                  <a:cubicBezTo>
                    <a:pt x="828994" y="34135"/>
                    <a:pt x="820221" y="40084"/>
                    <a:pt x="817994" y="48117"/>
                  </a:cubicBezTo>
                  <a:lnTo>
                    <a:pt x="816728" y="48117"/>
                  </a:lnTo>
                  <a:lnTo>
                    <a:pt x="816728" y="35473"/>
                  </a:lnTo>
                  <a:lnTo>
                    <a:pt x="798962" y="35473"/>
                  </a:lnTo>
                  <a:lnTo>
                    <a:pt x="798962" y="116759"/>
                  </a:lnTo>
                  <a:close/>
                  <a:moveTo>
                    <a:pt x="882740" y="68790"/>
                  </a:moveTo>
                  <a:lnTo>
                    <a:pt x="881484" y="68790"/>
                  </a:lnTo>
                  <a:lnTo>
                    <a:pt x="881484" y="4015"/>
                  </a:lnTo>
                  <a:lnTo>
                    <a:pt x="863042" y="4015"/>
                  </a:lnTo>
                  <a:lnTo>
                    <a:pt x="863042" y="116759"/>
                  </a:lnTo>
                  <a:lnTo>
                    <a:pt x="881484" y="116759"/>
                  </a:lnTo>
                  <a:lnTo>
                    <a:pt x="881484" y="88201"/>
                  </a:lnTo>
                  <a:lnTo>
                    <a:pt x="888021" y="81657"/>
                  </a:lnTo>
                  <a:lnTo>
                    <a:pt x="914114" y="116759"/>
                  </a:lnTo>
                  <a:lnTo>
                    <a:pt x="936419" y="116759"/>
                  </a:lnTo>
                  <a:lnTo>
                    <a:pt x="901771" y="70353"/>
                  </a:lnTo>
                  <a:lnTo>
                    <a:pt x="934192" y="35473"/>
                  </a:lnTo>
                  <a:lnTo>
                    <a:pt x="912781" y="35473"/>
                  </a:lnTo>
                  <a:lnTo>
                    <a:pt x="882740" y="68790"/>
                  </a:lnTo>
                  <a:close/>
                  <a:moveTo>
                    <a:pt x="955527" y="116759"/>
                  </a:moveTo>
                  <a:lnTo>
                    <a:pt x="973892" y="116759"/>
                  </a:lnTo>
                  <a:lnTo>
                    <a:pt x="973892" y="50347"/>
                  </a:lnTo>
                  <a:lnTo>
                    <a:pt x="991354" y="50347"/>
                  </a:lnTo>
                  <a:lnTo>
                    <a:pt x="991354" y="35994"/>
                  </a:lnTo>
                  <a:lnTo>
                    <a:pt x="973664" y="35994"/>
                  </a:lnTo>
                  <a:lnTo>
                    <a:pt x="973664" y="28483"/>
                  </a:lnTo>
                  <a:cubicBezTo>
                    <a:pt x="973664" y="20749"/>
                    <a:pt x="977080" y="16881"/>
                    <a:pt x="985787" y="16881"/>
                  </a:cubicBezTo>
                  <a:cubicBezTo>
                    <a:pt x="988385" y="16881"/>
                    <a:pt x="990611" y="17104"/>
                    <a:pt x="992106" y="17328"/>
                  </a:cubicBezTo>
                  <a:lnTo>
                    <a:pt x="992106" y="4015"/>
                  </a:lnTo>
                  <a:cubicBezTo>
                    <a:pt x="989127" y="3495"/>
                    <a:pt x="985787" y="3272"/>
                    <a:pt x="981838" y="3272"/>
                  </a:cubicBezTo>
                  <a:cubicBezTo>
                    <a:pt x="963777" y="3272"/>
                    <a:pt x="955527" y="11230"/>
                    <a:pt x="955527" y="27442"/>
                  </a:cubicBezTo>
                  <a:lnTo>
                    <a:pt x="955527" y="35994"/>
                  </a:lnTo>
                  <a:lnTo>
                    <a:pt x="942214" y="35994"/>
                  </a:lnTo>
                  <a:lnTo>
                    <a:pt x="942214" y="50347"/>
                  </a:lnTo>
                  <a:lnTo>
                    <a:pt x="955527" y="50347"/>
                  </a:lnTo>
                  <a:lnTo>
                    <a:pt x="955527" y="116759"/>
                  </a:lnTo>
                  <a:close/>
                  <a:moveTo>
                    <a:pt x="1009948" y="116759"/>
                  </a:moveTo>
                  <a:lnTo>
                    <a:pt x="1028380" y="116759"/>
                  </a:lnTo>
                  <a:lnTo>
                    <a:pt x="1028380" y="4015"/>
                  </a:lnTo>
                  <a:lnTo>
                    <a:pt x="1009948" y="4015"/>
                  </a:lnTo>
                  <a:lnTo>
                    <a:pt x="1009948" y="116759"/>
                  </a:lnTo>
                  <a:close/>
                  <a:moveTo>
                    <a:pt x="1086817" y="118395"/>
                  </a:moveTo>
                  <a:cubicBezTo>
                    <a:pt x="1111120" y="118395"/>
                    <a:pt x="1125917" y="102480"/>
                    <a:pt x="1125917" y="76079"/>
                  </a:cubicBezTo>
                  <a:cubicBezTo>
                    <a:pt x="1125917" y="49827"/>
                    <a:pt x="1111054" y="33912"/>
                    <a:pt x="1086817" y="33912"/>
                  </a:cubicBezTo>
                  <a:cubicBezTo>
                    <a:pt x="1062656" y="33912"/>
                    <a:pt x="1047707" y="49902"/>
                    <a:pt x="1047707" y="76079"/>
                  </a:cubicBezTo>
                  <a:cubicBezTo>
                    <a:pt x="1047707" y="102480"/>
                    <a:pt x="1062428" y="118395"/>
                    <a:pt x="1086817" y="118395"/>
                  </a:cubicBezTo>
                  <a:close/>
                  <a:moveTo>
                    <a:pt x="1086817" y="103298"/>
                  </a:moveTo>
                  <a:cubicBezTo>
                    <a:pt x="1073951" y="103298"/>
                    <a:pt x="1066596" y="93333"/>
                    <a:pt x="1066596" y="76154"/>
                  </a:cubicBezTo>
                  <a:cubicBezTo>
                    <a:pt x="1066596" y="58974"/>
                    <a:pt x="1073951" y="49009"/>
                    <a:pt x="1086817" y="49009"/>
                  </a:cubicBezTo>
                  <a:cubicBezTo>
                    <a:pt x="1099606" y="49009"/>
                    <a:pt x="1106962" y="58974"/>
                    <a:pt x="1106962" y="76154"/>
                  </a:cubicBezTo>
                  <a:cubicBezTo>
                    <a:pt x="1106962" y="93333"/>
                    <a:pt x="1099673" y="103298"/>
                    <a:pt x="1086817" y="103298"/>
                  </a:cubicBezTo>
                  <a:close/>
                  <a:moveTo>
                    <a:pt x="1250147" y="35473"/>
                  </a:moveTo>
                  <a:lnTo>
                    <a:pt x="1231781" y="35473"/>
                  </a:lnTo>
                  <a:lnTo>
                    <a:pt x="1218326" y="96530"/>
                  </a:lnTo>
                  <a:lnTo>
                    <a:pt x="1217060" y="96530"/>
                  </a:lnTo>
                  <a:lnTo>
                    <a:pt x="1201302" y="35473"/>
                  </a:lnTo>
                  <a:lnTo>
                    <a:pt x="1183679" y="35473"/>
                  </a:lnTo>
                  <a:lnTo>
                    <a:pt x="1168073" y="96530"/>
                  </a:lnTo>
                  <a:lnTo>
                    <a:pt x="1166807" y="96530"/>
                  </a:lnTo>
                  <a:lnTo>
                    <a:pt x="1153275" y="35473"/>
                  </a:lnTo>
                  <a:lnTo>
                    <a:pt x="1134691" y="35473"/>
                  </a:lnTo>
                  <a:lnTo>
                    <a:pt x="1156701" y="116759"/>
                  </a:lnTo>
                  <a:lnTo>
                    <a:pt x="1175876" y="116759"/>
                  </a:lnTo>
                  <a:lnTo>
                    <a:pt x="1191634" y="57859"/>
                  </a:lnTo>
                  <a:lnTo>
                    <a:pt x="1192899" y="57859"/>
                  </a:lnTo>
                  <a:lnTo>
                    <a:pt x="1208734" y="116759"/>
                  </a:lnTo>
                  <a:lnTo>
                    <a:pt x="1228137" y="116759"/>
                  </a:lnTo>
                  <a:lnTo>
                    <a:pt x="1250147" y="35473"/>
                  </a:lnTo>
                  <a:close/>
                  <a:moveTo>
                    <a:pt x="1262184" y="58676"/>
                  </a:moveTo>
                  <a:cubicBezTo>
                    <a:pt x="1262184" y="70873"/>
                    <a:pt x="1269550" y="78013"/>
                    <a:pt x="1285165" y="81582"/>
                  </a:cubicBezTo>
                  <a:lnTo>
                    <a:pt x="1299582" y="84928"/>
                  </a:lnTo>
                  <a:cubicBezTo>
                    <a:pt x="1307318" y="86714"/>
                    <a:pt x="1310810" y="89688"/>
                    <a:pt x="1310810" y="94299"/>
                  </a:cubicBezTo>
                  <a:cubicBezTo>
                    <a:pt x="1310810" y="100472"/>
                    <a:pt x="1304340" y="104711"/>
                    <a:pt x="1295052" y="104711"/>
                  </a:cubicBezTo>
                  <a:cubicBezTo>
                    <a:pt x="1285831" y="104711"/>
                    <a:pt x="1280103" y="100993"/>
                    <a:pt x="1278323" y="94968"/>
                  </a:cubicBezTo>
                  <a:lnTo>
                    <a:pt x="1260110" y="94968"/>
                  </a:lnTo>
                  <a:cubicBezTo>
                    <a:pt x="1261518" y="109619"/>
                    <a:pt x="1274308" y="118395"/>
                    <a:pt x="1294605" y="118395"/>
                  </a:cubicBezTo>
                  <a:cubicBezTo>
                    <a:pt x="1314893" y="118395"/>
                    <a:pt x="1329243" y="108057"/>
                    <a:pt x="1329243" y="92514"/>
                  </a:cubicBezTo>
                  <a:cubicBezTo>
                    <a:pt x="1329243" y="80541"/>
                    <a:pt x="1322030" y="73922"/>
                    <a:pt x="1306500" y="70353"/>
                  </a:cubicBezTo>
                  <a:lnTo>
                    <a:pt x="1292150" y="67155"/>
                  </a:lnTo>
                  <a:cubicBezTo>
                    <a:pt x="1283966" y="65221"/>
                    <a:pt x="1280103" y="62320"/>
                    <a:pt x="1280103" y="57710"/>
                  </a:cubicBezTo>
                  <a:cubicBezTo>
                    <a:pt x="1280103" y="51686"/>
                    <a:pt x="1286421" y="47596"/>
                    <a:pt x="1294824" y="47596"/>
                  </a:cubicBezTo>
                  <a:cubicBezTo>
                    <a:pt x="1303445" y="47596"/>
                    <a:pt x="1308879" y="51314"/>
                    <a:pt x="1310211" y="57041"/>
                  </a:cubicBezTo>
                  <a:lnTo>
                    <a:pt x="1327539" y="57041"/>
                  </a:lnTo>
                  <a:cubicBezTo>
                    <a:pt x="1326197" y="42390"/>
                    <a:pt x="1314084" y="33912"/>
                    <a:pt x="1294748" y="33912"/>
                  </a:cubicBezTo>
                  <a:cubicBezTo>
                    <a:pt x="1275573" y="33912"/>
                    <a:pt x="1262184" y="44101"/>
                    <a:pt x="1262184" y="58676"/>
                  </a:cubicBezTo>
                  <a:close/>
                  <a:moveTo>
                    <a:pt x="1353632" y="139739"/>
                  </a:moveTo>
                  <a:lnTo>
                    <a:pt x="1392142" y="4015"/>
                  </a:lnTo>
                  <a:lnTo>
                    <a:pt x="1375566" y="4015"/>
                  </a:lnTo>
                  <a:lnTo>
                    <a:pt x="1336979" y="139739"/>
                  </a:lnTo>
                  <a:lnTo>
                    <a:pt x="1353632" y="139739"/>
                  </a:lnTo>
                  <a:close/>
                  <a:moveTo>
                    <a:pt x="1448267" y="34135"/>
                  </a:moveTo>
                  <a:cubicBezTo>
                    <a:pt x="1437114" y="34135"/>
                    <a:pt x="1427675" y="39712"/>
                    <a:pt x="1422993" y="48934"/>
                  </a:cubicBezTo>
                  <a:lnTo>
                    <a:pt x="1421727" y="48934"/>
                  </a:lnTo>
                  <a:lnTo>
                    <a:pt x="1421727" y="35473"/>
                  </a:lnTo>
                  <a:lnTo>
                    <a:pt x="1403961" y="35473"/>
                  </a:lnTo>
                  <a:lnTo>
                    <a:pt x="1403961" y="143754"/>
                  </a:lnTo>
                  <a:lnTo>
                    <a:pt x="1422393" y="143754"/>
                  </a:lnTo>
                  <a:lnTo>
                    <a:pt x="1422393" y="104413"/>
                  </a:lnTo>
                  <a:lnTo>
                    <a:pt x="1423659" y="104413"/>
                  </a:lnTo>
                  <a:cubicBezTo>
                    <a:pt x="1427827" y="113040"/>
                    <a:pt x="1436819" y="118097"/>
                    <a:pt x="1448495" y="118097"/>
                  </a:cubicBezTo>
                  <a:cubicBezTo>
                    <a:pt x="1469011" y="118097"/>
                    <a:pt x="1481801" y="101959"/>
                    <a:pt x="1481801" y="76154"/>
                  </a:cubicBezTo>
                  <a:cubicBezTo>
                    <a:pt x="1481801" y="50124"/>
                    <a:pt x="1468859" y="34135"/>
                    <a:pt x="1448267" y="34135"/>
                  </a:cubicBezTo>
                  <a:close/>
                  <a:moveTo>
                    <a:pt x="1442472" y="102777"/>
                  </a:moveTo>
                  <a:cubicBezTo>
                    <a:pt x="1429901" y="102777"/>
                    <a:pt x="1422098" y="92588"/>
                    <a:pt x="1422022" y="76154"/>
                  </a:cubicBezTo>
                  <a:cubicBezTo>
                    <a:pt x="1422098" y="59718"/>
                    <a:pt x="1429977" y="49529"/>
                    <a:pt x="1442548" y="49529"/>
                  </a:cubicBezTo>
                  <a:cubicBezTo>
                    <a:pt x="1455185" y="49529"/>
                    <a:pt x="1462836" y="59495"/>
                    <a:pt x="1462836" y="76154"/>
                  </a:cubicBezTo>
                  <a:cubicBezTo>
                    <a:pt x="1462836" y="92812"/>
                    <a:pt x="1455251" y="102777"/>
                    <a:pt x="1442472" y="102777"/>
                  </a:cubicBezTo>
                  <a:close/>
                  <a:moveTo>
                    <a:pt x="1500309" y="116759"/>
                  </a:moveTo>
                  <a:lnTo>
                    <a:pt x="1518741" y="116759"/>
                  </a:lnTo>
                  <a:lnTo>
                    <a:pt x="1518741" y="69535"/>
                  </a:lnTo>
                  <a:cubicBezTo>
                    <a:pt x="1518741" y="58081"/>
                    <a:pt x="1527067" y="50645"/>
                    <a:pt x="1539039" y="50645"/>
                  </a:cubicBezTo>
                  <a:cubicBezTo>
                    <a:pt x="1542160" y="50645"/>
                    <a:pt x="1547070" y="51166"/>
                    <a:pt x="1548478" y="51686"/>
                  </a:cubicBezTo>
                  <a:lnTo>
                    <a:pt x="1548478" y="34878"/>
                  </a:lnTo>
                  <a:cubicBezTo>
                    <a:pt x="1546775" y="34433"/>
                    <a:pt x="1543501" y="34135"/>
                    <a:pt x="1540827" y="34135"/>
                  </a:cubicBezTo>
                  <a:cubicBezTo>
                    <a:pt x="1530341" y="34135"/>
                    <a:pt x="1521567" y="40084"/>
                    <a:pt x="1519341" y="48117"/>
                  </a:cubicBezTo>
                  <a:lnTo>
                    <a:pt x="1518075" y="48117"/>
                  </a:lnTo>
                  <a:lnTo>
                    <a:pt x="1518075" y="35473"/>
                  </a:lnTo>
                  <a:lnTo>
                    <a:pt x="1500309" y="35473"/>
                  </a:lnTo>
                  <a:lnTo>
                    <a:pt x="1500309" y="116759"/>
                  </a:lnTo>
                  <a:close/>
                  <a:moveTo>
                    <a:pt x="1573020" y="21864"/>
                  </a:moveTo>
                  <a:cubicBezTo>
                    <a:pt x="1579110" y="21864"/>
                    <a:pt x="1584096" y="17030"/>
                    <a:pt x="1584096" y="10932"/>
                  </a:cubicBezTo>
                  <a:cubicBezTo>
                    <a:pt x="1584096" y="4908"/>
                    <a:pt x="1579110" y="0"/>
                    <a:pt x="1573020" y="0"/>
                  </a:cubicBezTo>
                  <a:cubicBezTo>
                    <a:pt x="1566996" y="0"/>
                    <a:pt x="1562010" y="4908"/>
                    <a:pt x="1562010" y="10932"/>
                  </a:cubicBezTo>
                  <a:cubicBezTo>
                    <a:pt x="1562010" y="17030"/>
                    <a:pt x="1566996" y="21864"/>
                    <a:pt x="1573020" y="21864"/>
                  </a:cubicBezTo>
                  <a:close/>
                  <a:moveTo>
                    <a:pt x="1563875" y="116759"/>
                  </a:moveTo>
                  <a:lnTo>
                    <a:pt x="1582231" y="116759"/>
                  </a:lnTo>
                  <a:lnTo>
                    <a:pt x="1582231" y="35473"/>
                  </a:lnTo>
                  <a:lnTo>
                    <a:pt x="1563875" y="35473"/>
                  </a:lnTo>
                  <a:lnTo>
                    <a:pt x="1563875" y="116759"/>
                  </a:lnTo>
                  <a:close/>
                  <a:moveTo>
                    <a:pt x="1640221" y="118395"/>
                  </a:moveTo>
                  <a:cubicBezTo>
                    <a:pt x="1664533" y="118395"/>
                    <a:pt x="1679321" y="102480"/>
                    <a:pt x="1679321" y="76079"/>
                  </a:cubicBezTo>
                  <a:cubicBezTo>
                    <a:pt x="1679321" y="49827"/>
                    <a:pt x="1664457" y="33912"/>
                    <a:pt x="1640221" y="33912"/>
                  </a:cubicBezTo>
                  <a:cubicBezTo>
                    <a:pt x="1616060" y="33912"/>
                    <a:pt x="1601120" y="49902"/>
                    <a:pt x="1601120" y="76079"/>
                  </a:cubicBezTo>
                  <a:cubicBezTo>
                    <a:pt x="1601120" y="102480"/>
                    <a:pt x="1615841" y="118395"/>
                    <a:pt x="1640221" y="118395"/>
                  </a:cubicBezTo>
                  <a:close/>
                  <a:moveTo>
                    <a:pt x="1640221" y="103298"/>
                  </a:moveTo>
                  <a:cubicBezTo>
                    <a:pt x="1627355" y="103298"/>
                    <a:pt x="1619999" y="93333"/>
                    <a:pt x="1619999" y="76154"/>
                  </a:cubicBezTo>
                  <a:cubicBezTo>
                    <a:pt x="1619999" y="58974"/>
                    <a:pt x="1627355" y="49009"/>
                    <a:pt x="1640221" y="49009"/>
                  </a:cubicBezTo>
                  <a:cubicBezTo>
                    <a:pt x="1653010" y="49009"/>
                    <a:pt x="1660366" y="58974"/>
                    <a:pt x="1660366" y="76154"/>
                  </a:cubicBezTo>
                  <a:cubicBezTo>
                    <a:pt x="1660366" y="93333"/>
                    <a:pt x="1653086" y="103298"/>
                    <a:pt x="1640221" y="103298"/>
                  </a:cubicBezTo>
                  <a:close/>
                  <a:moveTo>
                    <a:pt x="1697906" y="116759"/>
                  </a:moveTo>
                  <a:lnTo>
                    <a:pt x="1716347" y="116759"/>
                  </a:lnTo>
                  <a:lnTo>
                    <a:pt x="1716347" y="69535"/>
                  </a:lnTo>
                  <a:cubicBezTo>
                    <a:pt x="1716347" y="58081"/>
                    <a:pt x="1724674" y="50645"/>
                    <a:pt x="1736645" y="50645"/>
                  </a:cubicBezTo>
                  <a:cubicBezTo>
                    <a:pt x="1739766" y="50645"/>
                    <a:pt x="1744676" y="51166"/>
                    <a:pt x="1746084" y="51686"/>
                  </a:cubicBezTo>
                  <a:lnTo>
                    <a:pt x="1746084" y="34878"/>
                  </a:lnTo>
                  <a:cubicBezTo>
                    <a:pt x="1744372" y="34433"/>
                    <a:pt x="1741107" y="34135"/>
                    <a:pt x="1738424" y="34135"/>
                  </a:cubicBezTo>
                  <a:cubicBezTo>
                    <a:pt x="1727947" y="34135"/>
                    <a:pt x="1719174" y="40084"/>
                    <a:pt x="1716937" y="48117"/>
                  </a:cubicBezTo>
                  <a:lnTo>
                    <a:pt x="1715681" y="48117"/>
                  </a:lnTo>
                  <a:lnTo>
                    <a:pt x="1715681" y="35473"/>
                  </a:lnTo>
                  <a:lnTo>
                    <a:pt x="1697906" y="35473"/>
                  </a:lnTo>
                  <a:lnTo>
                    <a:pt x="1697906" y="116759"/>
                  </a:lnTo>
                  <a:close/>
                  <a:moveTo>
                    <a:pt x="1770616" y="21864"/>
                  </a:moveTo>
                  <a:cubicBezTo>
                    <a:pt x="1776716" y="21864"/>
                    <a:pt x="1781693" y="17030"/>
                    <a:pt x="1781693" y="10932"/>
                  </a:cubicBezTo>
                  <a:cubicBezTo>
                    <a:pt x="1781693" y="4908"/>
                    <a:pt x="1776716" y="0"/>
                    <a:pt x="1770616" y="0"/>
                  </a:cubicBezTo>
                  <a:cubicBezTo>
                    <a:pt x="1764593" y="0"/>
                    <a:pt x="1759616" y="4908"/>
                    <a:pt x="1759616" y="10932"/>
                  </a:cubicBezTo>
                  <a:cubicBezTo>
                    <a:pt x="1759616" y="17030"/>
                    <a:pt x="1764593" y="21864"/>
                    <a:pt x="1770616" y="21864"/>
                  </a:cubicBezTo>
                  <a:close/>
                  <a:moveTo>
                    <a:pt x="1761472" y="116759"/>
                  </a:moveTo>
                  <a:lnTo>
                    <a:pt x="1779837" y="116759"/>
                  </a:lnTo>
                  <a:lnTo>
                    <a:pt x="1779837" y="35473"/>
                  </a:lnTo>
                  <a:lnTo>
                    <a:pt x="1761472" y="35473"/>
                  </a:lnTo>
                  <a:lnTo>
                    <a:pt x="1761472" y="116759"/>
                  </a:lnTo>
                  <a:close/>
                  <a:moveTo>
                    <a:pt x="1808604" y="15543"/>
                  </a:moveTo>
                  <a:lnTo>
                    <a:pt x="1808604" y="35994"/>
                  </a:lnTo>
                  <a:lnTo>
                    <a:pt x="1795748" y="35994"/>
                  </a:lnTo>
                  <a:lnTo>
                    <a:pt x="1795748" y="50347"/>
                  </a:lnTo>
                  <a:lnTo>
                    <a:pt x="1808604" y="50347"/>
                  </a:lnTo>
                  <a:lnTo>
                    <a:pt x="1808604" y="95192"/>
                  </a:lnTo>
                  <a:cubicBezTo>
                    <a:pt x="1808604" y="110883"/>
                    <a:pt x="1816045" y="117131"/>
                    <a:pt x="1834705" y="117131"/>
                  </a:cubicBezTo>
                  <a:cubicBezTo>
                    <a:pt x="1838265" y="117131"/>
                    <a:pt x="1841690" y="116833"/>
                    <a:pt x="1844364" y="116312"/>
                  </a:cubicBezTo>
                  <a:lnTo>
                    <a:pt x="1844364" y="102183"/>
                  </a:lnTo>
                  <a:cubicBezTo>
                    <a:pt x="1842137" y="102406"/>
                    <a:pt x="1840720" y="102554"/>
                    <a:pt x="1838122" y="102554"/>
                  </a:cubicBezTo>
                  <a:cubicBezTo>
                    <a:pt x="1830385" y="102554"/>
                    <a:pt x="1826969" y="98910"/>
                    <a:pt x="1826969" y="90804"/>
                  </a:cubicBezTo>
                  <a:lnTo>
                    <a:pt x="1826969" y="50347"/>
                  </a:lnTo>
                  <a:lnTo>
                    <a:pt x="1844364" y="50347"/>
                  </a:lnTo>
                  <a:lnTo>
                    <a:pt x="1844364" y="35994"/>
                  </a:lnTo>
                  <a:lnTo>
                    <a:pt x="1826969" y="35994"/>
                  </a:lnTo>
                  <a:lnTo>
                    <a:pt x="1826969" y="15543"/>
                  </a:lnTo>
                  <a:lnTo>
                    <a:pt x="1808604" y="15543"/>
                  </a:lnTo>
                  <a:close/>
                  <a:moveTo>
                    <a:pt x="1872169" y="21864"/>
                  </a:moveTo>
                  <a:cubicBezTo>
                    <a:pt x="1878269" y="21864"/>
                    <a:pt x="1883246" y="17030"/>
                    <a:pt x="1883246" y="10932"/>
                  </a:cubicBezTo>
                  <a:cubicBezTo>
                    <a:pt x="1883246" y="4908"/>
                    <a:pt x="1878269" y="0"/>
                    <a:pt x="1872169" y="0"/>
                  </a:cubicBezTo>
                  <a:cubicBezTo>
                    <a:pt x="1866146" y="0"/>
                    <a:pt x="1861169" y="4908"/>
                    <a:pt x="1861169" y="10932"/>
                  </a:cubicBezTo>
                  <a:cubicBezTo>
                    <a:pt x="1861169" y="17030"/>
                    <a:pt x="1866146" y="21864"/>
                    <a:pt x="1872169" y="21864"/>
                  </a:cubicBezTo>
                  <a:close/>
                  <a:moveTo>
                    <a:pt x="1863025" y="116759"/>
                  </a:moveTo>
                  <a:lnTo>
                    <a:pt x="1881390" y="116759"/>
                  </a:lnTo>
                  <a:lnTo>
                    <a:pt x="1881390" y="35473"/>
                  </a:lnTo>
                  <a:lnTo>
                    <a:pt x="1863025" y="35473"/>
                  </a:lnTo>
                  <a:lnTo>
                    <a:pt x="1863025" y="116759"/>
                  </a:lnTo>
                  <a:close/>
                  <a:moveTo>
                    <a:pt x="1902430" y="116759"/>
                  </a:moveTo>
                  <a:lnTo>
                    <a:pt x="1968298" y="116759"/>
                  </a:lnTo>
                  <a:lnTo>
                    <a:pt x="1968298" y="102257"/>
                  </a:lnTo>
                  <a:lnTo>
                    <a:pt x="1925991" y="102257"/>
                  </a:lnTo>
                  <a:lnTo>
                    <a:pt x="1925991" y="100993"/>
                  </a:lnTo>
                  <a:lnTo>
                    <a:pt x="1967623" y="47819"/>
                  </a:lnTo>
                  <a:lnTo>
                    <a:pt x="1967623" y="35473"/>
                  </a:lnTo>
                  <a:lnTo>
                    <a:pt x="1902801" y="35473"/>
                  </a:lnTo>
                  <a:lnTo>
                    <a:pt x="1902801" y="49976"/>
                  </a:lnTo>
                  <a:lnTo>
                    <a:pt x="1945622" y="49976"/>
                  </a:lnTo>
                  <a:lnTo>
                    <a:pt x="1945622" y="51314"/>
                  </a:lnTo>
                  <a:lnTo>
                    <a:pt x="1902430" y="105455"/>
                  </a:lnTo>
                  <a:lnTo>
                    <a:pt x="1902430" y="116759"/>
                  </a:lnTo>
                  <a:close/>
                  <a:moveTo>
                    <a:pt x="2039962" y="94523"/>
                  </a:moveTo>
                  <a:cubicBezTo>
                    <a:pt x="2037288" y="100621"/>
                    <a:pt x="2030960" y="104042"/>
                    <a:pt x="2021825" y="104042"/>
                  </a:cubicBezTo>
                  <a:cubicBezTo>
                    <a:pt x="2009702" y="104042"/>
                    <a:pt x="2001899" y="95415"/>
                    <a:pt x="2001452" y="81657"/>
                  </a:cubicBezTo>
                  <a:lnTo>
                    <a:pt x="2001452" y="80689"/>
                  </a:lnTo>
                  <a:lnTo>
                    <a:pt x="2058252" y="80689"/>
                  </a:lnTo>
                  <a:lnTo>
                    <a:pt x="2058252" y="74815"/>
                  </a:lnTo>
                  <a:cubicBezTo>
                    <a:pt x="2058252" y="49307"/>
                    <a:pt x="2044349" y="33912"/>
                    <a:pt x="2021150" y="33912"/>
                  </a:cubicBezTo>
                  <a:cubicBezTo>
                    <a:pt x="1997588" y="33912"/>
                    <a:pt x="1982943" y="50347"/>
                    <a:pt x="1982943" y="76451"/>
                  </a:cubicBezTo>
                  <a:cubicBezTo>
                    <a:pt x="1982943" y="102480"/>
                    <a:pt x="1997360" y="118395"/>
                    <a:pt x="2021302" y="118395"/>
                  </a:cubicBezTo>
                  <a:cubicBezTo>
                    <a:pt x="2040476" y="118395"/>
                    <a:pt x="2054084" y="109173"/>
                    <a:pt x="2057433" y="94523"/>
                  </a:cubicBezTo>
                  <a:lnTo>
                    <a:pt x="2039962" y="94523"/>
                  </a:lnTo>
                  <a:close/>
                  <a:moveTo>
                    <a:pt x="2021074" y="48265"/>
                  </a:moveTo>
                  <a:cubicBezTo>
                    <a:pt x="2032159" y="48265"/>
                    <a:pt x="2039439" y="56074"/>
                    <a:pt x="2039810" y="68419"/>
                  </a:cubicBezTo>
                  <a:lnTo>
                    <a:pt x="2001528" y="68419"/>
                  </a:lnTo>
                  <a:cubicBezTo>
                    <a:pt x="2002346" y="56222"/>
                    <a:pt x="2010073" y="48265"/>
                    <a:pt x="2021074" y="48265"/>
                  </a:cubicBezTo>
                  <a:close/>
                  <a:moveTo>
                    <a:pt x="2090511" y="118246"/>
                  </a:moveTo>
                  <a:cubicBezTo>
                    <a:pt x="2097571" y="118246"/>
                    <a:pt x="2102406" y="113263"/>
                    <a:pt x="2102406" y="106645"/>
                  </a:cubicBezTo>
                  <a:cubicBezTo>
                    <a:pt x="2102406" y="100100"/>
                    <a:pt x="2097571" y="95118"/>
                    <a:pt x="2090511" y="95118"/>
                  </a:cubicBezTo>
                  <a:cubicBezTo>
                    <a:pt x="2083526" y="95118"/>
                    <a:pt x="2078616" y="100100"/>
                    <a:pt x="2078616" y="106645"/>
                  </a:cubicBezTo>
                  <a:cubicBezTo>
                    <a:pt x="2078616" y="113263"/>
                    <a:pt x="2083526" y="118246"/>
                    <a:pt x="2090511" y="118246"/>
                  </a:cubicBezTo>
                  <a:close/>
                  <a:moveTo>
                    <a:pt x="2125082" y="146209"/>
                  </a:moveTo>
                  <a:cubicBezTo>
                    <a:pt x="2143295" y="146209"/>
                    <a:pt x="2151993" y="139589"/>
                    <a:pt x="2158911" y="119585"/>
                  </a:cubicBezTo>
                  <a:lnTo>
                    <a:pt x="2188276" y="35473"/>
                  </a:lnTo>
                  <a:lnTo>
                    <a:pt x="2168797" y="35473"/>
                  </a:lnTo>
                  <a:lnTo>
                    <a:pt x="2149842" y="99282"/>
                  </a:lnTo>
                  <a:lnTo>
                    <a:pt x="2148576" y="99282"/>
                  </a:lnTo>
                  <a:lnTo>
                    <a:pt x="2129545" y="35473"/>
                  </a:lnTo>
                  <a:lnTo>
                    <a:pt x="2109323" y="35473"/>
                  </a:lnTo>
                  <a:lnTo>
                    <a:pt x="2138394" y="117056"/>
                  </a:lnTo>
                  <a:lnTo>
                    <a:pt x="2137424" y="120849"/>
                  </a:lnTo>
                  <a:cubicBezTo>
                    <a:pt x="2135045" y="128509"/>
                    <a:pt x="2130658" y="131484"/>
                    <a:pt x="2122855" y="131484"/>
                  </a:cubicBezTo>
                  <a:cubicBezTo>
                    <a:pt x="2121589" y="131484"/>
                    <a:pt x="2118839" y="131410"/>
                    <a:pt x="2117802" y="131260"/>
                  </a:cubicBezTo>
                  <a:lnTo>
                    <a:pt x="2117802" y="145911"/>
                  </a:lnTo>
                  <a:cubicBezTo>
                    <a:pt x="2118982" y="146134"/>
                    <a:pt x="2123968" y="146209"/>
                    <a:pt x="2125082" y="146209"/>
                  </a:cubicBezTo>
                  <a:close/>
                  <a:moveTo>
                    <a:pt x="2204187" y="116759"/>
                  </a:moveTo>
                  <a:lnTo>
                    <a:pt x="2222619" y="116759"/>
                  </a:lnTo>
                  <a:lnTo>
                    <a:pt x="2222619" y="67304"/>
                  </a:lnTo>
                  <a:cubicBezTo>
                    <a:pt x="2222619" y="57189"/>
                    <a:pt x="2229385" y="49529"/>
                    <a:pt x="2238530" y="49529"/>
                  </a:cubicBezTo>
                  <a:cubicBezTo>
                    <a:pt x="2247598" y="49529"/>
                    <a:pt x="2253251" y="55032"/>
                    <a:pt x="2253251" y="64031"/>
                  </a:cubicBezTo>
                  <a:lnTo>
                    <a:pt x="2253251" y="116759"/>
                  </a:lnTo>
                  <a:lnTo>
                    <a:pt x="2271169" y="116759"/>
                  </a:lnTo>
                  <a:lnTo>
                    <a:pt x="2271169" y="65965"/>
                  </a:lnTo>
                  <a:cubicBezTo>
                    <a:pt x="2271169" y="56669"/>
                    <a:pt x="2277488" y="49529"/>
                    <a:pt x="2287079" y="49529"/>
                  </a:cubicBezTo>
                  <a:cubicBezTo>
                    <a:pt x="2296966" y="49529"/>
                    <a:pt x="2301943" y="54810"/>
                    <a:pt x="2301943" y="65370"/>
                  </a:cubicBezTo>
                  <a:lnTo>
                    <a:pt x="2301943" y="116759"/>
                  </a:lnTo>
                  <a:lnTo>
                    <a:pt x="2320309" y="116759"/>
                  </a:lnTo>
                  <a:lnTo>
                    <a:pt x="2320309" y="60833"/>
                  </a:lnTo>
                  <a:cubicBezTo>
                    <a:pt x="2320309" y="43952"/>
                    <a:pt x="2310498" y="33912"/>
                    <a:pt x="2294216" y="33912"/>
                  </a:cubicBezTo>
                  <a:cubicBezTo>
                    <a:pt x="2282912" y="33912"/>
                    <a:pt x="2273548" y="39712"/>
                    <a:pt x="2269532" y="48562"/>
                  </a:cubicBezTo>
                  <a:lnTo>
                    <a:pt x="2268267" y="48562"/>
                  </a:lnTo>
                  <a:cubicBezTo>
                    <a:pt x="2264850" y="39564"/>
                    <a:pt x="2257038" y="33912"/>
                    <a:pt x="2245819" y="33912"/>
                  </a:cubicBezTo>
                  <a:cubicBezTo>
                    <a:pt x="2235037" y="33912"/>
                    <a:pt x="2226711" y="39415"/>
                    <a:pt x="2223219" y="48562"/>
                  </a:cubicBezTo>
                  <a:lnTo>
                    <a:pt x="2221953" y="48562"/>
                  </a:lnTo>
                  <a:lnTo>
                    <a:pt x="2221953" y="35473"/>
                  </a:lnTo>
                  <a:lnTo>
                    <a:pt x="2204187" y="35473"/>
                  </a:lnTo>
                  <a:lnTo>
                    <a:pt x="2204187" y="116759"/>
                  </a:lnTo>
                  <a:close/>
                  <a:moveTo>
                    <a:pt x="2342909" y="116759"/>
                  </a:moveTo>
                  <a:lnTo>
                    <a:pt x="2361341" y="116759"/>
                  </a:lnTo>
                  <a:lnTo>
                    <a:pt x="2361341" y="4015"/>
                  </a:lnTo>
                  <a:lnTo>
                    <a:pt x="2342909" y="4015"/>
                  </a:lnTo>
                  <a:lnTo>
                    <a:pt x="2342909" y="116759"/>
                  </a:lnTo>
                  <a:close/>
                </a:path>
              </a:pathLst>
            </a:custGeom>
            <a:solidFill>
              <a:srgbClr val="FAFBFC"/>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626" name="Google Shape;626;p68"/>
            <p:cNvSpPr/>
            <p:nvPr/>
          </p:nvSpPr>
          <p:spPr>
            <a:xfrm>
              <a:off x="4969138" y="3464946"/>
              <a:ext cx="127181" cy="3080707"/>
            </a:xfrm>
            <a:custGeom>
              <a:avLst/>
              <a:gdLst/>
              <a:ahLst/>
              <a:cxnLst/>
              <a:rect l="l" t="t" r="r" b="b"/>
              <a:pathLst>
                <a:path w="127181" h="3080707" extrusionOk="0">
                  <a:moveTo>
                    <a:pt x="126847" y="80486"/>
                  </a:moveTo>
                  <a:lnTo>
                    <a:pt x="126847" y="71840"/>
                  </a:lnTo>
                  <a:lnTo>
                    <a:pt x="104210" y="71840"/>
                  </a:lnTo>
                  <a:lnTo>
                    <a:pt x="104210" y="0"/>
                  </a:lnTo>
                  <a:lnTo>
                    <a:pt x="94564" y="0"/>
                  </a:lnTo>
                  <a:lnTo>
                    <a:pt x="70589" y="15562"/>
                  </a:lnTo>
                  <a:lnTo>
                    <a:pt x="70589" y="26047"/>
                  </a:lnTo>
                  <a:lnTo>
                    <a:pt x="93616" y="11156"/>
                  </a:lnTo>
                  <a:lnTo>
                    <a:pt x="94508" y="11156"/>
                  </a:lnTo>
                  <a:lnTo>
                    <a:pt x="94508" y="71840"/>
                  </a:lnTo>
                  <a:lnTo>
                    <a:pt x="70755" y="71840"/>
                  </a:lnTo>
                  <a:lnTo>
                    <a:pt x="70755" y="80486"/>
                  </a:lnTo>
                  <a:lnTo>
                    <a:pt x="126847" y="80486"/>
                  </a:lnTo>
                  <a:close/>
                  <a:moveTo>
                    <a:pt x="70811" y="222548"/>
                  </a:moveTo>
                  <a:lnTo>
                    <a:pt x="70811" y="222883"/>
                  </a:lnTo>
                  <a:lnTo>
                    <a:pt x="80290" y="222883"/>
                  </a:lnTo>
                  <a:lnTo>
                    <a:pt x="80290" y="222548"/>
                  </a:lnTo>
                  <a:cubicBezTo>
                    <a:pt x="80290" y="213066"/>
                    <a:pt x="86423" y="206875"/>
                    <a:pt x="95679" y="206875"/>
                  </a:cubicBezTo>
                  <a:cubicBezTo>
                    <a:pt x="105046" y="206875"/>
                    <a:pt x="111123" y="212565"/>
                    <a:pt x="111123" y="221210"/>
                  </a:cubicBezTo>
                  <a:cubicBezTo>
                    <a:pt x="111123" y="227569"/>
                    <a:pt x="108670" y="231863"/>
                    <a:pt x="98467" y="243297"/>
                  </a:cubicBezTo>
                  <a:lnTo>
                    <a:pt x="71258" y="273585"/>
                  </a:lnTo>
                  <a:lnTo>
                    <a:pt x="71258" y="280389"/>
                  </a:lnTo>
                  <a:lnTo>
                    <a:pt x="122164" y="280389"/>
                  </a:lnTo>
                  <a:lnTo>
                    <a:pt x="122164" y="271465"/>
                  </a:lnTo>
                  <a:lnTo>
                    <a:pt x="85308" y="271465"/>
                  </a:lnTo>
                  <a:lnTo>
                    <a:pt x="85308" y="270517"/>
                  </a:lnTo>
                  <a:lnTo>
                    <a:pt x="104265" y="249879"/>
                  </a:lnTo>
                  <a:cubicBezTo>
                    <a:pt x="117090" y="235879"/>
                    <a:pt x="120881" y="229186"/>
                    <a:pt x="120881" y="220820"/>
                  </a:cubicBezTo>
                  <a:cubicBezTo>
                    <a:pt x="120881" y="207378"/>
                    <a:pt x="110733" y="198230"/>
                    <a:pt x="95958" y="198230"/>
                  </a:cubicBezTo>
                  <a:cubicBezTo>
                    <a:pt x="81294" y="198230"/>
                    <a:pt x="70811" y="208381"/>
                    <a:pt x="70811" y="222548"/>
                  </a:cubicBezTo>
                  <a:close/>
                  <a:moveTo>
                    <a:pt x="86647" y="442977"/>
                  </a:moveTo>
                  <a:lnTo>
                    <a:pt x="95847" y="442977"/>
                  </a:lnTo>
                  <a:cubicBezTo>
                    <a:pt x="106997" y="442977"/>
                    <a:pt x="114079" y="448945"/>
                    <a:pt x="114079" y="458312"/>
                  </a:cubicBezTo>
                  <a:cubicBezTo>
                    <a:pt x="114079" y="467403"/>
                    <a:pt x="107221" y="473096"/>
                    <a:pt x="96181" y="473096"/>
                  </a:cubicBezTo>
                  <a:cubicBezTo>
                    <a:pt x="86144" y="473096"/>
                    <a:pt x="79007" y="467517"/>
                    <a:pt x="78116" y="458931"/>
                  </a:cubicBezTo>
                  <a:lnTo>
                    <a:pt x="68804" y="458931"/>
                  </a:lnTo>
                  <a:cubicBezTo>
                    <a:pt x="69529" y="472819"/>
                    <a:pt x="80569" y="481967"/>
                    <a:pt x="96459" y="481967"/>
                  </a:cubicBezTo>
                  <a:cubicBezTo>
                    <a:pt x="112517" y="481967"/>
                    <a:pt x="124003" y="472201"/>
                    <a:pt x="124003" y="458541"/>
                  </a:cubicBezTo>
                  <a:cubicBezTo>
                    <a:pt x="124003" y="447555"/>
                    <a:pt x="117647" y="440026"/>
                    <a:pt x="106942" y="438626"/>
                  </a:cubicBezTo>
                  <a:lnTo>
                    <a:pt x="106942" y="437732"/>
                  </a:lnTo>
                  <a:cubicBezTo>
                    <a:pt x="115584" y="435618"/>
                    <a:pt x="120658" y="428698"/>
                    <a:pt x="120658" y="418998"/>
                  </a:cubicBezTo>
                  <a:cubicBezTo>
                    <a:pt x="120658" y="406775"/>
                    <a:pt x="110399" y="398132"/>
                    <a:pt x="96013" y="398132"/>
                  </a:cubicBezTo>
                  <a:cubicBezTo>
                    <a:pt x="81126" y="398132"/>
                    <a:pt x="71313" y="406775"/>
                    <a:pt x="70365" y="420721"/>
                  </a:cubicBezTo>
                  <a:lnTo>
                    <a:pt x="79789" y="420721"/>
                  </a:lnTo>
                  <a:cubicBezTo>
                    <a:pt x="80569" y="412077"/>
                    <a:pt x="86590" y="406775"/>
                    <a:pt x="95623" y="406775"/>
                  </a:cubicBezTo>
                  <a:cubicBezTo>
                    <a:pt x="104712" y="406775"/>
                    <a:pt x="110733" y="412192"/>
                    <a:pt x="110733" y="420388"/>
                  </a:cubicBezTo>
                  <a:cubicBezTo>
                    <a:pt x="110733" y="428812"/>
                    <a:pt x="104433" y="434724"/>
                    <a:pt x="95400" y="434724"/>
                  </a:cubicBezTo>
                  <a:lnTo>
                    <a:pt x="86647" y="434724"/>
                  </a:lnTo>
                  <a:lnTo>
                    <a:pt x="86647" y="442977"/>
                  </a:lnTo>
                  <a:close/>
                  <a:moveTo>
                    <a:pt x="105882" y="680195"/>
                  </a:moveTo>
                  <a:lnTo>
                    <a:pt x="114859" y="680195"/>
                  </a:lnTo>
                  <a:lnTo>
                    <a:pt x="114859" y="663184"/>
                  </a:lnTo>
                  <a:lnTo>
                    <a:pt x="127181" y="663184"/>
                  </a:lnTo>
                  <a:lnTo>
                    <a:pt x="127181" y="654541"/>
                  </a:lnTo>
                  <a:lnTo>
                    <a:pt x="114915" y="654541"/>
                  </a:lnTo>
                  <a:lnTo>
                    <a:pt x="114915" y="631666"/>
                  </a:lnTo>
                  <a:lnTo>
                    <a:pt x="105994" y="631666"/>
                  </a:lnTo>
                  <a:lnTo>
                    <a:pt x="105994" y="654646"/>
                  </a:lnTo>
                  <a:lnTo>
                    <a:pt x="79621" y="654646"/>
                  </a:lnTo>
                  <a:lnTo>
                    <a:pt x="79621" y="653922"/>
                  </a:lnTo>
                  <a:lnTo>
                    <a:pt x="106552" y="599710"/>
                  </a:lnTo>
                  <a:lnTo>
                    <a:pt x="96515" y="599710"/>
                  </a:lnTo>
                  <a:lnTo>
                    <a:pt x="69195" y="655207"/>
                  </a:lnTo>
                  <a:lnTo>
                    <a:pt x="69195" y="663184"/>
                  </a:lnTo>
                  <a:lnTo>
                    <a:pt x="105882" y="663184"/>
                  </a:lnTo>
                  <a:lnTo>
                    <a:pt x="105882" y="680195"/>
                  </a:lnTo>
                  <a:close/>
                  <a:moveTo>
                    <a:pt x="95790" y="881716"/>
                  </a:moveTo>
                  <a:cubicBezTo>
                    <a:pt x="112127" y="881716"/>
                    <a:pt x="123223" y="870674"/>
                    <a:pt x="123223" y="854387"/>
                  </a:cubicBezTo>
                  <a:cubicBezTo>
                    <a:pt x="123223" y="838547"/>
                    <a:pt x="112852" y="827447"/>
                    <a:pt x="97965" y="827447"/>
                  </a:cubicBezTo>
                  <a:cubicBezTo>
                    <a:pt x="90884" y="827447"/>
                    <a:pt x="85141" y="829951"/>
                    <a:pt x="81182" y="834749"/>
                  </a:cubicBezTo>
                  <a:lnTo>
                    <a:pt x="80290" y="834749"/>
                  </a:lnTo>
                  <a:lnTo>
                    <a:pt x="82521" y="808485"/>
                  </a:lnTo>
                  <a:lnTo>
                    <a:pt x="118763" y="808485"/>
                  </a:lnTo>
                  <a:lnTo>
                    <a:pt x="118763" y="799613"/>
                  </a:lnTo>
                  <a:lnTo>
                    <a:pt x="74770" y="799613"/>
                  </a:lnTo>
                  <a:lnTo>
                    <a:pt x="70700" y="845068"/>
                  </a:lnTo>
                  <a:lnTo>
                    <a:pt x="80011" y="845068"/>
                  </a:lnTo>
                  <a:cubicBezTo>
                    <a:pt x="83189" y="839385"/>
                    <a:pt x="89155" y="836091"/>
                    <a:pt x="96348" y="836091"/>
                  </a:cubicBezTo>
                  <a:cubicBezTo>
                    <a:pt x="106663" y="836091"/>
                    <a:pt x="113633" y="843564"/>
                    <a:pt x="113633" y="854606"/>
                  </a:cubicBezTo>
                  <a:cubicBezTo>
                    <a:pt x="113633" y="865543"/>
                    <a:pt x="106718" y="872845"/>
                    <a:pt x="96348" y="872845"/>
                  </a:cubicBezTo>
                  <a:cubicBezTo>
                    <a:pt x="86925" y="872845"/>
                    <a:pt x="79732" y="867047"/>
                    <a:pt x="78841" y="858623"/>
                  </a:cubicBezTo>
                  <a:lnTo>
                    <a:pt x="69362" y="858623"/>
                  </a:lnTo>
                  <a:cubicBezTo>
                    <a:pt x="70197" y="872454"/>
                    <a:pt x="80792" y="881716"/>
                    <a:pt x="95790" y="881716"/>
                  </a:cubicBezTo>
                  <a:close/>
                  <a:moveTo>
                    <a:pt x="124059" y="1054176"/>
                  </a:moveTo>
                  <a:cubicBezTo>
                    <a:pt x="124059" y="1039507"/>
                    <a:pt x="113465" y="1028636"/>
                    <a:pt x="99136" y="1028636"/>
                  </a:cubicBezTo>
                  <a:cubicBezTo>
                    <a:pt x="94006" y="1028636"/>
                    <a:pt x="88207" y="1031025"/>
                    <a:pt x="85810" y="1034262"/>
                  </a:cubicBezTo>
                  <a:lnTo>
                    <a:pt x="84974" y="1033814"/>
                  </a:lnTo>
                  <a:cubicBezTo>
                    <a:pt x="85364" y="1032929"/>
                    <a:pt x="85141" y="1033148"/>
                    <a:pt x="87594" y="1029692"/>
                  </a:cubicBezTo>
                  <a:lnTo>
                    <a:pt x="109563" y="999517"/>
                  </a:lnTo>
                  <a:lnTo>
                    <a:pt x="98244" y="999517"/>
                  </a:lnTo>
                  <a:cubicBezTo>
                    <a:pt x="97686" y="1000354"/>
                    <a:pt x="80959" y="1023781"/>
                    <a:pt x="80234" y="1025009"/>
                  </a:cubicBezTo>
                  <a:cubicBezTo>
                    <a:pt x="72539" y="1036213"/>
                    <a:pt x="69362" y="1044752"/>
                    <a:pt x="69362" y="1054176"/>
                  </a:cubicBezTo>
                  <a:cubicBezTo>
                    <a:pt x="69362" y="1070187"/>
                    <a:pt x="80792" y="1081677"/>
                    <a:pt x="96627" y="1081677"/>
                  </a:cubicBezTo>
                  <a:cubicBezTo>
                    <a:pt x="112573" y="1081677"/>
                    <a:pt x="124059" y="1070130"/>
                    <a:pt x="124059" y="1054176"/>
                  </a:cubicBezTo>
                  <a:close/>
                  <a:moveTo>
                    <a:pt x="96683" y="1072919"/>
                  </a:moveTo>
                  <a:cubicBezTo>
                    <a:pt x="86590" y="1072919"/>
                    <a:pt x="78896" y="1064999"/>
                    <a:pt x="78896" y="1054680"/>
                  </a:cubicBezTo>
                  <a:cubicBezTo>
                    <a:pt x="78896" y="1044304"/>
                    <a:pt x="86590" y="1036384"/>
                    <a:pt x="96683" y="1036384"/>
                  </a:cubicBezTo>
                  <a:cubicBezTo>
                    <a:pt x="106831" y="1036384"/>
                    <a:pt x="114525" y="1044304"/>
                    <a:pt x="114525" y="1054680"/>
                  </a:cubicBezTo>
                  <a:cubicBezTo>
                    <a:pt x="114525" y="1064999"/>
                    <a:pt x="106831" y="1072919"/>
                    <a:pt x="96683" y="1072919"/>
                  </a:cubicBezTo>
                  <a:close/>
                  <a:moveTo>
                    <a:pt x="77168" y="1279904"/>
                  </a:moveTo>
                  <a:lnTo>
                    <a:pt x="87650" y="1279904"/>
                  </a:lnTo>
                  <a:lnTo>
                    <a:pt x="123724" y="1208511"/>
                  </a:lnTo>
                  <a:lnTo>
                    <a:pt x="123724" y="1199420"/>
                  </a:lnTo>
                  <a:lnTo>
                    <a:pt x="70031" y="1199420"/>
                  </a:lnTo>
                  <a:lnTo>
                    <a:pt x="70031" y="1208234"/>
                  </a:lnTo>
                  <a:lnTo>
                    <a:pt x="113689" y="1208234"/>
                  </a:lnTo>
                  <a:lnTo>
                    <a:pt x="113689" y="1208958"/>
                  </a:lnTo>
                  <a:lnTo>
                    <a:pt x="77168" y="1279904"/>
                  </a:lnTo>
                  <a:close/>
                  <a:moveTo>
                    <a:pt x="96738" y="1481597"/>
                  </a:moveTo>
                  <a:cubicBezTo>
                    <a:pt x="113465" y="1481597"/>
                    <a:pt x="125063" y="1472002"/>
                    <a:pt x="125063" y="1458275"/>
                  </a:cubicBezTo>
                  <a:cubicBezTo>
                    <a:pt x="125063" y="1448128"/>
                    <a:pt x="118428" y="1439817"/>
                    <a:pt x="108670" y="1437752"/>
                  </a:cubicBezTo>
                  <a:lnTo>
                    <a:pt x="108670" y="1436857"/>
                  </a:lnTo>
                  <a:cubicBezTo>
                    <a:pt x="116866" y="1434572"/>
                    <a:pt x="121829" y="1427709"/>
                    <a:pt x="121829" y="1418951"/>
                  </a:cubicBezTo>
                  <a:cubicBezTo>
                    <a:pt x="121829" y="1406405"/>
                    <a:pt x="111402" y="1397533"/>
                    <a:pt x="96738" y="1397533"/>
                  </a:cubicBezTo>
                  <a:cubicBezTo>
                    <a:pt x="82074" y="1397533"/>
                    <a:pt x="71592" y="1406405"/>
                    <a:pt x="71592" y="1418951"/>
                  </a:cubicBezTo>
                  <a:cubicBezTo>
                    <a:pt x="71592" y="1427709"/>
                    <a:pt x="76665" y="1434629"/>
                    <a:pt x="84750" y="1436857"/>
                  </a:cubicBezTo>
                  <a:lnTo>
                    <a:pt x="84750" y="1437752"/>
                  </a:lnTo>
                  <a:cubicBezTo>
                    <a:pt x="74826" y="1440151"/>
                    <a:pt x="68358" y="1448289"/>
                    <a:pt x="68358" y="1458275"/>
                  </a:cubicBezTo>
                  <a:cubicBezTo>
                    <a:pt x="68358" y="1472002"/>
                    <a:pt x="80011" y="1481597"/>
                    <a:pt x="96738" y="1481597"/>
                  </a:cubicBezTo>
                  <a:close/>
                  <a:moveTo>
                    <a:pt x="96738" y="1433516"/>
                  </a:moveTo>
                  <a:cubicBezTo>
                    <a:pt x="87427" y="1433516"/>
                    <a:pt x="81238" y="1428042"/>
                    <a:pt x="81238" y="1419789"/>
                  </a:cubicBezTo>
                  <a:cubicBezTo>
                    <a:pt x="81238" y="1411593"/>
                    <a:pt x="87427" y="1406129"/>
                    <a:pt x="96738" y="1406129"/>
                  </a:cubicBezTo>
                  <a:cubicBezTo>
                    <a:pt x="106049" y="1406129"/>
                    <a:pt x="112183" y="1411593"/>
                    <a:pt x="112183" y="1419789"/>
                  </a:cubicBezTo>
                  <a:cubicBezTo>
                    <a:pt x="112183" y="1428042"/>
                    <a:pt x="106049" y="1433516"/>
                    <a:pt x="96738" y="1433516"/>
                  </a:cubicBezTo>
                  <a:close/>
                  <a:moveTo>
                    <a:pt x="96738" y="1473058"/>
                  </a:moveTo>
                  <a:cubicBezTo>
                    <a:pt x="85810" y="1473058"/>
                    <a:pt x="78283" y="1466700"/>
                    <a:pt x="78283" y="1457495"/>
                  </a:cubicBezTo>
                  <a:cubicBezTo>
                    <a:pt x="78283" y="1448289"/>
                    <a:pt x="85810" y="1441931"/>
                    <a:pt x="96738" y="1441931"/>
                  </a:cubicBezTo>
                  <a:cubicBezTo>
                    <a:pt x="107667" y="1441931"/>
                    <a:pt x="115194" y="1448289"/>
                    <a:pt x="115194" y="1457495"/>
                  </a:cubicBezTo>
                  <a:cubicBezTo>
                    <a:pt x="115194" y="1466700"/>
                    <a:pt x="107667" y="1473058"/>
                    <a:pt x="96738" y="1473058"/>
                  </a:cubicBezTo>
                  <a:close/>
                  <a:moveTo>
                    <a:pt x="68971" y="1625051"/>
                  </a:moveTo>
                  <a:cubicBezTo>
                    <a:pt x="68971" y="1639778"/>
                    <a:pt x="79510" y="1650591"/>
                    <a:pt x="93895" y="1650591"/>
                  </a:cubicBezTo>
                  <a:cubicBezTo>
                    <a:pt x="98969" y="1650591"/>
                    <a:pt x="104655" y="1648193"/>
                    <a:pt x="107053" y="1644966"/>
                  </a:cubicBezTo>
                  <a:lnTo>
                    <a:pt x="107890" y="1645403"/>
                  </a:lnTo>
                  <a:cubicBezTo>
                    <a:pt x="107388" y="1646298"/>
                    <a:pt x="106997" y="1647022"/>
                    <a:pt x="105158" y="1649535"/>
                  </a:cubicBezTo>
                  <a:lnTo>
                    <a:pt x="83245" y="1679711"/>
                  </a:lnTo>
                  <a:lnTo>
                    <a:pt x="94508" y="1679711"/>
                  </a:lnTo>
                  <a:cubicBezTo>
                    <a:pt x="95121" y="1678873"/>
                    <a:pt x="111792" y="1655446"/>
                    <a:pt x="112517" y="1654218"/>
                  </a:cubicBezTo>
                  <a:cubicBezTo>
                    <a:pt x="120435" y="1642729"/>
                    <a:pt x="123669" y="1634199"/>
                    <a:pt x="123669" y="1625051"/>
                  </a:cubicBezTo>
                  <a:cubicBezTo>
                    <a:pt x="123669" y="1608983"/>
                    <a:pt x="112239" y="1597551"/>
                    <a:pt x="96348" y="1597551"/>
                  </a:cubicBezTo>
                  <a:cubicBezTo>
                    <a:pt x="80457" y="1597551"/>
                    <a:pt x="68971" y="1609097"/>
                    <a:pt x="68971" y="1625051"/>
                  </a:cubicBezTo>
                  <a:close/>
                  <a:moveTo>
                    <a:pt x="96292" y="1606308"/>
                  </a:moveTo>
                  <a:cubicBezTo>
                    <a:pt x="106440" y="1606308"/>
                    <a:pt x="114134" y="1614228"/>
                    <a:pt x="114134" y="1624547"/>
                  </a:cubicBezTo>
                  <a:cubicBezTo>
                    <a:pt x="114134" y="1634923"/>
                    <a:pt x="106440" y="1642843"/>
                    <a:pt x="96292" y="1642843"/>
                  </a:cubicBezTo>
                  <a:cubicBezTo>
                    <a:pt x="86200" y="1642843"/>
                    <a:pt x="78506" y="1634923"/>
                    <a:pt x="78506" y="1624547"/>
                  </a:cubicBezTo>
                  <a:cubicBezTo>
                    <a:pt x="78506" y="1614228"/>
                    <a:pt x="86200" y="1606308"/>
                    <a:pt x="96292" y="1606308"/>
                  </a:cubicBezTo>
                  <a:close/>
                  <a:moveTo>
                    <a:pt x="56259" y="1879614"/>
                  </a:moveTo>
                  <a:lnTo>
                    <a:pt x="56259" y="1870970"/>
                  </a:lnTo>
                  <a:lnTo>
                    <a:pt x="33621" y="1870970"/>
                  </a:lnTo>
                  <a:lnTo>
                    <a:pt x="33621" y="1799129"/>
                  </a:lnTo>
                  <a:lnTo>
                    <a:pt x="23975" y="1799129"/>
                  </a:lnTo>
                  <a:lnTo>
                    <a:pt x="0" y="1814693"/>
                  </a:lnTo>
                  <a:lnTo>
                    <a:pt x="0" y="1825174"/>
                  </a:lnTo>
                  <a:lnTo>
                    <a:pt x="23027" y="1810286"/>
                  </a:lnTo>
                  <a:lnTo>
                    <a:pt x="23920" y="1810286"/>
                  </a:lnTo>
                  <a:lnTo>
                    <a:pt x="23920" y="1870970"/>
                  </a:lnTo>
                  <a:lnTo>
                    <a:pt x="167" y="1870970"/>
                  </a:lnTo>
                  <a:lnTo>
                    <a:pt x="167" y="1879614"/>
                  </a:lnTo>
                  <a:lnTo>
                    <a:pt x="56259" y="1879614"/>
                  </a:lnTo>
                  <a:close/>
                  <a:moveTo>
                    <a:pt x="96515" y="1881451"/>
                  </a:moveTo>
                  <a:cubicBezTo>
                    <a:pt x="113968" y="1881451"/>
                    <a:pt x="123669" y="1866506"/>
                    <a:pt x="123669" y="1839395"/>
                  </a:cubicBezTo>
                  <a:cubicBezTo>
                    <a:pt x="123669" y="1812294"/>
                    <a:pt x="113968" y="1797339"/>
                    <a:pt x="96515" y="1797339"/>
                  </a:cubicBezTo>
                  <a:cubicBezTo>
                    <a:pt x="79007" y="1797339"/>
                    <a:pt x="69362" y="1812294"/>
                    <a:pt x="69362" y="1839395"/>
                  </a:cubicBezTo>
                  <a:cubicBezTo>
                    <a:pt x="69362" y="1866506"/>
                    <a:pt x="79007" y="1881451"/>
                    <a:pt x="96515" y="1881451"/>
                  </a:cubicBezTo>
                  <a:close/>
                  <a:moveTo>
                    <a:pt x="79120" y="1839395"/>
                  </a:moveTo>
                  <a:cubicBezTo>
                    <a:pt x="79120" y="1817539"/>
                    <a:pt x="85141" y="1806040"/>
                    <a:pt x="96515" y="1806040"/>
                  </a:cubicBezTo>
                  <a:cubicBezTo>
                    <a:pt x="104099" y="1806040"/>
                    <a:pt x="109339" y="1811180"/>
                    <a:pt x="111960" y="1821156"/>
                  </a:cubicBezTo>
                  <a:lnTo>
                    <a:pt x="79510" y="1848267"/>
                  </a:lnTo>
                  <a:cubicBezTo>
                    <a:pt x="79286" y="1845535"/>
                    <a:pt x="79120" y="1842575"/>
                    <a:pt x="79120" y="1839395"/>
                  </a:cubicBezTo>
                  <a:close/>
                  <a:moveTo>
                    <a:pt x="96515" y="1872750"/>
                  </a:moveTo>
                  <a:cubicBezTo>
                    <a:pt x="88932" y="1872750"/>
                    <a:pt x="83747" y="1867620"/>
                    <a:pt x="81126" y="1857748"/>
                  </a:cubicBezTo>
                  <a:lnTo>
                    <a:pt x="113465" y="1830419"/>
                  </a:lnTo>
                  <a:cubicBezTo>
                    <a:pt x="113744" y="1833208"/>
                    <a:pt x="113855" y="1836168"/>
                    <a:pt x="113855" y="1839395"/>
                  </a:cubicBezTo>
                  <a:cubicBezTo>
                    <a:pt x="113855" y="1861204"/>
                    <a:pt x="107890" y="1872750"/>
                    <a:pt x="96515" y="1872750"/>
                  </a:cubicBezTo>
                  <a:close/>
                  <a:moveTo>
                    <a:pt x="56259" y="2079517"/>
                  </a:moveTo>
                  <a:lnTo>
                    <a:pt x="56259" y="2070874"/>
                  </a:lnTo>
                  <a:lnTo>
                    <a:pt x="33621" y="2070874"/>
                  </a:lnTo>
                  <a:lnTo>
                    <a:pt x="33621" y="1999032"/>
                  </a:lnTo>
                  <a:lnTo>
                    <a:pt x="23975" y="1999032"/>
                  </a:lnTo>
                  <a:lnTo>
                    <a:pt x="0" y="2014596"/>
                  </a:lnTo>
                  <a:lnTo>
                    <a:pt x="0" y="2025077"/>
                  </a:lnTo>
                  <a:lnTo>
                    <a:pt x="23027" y="2010189"/>
                  </a:lnTo>
                  <a:lnTo>
                    <a:pt x="23920" y="2010189"/>
                  </a:lnTo>
                  <a:lnTo>
                    <a:pt x="23920" y="2070874"/>
                  </a:lnTo>
                  <a:lnTo>
                    <a:pt x="167" y="2070874"/>
                  </a:lnTo>
                  <a:lnTo>
                    <a:pt x="167" y="2079517"/>
                  </a:lnTo>
                  <a:lnTo>
                    <a:pt x="56259" y="2079517"/>
                  </a:lnTo>
                  <a:close/>
                  <a:moveTo>
                    <a:pt x="126847" y="2079517"/>
                  </a:moveTo>
                  <a:lnTo>
                    <a:pt x="126847" y="2070874"/>
                  </a:lnTo>
                  <a:lnTo>
                    <a:pt x="104210" y="2070874"/>
                  </a:lnTo>
                  <a:lnTo>
                    <a:pt x="104210" y="1999032"/>
                  </a:lnTo>
                  <a:lnTo>
                    <a:pt x="94564" y="1999032"/>
                  </a:lnTo>
                  <a:lnTo>
                    <a:pt x="70589" y="2014596"/>
                  </a:lnTo>
                  <a:lnTo>
                    <a:pt x="70589" y="2025077"/>
                  </a:lnTo>
                  <a:lnTo>
                    <a:pt x="93616" y="2010189"/>
                  </a:lnTo>
                  <a:lnTo>
                    <a:pt x="94508" y="2010189"/>
                  </a:lnTo>
                  <a:lnTo>
                    <a:pt x="94508" y="2070874"/>
                  </a:lnTo>
                  <a:lnTo>
                    <a:pt x="70755" y="2070874"/>
                  </a:lnTo>
                  <a:lnTo>
                    <a:pt x="70755" y="2079517"/>
                  </a:lnTo>
                  <a:lnTo>
                    <a:pt x="126847" y="2079517"/>
                  </a:lnTo>
                  <a:close/>
                  <a:moveTo>
                    <a:pt x="56259" y="2279420"/>
                  </a:moveTo>
                  <a:lnTo>
                    <a:pt x="56259" y="2270777"/>
                  </a:lnTo>
                  <a:lnTo>
                    <a:pt x="33621" y="2270777"/>
                  </a:lnTo>
                  <a:lnTo>
                    <a:pt x="33621" y="2198935"/>
                  </a:lnTo>
                  <a:lnTo>
                    <a:pt x="23975" y="2198935"/>
                  </a:lnTo>
                  <a:lnTo>
                    <a:pt x="0" y="2214499"/>
                  </a:lnTo>
                  <a:lnTo>
                    <a:pt x="0" y="2224980"/>
                  </a:lnTo>
                  <a:lnTo>
                    <a:pt x="23027" y="2210092"/>
                  </a:lnTo>
                  <a:lnTo>
                    <a:pt x="23920" y="2210092"/>
                  </a:lnTo>
                  <a:lnTo>
                    <a:pt x="23920" y="2270777"/>
                  </a:lnTo>
                  <a:lnTo>
                    <a:pt x="167" y="2270777"/>
                  </a:lnTo>
                  <a:lnTo>
                    <a:pt x="167" y="2279420"/>
                  </a:lnTo>
                  <a:lnTo>
                    <a:pt x="56259" y="2279420"/>
                  </a:lnTo>
                  <a:close/>
                  <a:moveTo>
                    <a:pt x="70811" y="2221582"/>
                  </a:moveTo>
                  <a:lnTo>
                    <a:pt x="70811" y="2221915"/>
                  </a:lnTo>
                  <a:lnTo>
                    <a:pt x="80290" y="2221915"/>
                  </a:lnTo>
                  <a:lnTo>
                    <a:pt x="80290" y="2221582"/>
                  </a:lnTo>
                  <a:cubicBezTo>
                    <a:pt x="80290" y="2212100"/>
                    <a:pt x="86423" y="2205903"/>
                    <a:pt x="95679" y="2205903"/>
                  </a:cubicBezTo>
                  <a:cubicBezTo>
                    <a:pt x="105046" y="2205903"/>
                    <a:pt x="111123" y="2211596"/>
                    <a:pt x="111123" y="2220239"/>
                  </a:cubicBezTo>
                  <a:cubicBezTo>
                    <a:pt x="111123" y="2226598"/>
                    <a:pt x="108670" y="2230891"/>
                    <a:pt x="98467" y="2242333"/>
                  </a:cubicBezTo>
                  <a:lnTo>
                    <a:pt x="71258" y="2272614"/>
                  </a:lnTo>
                  <a:lnTo>
                    <a:pt x="71258" y="2279420"/>
                  </a:lnTo>
                  <a:lnTo>
                    <a:pt x="122164" y="2279420"/>
                  </a:lnTo>
                  <a:lnTo>
                    <a:pt x="122164" y="2270491"/>
                  </a:lnTo>
                  <a:lnTo>
                    <a:pt x="85308" y="2270491"/>
                  </a:lnTo>
                  <a:lnTo>
                    <a:pt x="85308" y="2269549"/>
                  </a:lnTo>
                  <a:lnTo>
                    <a:pt x="104265" y="2248911"/>
                  </a:lnTo>
                  <a:cubicBezTo>
                    <a:pt x="117090" y="2234908"/>
                    <a:pt x="120881" y="2228216"/>
                    <a:pt x="120881" y="2219849"/>
                  </a:cubicBezTo>
                  <a:cubicBezTo>
                    <a:pt x="120881" y="2206408"/>
                    <a:pt x="110733" y="2197260"/>
                    <a:pt x="95958" y="2197260"/>
                  </a:cubicBezTo>
                  <a:cubicBezTo>
                    <a:pt x="81294" y="2197260"/>
                    <a:pt x="70811" y="2207417"/>
                    <a:pt x="70811" y="2221582"/>
                  </a:cubicBezTo>
                  <a:close/>
                  <a:moveTo>
                    <a:pt x="56259" y="2479323"/>
                  </a:moveTo>
                  <a:lnTo>
                    <a:pt x="56259" y="2470680"/>
                  </a:lnTo>
                  <a:lnTo>
                    <a:pt x="33621" y="2470680"/>
                  </a:lnTo>
                  <a:lnTo>
                    <a:pt x="33621" y="2398839"/>
                  </a:lnTo>
                  <a:lnTo>
                    <a:pt x="23975" y="2398839"/>
                  </a:lnTo>
                  <a:lnTo>
                    <a:pt x="0" y="2414402"/>
                  </a:lnTo>
                  <a:lnTo>
                    <a:pt x="0" y="2424883"/>
                  </a:lnTo>
                  <a:lnTo>
                    <a:pt x="23027" y="2409995"/>
                  </a:lnTo>
                  <a:lnTo>
                    <a:pt x="23920" y="2409995"/>
                  </a:lnTo>
                  <a:lnTo>
                    <a:pt x="23920" y="2470680"/>
                  </a:lnTo>
                  <a:lnTo>
                    <a:pt x="167" y="2470680"/>
                  </a:lnTo>
                  <a:lnTo>
                    <a:pt x="167" y="2479323"/>
                  </a:lnTo>
                  <a:lnTo>
                    <a:pt x="56259" y="2479323"/>
                  </a:lnTo>
                  <a:close/>
                  <a:moveTo>
                    <a:pt x="86647" y="2442008"/>
                  </a:moveTo>
                  <a:lnTo>
                    <a:pt x="95847" y="2442008"/>
                  </a:lnTo>
                  <a:cubicBezTo>
                    <a:pt x="106997" y="2442008"/>
                    <a:pt x="114079" y="2447976"/>
                    <a:pt x="114079" y="2457343"/>
                  </a:cubicBezTo>
                  <a:cubicBezTo>
                    <a:pt x="114079" y="2466434"/>
                    <a:pt x="107221" y="2472127"/>
                    <a:pt x="96181" y="2472127"/>
                  </a:cubicBezTo>
                  <a:cubicBezTo>
                    <a:pt x="86144" y="2472127"/>
                    <a:pt x="79007" y="2466548"/>
                    <a:pt x="78116" y="2457962"/>
                  </a:cubicBezTo>
                  <a:lnTo>
                    <a:pt x="68804" y="2457962"/>
                  </a:lnTo>
                  <a:cubicBezTo>
                    <a:pt x="69529" y="2471851"/>
                    <a:pt x="80569" y="2480999"/>
                    <a:pt x="96459" y="2480999"/>
                  </a:cubicBezTo>
                  <a:cubicBezTo>
                    <a:pt x="112517" y="2480999"/>
                    <a:pt x="124003" y="2471232"/>
                    <a:pt x="124003" y="2457572"/>
                  </a:cubicBezTo>
                  <a:cubicBezTo>
                    <a:pt x="124003" y="2446587"/>
                    <a:pt x="117647" y="2439057"/>
                    <a:pt x="106942" y="2437658"/>
                  </a:cubicBezTo>
                  <a:lnTo>
                    <a:pt x="106942" y="2436763"/>
                  </a:lnTo>
                  <a:cubicBezTo>
                    <a:pt x="115584" y="2434650"/>
                    <a:pt x="120658" y="2427729"/>
                    <a:pt x="120658" y="2418029"/>
                  </a:cubicBezTo>
                  <a:cubicBezTo>
                    <a:pt x="120658" y="2405807"/>
                    <a:pt x="110399" y="2397163"/>
                    <a:pt x="96013" y="2397163"/>
                  </a:cubicBezTo>
                  <a:cubicBezTo>
                    <a:pt x="81126" y="2397163"/>
                    <a:pt x="71313" y="2405807"/>
                    <a:pt x="70365" y="2419752"/>
                  </a:cubicBezTo>
                  <a:lnTo>
                    <a:pt x="79789" y="2419752"/>
                  </a:lnTo>
                  <a:cubicBezTo>
                    <a:pt x="80569" y="2411109"/>
                    <a:pt x="86590" y="2405807"/>
                    <a:pt x="95623" y="2405807"/>
                  </a:cubicBezTo>
                  <a:cubicBezTo>
                    <a:pt x="104712" y="2405807"/>
                    <a:pt x="110733" y="2411223"/>
                    <a:pt x="110733" y="2419419"/>
                  </a:cubicBezTo>
                  <a:cubicBezTo>
                    <a:pt x="110733" y="2427843"/>
                    <a:pt x="104433" y="2433755"/>
                    <a:pt x="95400" y="2433755"/>
                  </a:cubicBezTo>
                  <a:lnTo>
                    <a:pt x="86647" y="2433755"/>
                  </a:lnTo>
                  <a:lnTo>
                    <a:pt x="86647" y="2442008"/>
                  </a:lnTo>
                  <a:close/>
                  <a:moveTo>
                    <a:pt x="56259" y="2679226"/>
                  </a:moveTo>
                  <a:lnTo>
                    <a:pt x="56259" y="2670583"/>
                  </a:lnTo>
                  <a:lnTo>
                    <a:pt x="33621" y="2670583"/>
                  </a:lnTo>
                  <a:lnTo>
                    <a:pt x="33621" y="2598742"/>
                  </a:lnTo>
                  <a:lnTo>
                    <a:pt x="23975" y="2598742"/>
                  </a:lnTo>
                  <a:lnTo>
                    <a:pt x="0" y="2614305"/>
                  </a:lnTo>
                  <a:lnTo>
                    <a:pt x="0" y="2624786"/>
                  </a:lnTo>
                  <a:lnTo>
                    <a:pt x="23027" y="2609898"/>
                  </a:lnTo>
                  <a:lnTo>
                    <a:pt x="23920" y="2609898"/>
                  </a:lnTo>
                  <a:lnTo>
                    <a:pt x="23920" y="2670583"/>
                  </a:lnTo>
                  <a:lnTo>
                    <a:pt x="167" y="2670583"/>
                  </a:lnTo>
                  <a:lnTo>
                    <a:pt x="167" y="2679226"/>
                  </a:lnTo>
                  <a:lnTo>
                    <a:pt x="56259" y="2679226"/>
                  </a:lnTo>
                  <a:close/>
                  <a:moveTo>
                    <a:pt x="105882" y="2679226"/>
                  </a:moveTo>
                  <a:lnTo>
                    <a:pt x="114859" y="2679226"/>
                  </a:lnTo>
                  <a:lnTo>
                    <a:pt x="114859" y="2662216"/>
                  </a:lnTo>
                  <a:lnTo>
                    <a:pt x="127181" y="2662216"/>
                  </a:lnTo>
                  <a:lnTo>
                    <a:pt x="127181" y="2653572"/>
                  </a:lnTo>
                  <a:lnTo>
                    <a:pt x="114915" y="2653572"/>
                  </a:lnTo>
                  <a:lnTo>
                    <a:pt x="114915" y="2630698"/>
                  </a:lnTo>
                  <a:lnTo>
                    <a:pt x="105994" y="2630698"/>
                  </a:lnTo>
                  <a:lnTo>
                    <a:pt x="105994" y="2653677"/>
                  </a:lnTo>
                  <a:lnTo>
                    <a:pt x="79621" y="2653677"/>
                  </a:lnTo>
                  <a:lnTo>
                    <a:pt x="79621" y="2652953"/>
                  </a:lnTo>
                  <a:lnTo>
                    <a:pt x="106552" y="2598742"/>
                  </a:lnTo>
                  <a:lnTo>
                    <a:pt x="96515" y="2598742"/>
                  </a:lnTo>
                  <a:lnTo>
                    <a:pt x="69195" y="2654238"/>
                  </a:lnTo>
                  <a:lnTo>
                    <a:pt x="69195" y="2662216"/>
                  </a:lnTo>
                  <a:lnTo>
                    <a:pt x="105882" y="2662216"/>
                  </a:lnTo>
                  <a:lnTo>
                    <a:pt x="105882" y="2679226"/>
                  </a:lnTo>
                  <a:close/>
                  <a:moveTo>
                    <a:pt x="56259" y="2879129"/>
                  </a:moveTo>
                  <a:lnTo>
                    <a:pt x="56259" y="2870486"/>
                  </a:lnTo>
                  <a:lnTo>
                    <a:pt x="33621" y="2870486"/>
                  </a:lnTo>
                  <a:lnTo>
                    <a:pt x="33621" y="2798645"/>
                  </a:lnTo>
                  <a:lnTo>
                    <a:pt x="23975" y="2798645"/>
                  </a:lnTo>
                  <a:lnTo>
                    <a:pt x="0" y="2814208"/>
                  </a:lnTo>
                  <a:lnTo>
                    <a:pt x="0" y="2824689"/>
                  </a:lnTo>
                  <a:lnTo>
                    <a:pt x="23027" y="2809801"/>
                  </a:lnTo>
                  <a:lnTo>
                    <a:pt x="23920" y="2809801"/>
                  </a:lnTo>
                  <a:lnTo>
                    <a:pt x="23920" y="2870486"/>
                  </a:lnTo>
                  <a:lnTo>
                    <a:pt x="167" y="2870486"/>
                  </a:lnTo>
                  <a:lnTo>
                    <a:pt x="167" y="2879129"/>
                  </a:lnTo>
                  <a:lnTo>
                    <a:pt x="56259" y="2879129"/>
                  </a:lnTo>
                  <a:close/>
                  <a:moveTo>
                    <a:pt x="95790" y="2880748"/>
                  </a:moveTo>
                  <a:cubicBezTo>
                    <a:pt x="112127" y="2880748"/>
                    <a:pt x="123223" y="2869705"/>
                    <a:pt x="123223" y="2853418"/>
                  </a:cubicBezTo>
                  <a:cubicBezTo>
                    <a:pt x="123223" y="2837578"/>
                    <a:pt x="112852" y="2826479"/>
                    <a:pt x="97965" y="2826479"/>
                  </a:cubicBezTo>
                  <a:cubicBezTo>
                    <a:pt x="90884" y="2826479"/>
                    <a:pt x="85141" y="2828982"/>
                    <a:pt x="81182" y="2833780"/>
                  </a:cubicBezTo>
                  <a:lnTo>
                    <a:pt x="80290" y="2833780"/>
                  </a:lnTo>
                  <a:lnTo>
                    <a:pt x="82521" y="2807516"/>
                  </a:lnTo>
                  <a:lnTo>
                    <a:pt x="118763" y="2807516"/>
                  </a:lnTo>
                  <a:lnTo>
                    <a:pt x="118763" y="2798645"/>
                  </a:lnTo>
                  <a:lnTo>
                    <a:pt x="74770" y="2798645"/>
                  </a:lnTo>
                  <a:lnTo>
                    <a:pt x="70700" y="2844099"/>
                  </a:lnTo>
                  <a:lnTo>
                    <a:pt x="80011" y="2844099"/>
                  </a:lnTo>
                  <a:cubicBezTo>
                    <a:pt x="83189" y="2838416"/>
                    <a:pt x="89155" y="2835122"/>
                    <a:pt x="96348" y="2835122"/>
                  </a:cubicBezTo>
                  <a:cubicBezTo>
                    <a:pt x="106663" y="2835122"/>
                    <a:pt x="113633" y="2842595"/>
                    <a:pt x="113633" y="2853637"/>
                  </a:cubicBezTo>
                  <a:cubicBezTo>
                    <a:pt x="113633" y="2864575"/>
                    <a:pt x="106718" y="2871876"/>
                    <a:pt x="96348" y="2871876"/>
                  </a:cubicBezTo>
                  <a:cubicBezTo>
                    <a:pt x="86925" y="2871876"/>
                    <a:pt x="79732" y="2866079"/>
                    <a:pt x="78841" y="2857654"/>
                  </a:cubicBezTo>
                  <a:lnTo>
                    <a:pt x="69362" y="2857654"/>
                  </a:lnTo>
                  <a:cubicBezTo>
                    <a:pt x="70197" y="2871485"/>
                    <a:pt x="80792" y="2880748"/>
                    <a:pt x="95790" y="2880748"/>
                  </a:cubicBezTo>
                  <a:close/>
                  <a:moveTo>
                    <a:pt x="56259" y="3079033"/>
                  </a:moveTo>
                  <a:lnTo>
                    <a:pt x="56259" y="3070389"/>
                  </a:lnTo>
                  <a:lnTo>
                    <a:pt x="33621" y="3070389"/>
                  </a:lnTo>
                  <a:lnTo>
                    <a:pt x="33621" y="2998548"/>
                  </a:lnTo>
                  <a:lnTo>
                    <a:pt x="23975" y="2998548"/>
                  </a:lnTo>
                  <a:lnTo>
                    <a:pt x="0" y="3014112"/>
                  </a:lnTo>
                  <a:lnTo>
                    <a:pt x="0" y="3024592"/>
                  </a:lnTo>
                  <a:lnTo>
                    <a:pt x="23027" y="3009704"/>
                  </a:lnTo>
                  <a:lnTo>
                    <a:pt x="23920" y="3009704"/>
                  </a:lnTo>
                  <a:lnTo>
                    <a:pt x="23920" y="3070389"/>
                  </a:lnTo>
                  <a:lnTo>
                    <a:pt x="167" y="3070389"/>
                  </a:lnTo>
                  <a:lnTo>
                    <a:pt x="167" y="3079033"/>
                  </a:lnTo>
                  <a:lnTo>
                    <a:pt x="56259" y="3079033"/>
                  </a:lnTo>
                  <a:close/>
                  <a:moveTo>
                    <a:pt x="124059" y="3053207"/>
                  </a:moveTo>
                  <a:cubicBezTo>
                    <a:pt x="124059" y="3038538"/>
                    <a:pt x="113465" y="3027667"/>
                    <a:pt x="99136" y="3027667"/>
                  </a:cubicBezTo>
                  <a:cubicBezTo>
                    <a:pt x="94006" y="3027667"/>
                    <a:pt x="88207" y="3030056"/>
                    <a:pt x="85810" y="3033293"/>
                  </a:cubicBezTo>
                  <a:lnTo>
                    <a:pt x="84974" y="3032845"/>
                  </a:lnTo>
                  <a:cubicBezTo>
                    <a:pt x="85364" y="3031960"/>
                    <a:pt x="85141" y="3032179"/>
                    <a:pt x="87594" y="3028724"/>
                  </a:cubicBezTo>
                  <a:lnTo>
                    <a:pt x="109563" y="2998548"/>
                  </a:lnTo>
                  <a:lnTo>
                    <a:pt x="98244" y="2998548"/>
                  </a:lnTo>
                  <a:cubicBezTo>
                    <a:pt x="97686" y="2999385"/>
                    <a:pt x="80959" y="3022812"/>
                    <a:pt x="80234" y="3024040"/>
                  </a:cubicBezTo>
                  <a:cubicBezTo>
                    <a:pt x="72539" y="3035244"/>
                    <a:pt x="69362" y="3043783"/>
                    <a:pt x="69362" y="3053207"/>
                  </a:cubicBezTo>
                  <a:cubicBezTo>
                    <a:pt x="69362" y="3069218"/>
                    <a:pt x="80792" y="3080708"/>
                    <a:pt x="96627" y="3080708"/>
                  </a:cubicBezTo>
                  <a:cubicBezTo>
                    <a:pt x="112573" y="3080708"/>
                    <a:pt x="124059" y="3069161"/>
                    <a:pt x="124059" y="3053207"/>
                  </a:cubicBezTo>
                  <a:close/>
                  <a:moveTo>
                    <a:pt x="96683" y="3071950"/>
                  </a:moveTo>
                  <a:cubicBezTo>
                    <a:pt x="86590" y="3071950"/>
                    <a:pt x="78896" y="3064030"/>
                    <a:pt x="78896" y="3053711"/>
                  </a:cubicBezTo>
                  <a:cubicBezTo>
                    <a:pt x="78896" y="3043336"/>
                    <a:pt x="86590" y="3035416"/>
                    <a:pt x="96683" y="3035416"/>
                  </a:cubicBezTo>
                  <a:cubicBezTo>
                    <a:pt x="106831" y="3035416"/>
                    <a:pt x="114525" y="3043336"/>
                    <a:pt x="114525" y="3053711"/>
                  </a:cubicBezTo>
                  <a:cubicBezTo>
                    <a:pt x="114525" y="3064030"/>
                    <a:pt x="106831" y="3071950"/>
                    <a:pt x="96683" y="3071950"/>
                  </a:cubicBezTo>
                  <a:close/>
                </a:path>
              </a:pathLst>
            </a:custGeom>
            <a:solidFill>
              <a:srgbClr val="586069"/>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627" name="Google Shape;627;p68"/>
            <p:cNvSpPr/>
            <p:nvPr/>
          </p:nvSpPr>
          <p:spPr>
            <a:xfrm>
              <a:off x="5262233" y="3483799"/>
              <a:ext cx="263674" cy="262651"/>
            </a:xfrm>
            <a:custGeom>
              <a:avLst/>
              <a:gdLst/>
              <a:ahLst/>
              <a:cxnLst/>
              <a:rect l="l" t="t" r="r" b="b"/>
              <a:pathLst>
                <a:path w="263674" h="262651" extrusionOk="0">
                  <a:moveTo>
                    <a:pt x="1446" y="61633"/>
                  </a:moveTo>
                  <a:lnTo>
                    <a:pt x="10934" y="61633"/>
                  </a:lnTo>
                  <a:lnTo>
                    <a:pt x="10934" y="25992"/>
                  </a:lnTo>
                  <a:cubicBezTo>
                    <a:pt x="10934" y="15673"/>
                    <a:pt x="17623" y="8702"/>
                    <a:pt x="27596" y="8702"/>
                  </a:cubicBezTo>
                  <a:cubicBezTo>
                    <a:pt x="37026" y="8702"/>
                    <a:pt x="41480" y="13832"/>
                    <a:pt x="41480" y="24765"/>
                  </a:cubicBezTo>
                  <a:lnTo>
                    <a:pt x="41480" y="61633"/>
                  </a:lnTo>
                  <a:lnTo>
                    <a:pt x="50967" y="61633"/>
                  </a:lnTo>
                  <a:lnTo>
                    <a:pt x="50967" y="22366"/>
                  </a:lnTo>
                  <a:cubicBezTo>
                    <a:pt x="50967" y="7865"/>
                    <a:pt x="43830" y="0"/>
                    <a:pt x="30670" y="0"/>
                  </a:cubicBezTo>
                  <a:cubicBezTo>
                    <a:pt x="21468" y="0"/>
                    <a:pt x="14550" y="4239"/>
                    <a:pt x="11324" y="11769"/>
                  </a:cubicBezTo>
                  <a:lnTo>
                    <a:pt x="10534" y="11769"/>
                  </a:lnTo>
                  <a:lnTo>
                    <a:pt x="10534" y="1116"/>
                  </a:lnTo>
                  <a:lnTo>
                    <a:pt x="1446" y="1116"/>
                  </a:lnTo>
                  <a:lnTo>
                    <a:pt x="1446" y="61633"/>
                  </a:lnTo>
                  <a:close/>
                  <a:moveTo>
                    <a:pt x="90658" y="62692"/>
                  </a:moveTo>
                  <a:cubicBezTo>
                    <a:pt x="99469" y="62692"/>
                    <a:pt x="106054" y="59068"/>
                    <a:pt x="108947" y="52597"/>
                  </a:cubicBezTo>
                  <a:lnTo>
                    <a:pt x="109899" y="52597"/>
                  </a:lnTo>
                  <a:lnTo>
                    <a:pt x="109899" y="61689"/>
                  </a:lnTo>
                  <a:lnTo>
                    <a:pt x="118929" y="61689"/>
                  </a:lnTo>
                  <a:lnTo>
                    <a:pt x="118929" y="20246"/>
                  </a:lnTo>
                  <a:cubicBezTo>
                    <a:pt x="118929" y="7641"/>
                    <a:pt x="110793" y="390"/>
                    <a:pt x="96576" y="390"/>
                  </a:cubicBezTo>
                  <a:cubicBezTo>
                    <a:pt x="84196" y="390"/>
                    <a:pt x="74823" y="7028"/>
                    <a:pt x="73710" y="16733"/>
                  </a:cubicBezTo>
                  <a:lnTo>
                    <a:pt x="83026" y="16733"/>
                  </a:lnTo>
                  <a:cubicBezTo>
                    <a:pt x="84586" y="11546"/>
                    <a:pt x="89487" y="8589"/>
                    <a:pt x="96462" y="8589"/>
                  </a:cubicBezTo>
                  <a:cubicBezTo>
                    <a:pt x="104884" y="8589"/>
                    <a:pt x="109508" y="12773"/>
                    <a:pt x="109508" y="20359"/>
                  </a:cubicBezTo>
                  <a:lnTo>
                    <a:pt x="109508" y="25825"/>
                  </a:lnTo>
                  <a:lnTo>
                    <a:pt x="92894" y="26661"/>
                  </a:lnTo>
                  <a:cubicBezTo>
                    <a:pt x="79124" y="27386"/>
                    <a:pt x="71426" y="33745"/>
                    <a:pt x="71426" y="44454"/>
                  </a:cubicBezTo>
                  <a:cubicBezTo>
                    <a:pt x="71426" y="55442"/>
                    <a:pt x="79124" y="62692"/>
                    <a:pt x="90658" y="62692"/>
                  </a:cubicBezTo>
                  <a:close/>
                  <a:moveTo>
                    <a:pt x="93398" y="54382"/>
                  </a:moveTo>
                  <a:cubicBezTo>
                    <a:pt x="85757" y="54382"/>
                    <a:pt x="81018" y="50477"/>
                    <a:pt x="81018" y="44120"/>
                  </a:cubicBezTo>
                  <a:cubicBezTo>
                    <a:pt x="81018" y="37816"/>
                    <a:pt x="85481" y="34191"/>
                    <a:pt x="93950" y="33801"/>
                  </a:cubicBezTo>
                  <a:lnTo>
                    <a:pt x="109508" y="33075"/>
                  </a:lnTo>
                  <a:lnTo>
                    <a:pt x="109508" y="40215"/>
                  </a:lnTo>
                  <a:cubicBezTo>
                    <a:pt x="109508" y="48302"/>
                    <a:pt x="102533" y="54382"/>
                    <a:pt x="93398" y="54382"/>
                  </a:cubicBezTo>
                  <a:close/>
                  <a:moveTo>
                    <a:pt x="196540" y="17068"/>
                  </a:moveTo>
                  <a:cubicBezTo>
                    <a:pt x="196540" y="5856"/>
                    <a:pt x="192134" y="0"/>
                    <a:pt x="183722" y="0"/>
                  </a:cubicBezTo>
                  <a:cubicBezTo>
                    <a:pt x="177642" y="0"/>
                    <a:pt x="172789" y="3681"/>
                    <a:pt x="171228" y="9482"/>
                  </a:cubicBezTo>
                  <a:lnTo>
                    <a:pt x="170229" y="9482"/>
                  </a:lnTo>
                  <a:cubicBezTo>
                    <a:pt x="168944" y="3514"/>
                    <a:pt x="164929" y="0"/>
                    <a:pt x="159238" y="0"/>
                  </a:cubicBezTo>
                  <a:cubicBezTo>
                    <a:pt x="153557" y="0"/>
                    <a:pt x="149208" y="3570"/>
                    <a:pt x="147705" y="9650"/>
                  </a:cubicBezTo>
                  <a:lnTo>
                    <a:pt x="146696" y="9650"/>
                  </a:lnTo>
                  <a:lnTo>
                    <a:pt x="146696" y="1116"/>
                  </a:lnTo>
                  <a:lnTo>
                    <a:pt x="138218" y="1116"/>
                  </a:lnTo>
                  <a:lnTo>
                    <a:pt x="138218" y="61633"/>
                  </a:lnTo>
                  <a:lnTo>
                    <a:pt x="146753" y="61633"/>
                  </a:lnTo>
                  <a:lnTo>
                    <a:pt x="146753" y="20804"/>
                  </a:lnTo>
                  <a:cubicBezTo>
                    <a:pt x="146753" y="13275"/>
                    <a:pt x="150103" y="8645"/>
                    <a:pt x="155451" y="8645"/>
                  </a:cubicBezTo>
                  <a:cubicBezTo>
                    <a:pt x="160580" y="8645"/>
                    <a:pt x="163254" y="12494"/>
                    <a:pt x="163254" y="19801"/>
                  </a:cubicBezTo>
                  <a:lnTo>
                    <a:pt x="163254" y="61633"/>
                  </a:lnTo>
                  <a:lnTo>
                    <a:pt x="171733" y="61633"/>
                  </a:lnTo>
                  <a:lnTo>
                    <a:pt x="171733" y="20804"/>
                  </a:lnTo>
                  <a:cubicBezTo>
                    <a:pt x="171733" y="13275"/>
                    <a:pt x="174968" y="8645"/>
                    <a:pt x="180259" y="8645"/>
                  </a:cubicBezTo>
                  <a:cubicBezTo>
                    <a:pt x="185340" y="8645"/>
                    <a:pt x="188014" y="12494"/>
                    <a:pt x="188014" y="19856"/>
                  </a:cubicBezTo>
                  <a:lnTo>
                    <a:pt x="188014" y="61633"/>
                  </a:lnTo>
                  <a:lnTo>
                    <a:pt x="196540" y="61633"/>
                  </a:lnTo>
                  <a:lnTo>
                    <a:pt x="196540" y="17068"/>
                  </a:lnTo>
                  <a:close/>
                  <a:moveTo>
                    <a:pt x="254311" y="46016"/>
                  </a:moveTo>
                  <a:cubicBezTo>
                    <a:pt x="252636" y="51314"/>
                    <a:pt x="247003" y="54550"/>
                    <a:pt x="239362" y="54550"/>
                  </a:cubicBezTo>
                  <a:cubicBezTo>
                    <a:pt x="229046" y="54550"/>
                    <a:pt x="222471" y="47410"/>
                    <a:pt x="222471" y="36310"/>
                  </a:cubicBezTo>
                  <a:lnTo>
                    <a:pt x="222471" y="33856"/>
                  </a:lnTo>
                  <a:lnTo>
                    <a:pt x="263675" y="33856"/>
                  </a:lnTo>
                  <a:lnTo>
                    <a:pt x="263675" y="27944"/>
                  </a:lnTo>
                  <a:cubicBezTo>
                    <a:pt x="263675" y="10430"/>
                    <a:pt x="254416" y="0"/>
                    <a:pt x="238696" y="0"/>
                  </a:cubicBezTo>
                  <a:cubicBezTo>
                    <a:pt x="223308" y="0"/>
                    <a:pt x="213108" y="10486"/>
                    <a:pt x="213108" y="26438"/>
                  </a:cubicBezTo>
                  <a:lnTo>
                    <a:pt x="213108" y="35529"/>
                  </a:lnTo>
                  <a:cubicBezTo>
                    <a:pt x="213108" y="52765"/>
                    <a:pt x="222747" y="62749"/>
                    <a:pt x="239362" y="62749"/>
                  </a:cubicBezTo>
                  <a:cubicBezTo>
                    <a:pt x="252075" y="62749"/>
                    <a:pt x="261667" y="56000"/>
                    <a:pt x="263503" y="46016"/>
                  </a:cubicBezTo>
                  <a:lnTo>
                    <a:pt x="254311" y="46016"/>
                  </a:lnTo>
                  <a:close/>
                  <a:moveTo>
                    <a:pt x="238639" y="8144"/>
                  </a:moveTo>
                  <a:cubicBezTo>
                    <a:pt x="248402" y="8144"/>
                    <a:pt x="254311" y="15116"/>
                    <a:pt x="254311" y="26661"/>
                  </a:cubicBezTo>
                  <a:lnTo>
                    <a:pt x="222471" y="26661"/>
                  </a:lnTo>
                  <a:cubicBezTo>
                    <a:pt x="222471" y="15059"/>
                    <a:pt x="228552" y="8144"/>
                    <a:pt x="238639" y="8144"/>
                  </a:cubicBezTo>
                  <a:close/>
                  <a:moveTo>
                    <a:pt x="26207" y="262652"/>
                  </a:moveTo>
                  <a:cubicBezTo>
                    <a:pt x="42212" y="262652"/>
                    <a:pt x="52413" y="252222"/>
                    <a:pt x="52413" y="235879"/>
                  </a:cubicBezTo>
                  <a:lnTo>
                    <a:pt x="52413" y="226732"/>
                  </a:lnTo>
                  <a:cubicBezTo>
                    <a:pt x="52413" y="210389"/>
                    <a:pt x="42212" y="199958"/>
                    <a:pt x="26207" y="199958"/>
                  </a:cubicBezTo>
                  <a:cubicBezTo>
                    <a:pt x="10201" y="199958"/>
                    <a:pt x="0" y="210389"/>
                    <a:pt x="0" y="226732"/>
                  </a:cubicBezTo>
                  <a:lnTo>
                    <a:pt x="0" y="235879"/>
                  </a:lnTo>
                  <a:cubicBezTo>
                    <a:pt x="0" y="252222"/>
                    <a:pt x="10201" y="262652"/>
                    <a:pt x="26207" y="262652"/>
                  </a:cubicBezTo>
                  <a:close/>
                  <a:moveTo>
                    <a:pt x="26207" y="208326"/>
                  </a:moveTo>
                  <a:cubicBezTo>
                    <a:pt x="36579" y="208326"/>
                    <a:pt x="43050" y="215688"/>
                    <a:pt x="43050" y="227568"/>
                  </a:cubicBezTo>
                  <a:lnTo>
                    <a:pt x="43050" y="234986"/>
                  </a:lnTo>
                  <a:cubicBezTo>
                    <a:pt x="43050" y="246922"/>
                    <a:pt x="36579" y="254229"/>
                    <a:pt x="26207" y="254229"/>
                  </a:cubicBezTo>
                  <a:cubicBezTo>
                    <a:pt x="15834" y="254229"/>
                    <a:pt x="9364" y="246922"/>
                    <a:pt x="9364" y="234986"/>
                  </a:cubicBezTo>
                  <a:lnTo>
                    <a:pt x="9364" y="227568"/>
                  </a:lnTo>
                  <a:cubicBezTo>
                    <a:pt x="9364" y="215688"/>
                    <a:pt x="15834" y="208326"/>
                    <a:pt x="26207" y="208326"/>
                  </a:cubicBezTo>
                  <a:close/>
                  <a:moveTo>
                    <a:pt x="72035" y="261536"/>
                  </a:moveTo>
                  <a:lnTo>
                    <a:pt x="81513" y="261536"/>
                  </a:lnTo>
                  <a:lnTo>
                    <a:pt x="81513" y="225895"/>
                  </a:lnTo>
                  <a:cubicBezTo>
                    <a:pt x="81513" y="215576"/>
                    <a:pt x="88212" y="208605"/>
                    <a:pt x="98185" y="208605"/>
                  </a:cubicBezTo>
                  <a:cubicBezTo>
                    <a:pt x="107615" y="208605"/>
                    <a:pt x="112068" y="213735"/>
                    <a:pt x="112068" y="224668"/>
                  </a:cubicBezTo>
                  <a:lnTo>
                    <a:pt x="112068" y="261536"/>
                  </a:lnTo>
                  <a:lnTo>
                    <a:pt x="121555" y="261536"/>
                  </a:lnTo>
                  <a:lnTo>
                    <a:pt x="121555" y="222269"/>
                  </a:lnTo>
                  <a:cubicBezTo>
                    <a:pt x="121555" y="207768"/>
                    <a:pt x="114419" y="199903"/>
                    <a:pt x="101258" y="199903"/>
                  </a:cubicBezTo>
                  <a:cubicBezTo>
                    <a:pt x="92056" y="199903"/>
                    <a:pt x="85138" y="204142"/>
                    <a:pt x="81903" y="211672"/>
                  </a:cubicBezTo>
                  <a:lnTo>
                    <a:pt x="81123" y="211672"/>
                  </a:lnTo>
                  <a:lnTo>
                    <a:pt x="81123" y="201019"/>
                  </a:lnTo>
                  <a:lnTo>
                    <a:pt x="72035" y="201019"/>
                  </a:lnTo>
                  <a:lnTo>
                    <a:pt x="72035" y="261536"/>
                  </a:lnTo>
                  <a:close/>
                </a:path>
              </a:pathLst>
            </a:custGeom>
            <a:solidFill>
              <a:srgbClr val="6E7681"/>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628" name="Google Shape;628;p68"/>
            <p:cNvSpPr/>
            <p:nvPr/>
          </p:nvSpPr>
          <p:spPr>
            <a:xfrm>
              <a:off x="5419521" y="3454516"/>
              <a:ext cx="1798552" cy="291154"/>
            </a:xfrm>
            <a:custGeom>
              <a:avLst/>
              <a:gdLst/>
              <a:ahLst/>
              <a:cxnLst/>
              <a:rect l="l" t="t" r="r" b="b"/>
              <a:pathLst>
                <a:path w="1798552" h="291154" extrusionOk="0">
                  <a:moveTo>
                    <a:pt x="151274" y="48415"/>
                  </a:moveTo>
                  <a:cubicBezTo>
                    <a:pt x="156793" y="48415"/>
                    <a:pt x="161360" y="43729"/>
                    <a:pt x="161360" y="38096"/>
                  </a:cubicBezTo>
                  <a:cubicBezTo>
                    <a:pt x="161360" y="32462"/>
                    <a:pt x="156793" y="27777"/>
                    <a:pt x="151274" y="27777"/>
                  </a:cubicBezTo>
                  <a:cubicBezTo>
                    <a:pt x="145754" y="27777"/>
                    <a:pt x="141177" y="32462"/>
                    <a:pt x="141177" y="38096"/>
                  </a:cubicBezTo>
                  <a:cubicBezTo>
                    <a:pt x="141177" y="43729"/>
                    <a:pt x="145754" y="48415"/>
                    <a:pt x="151274" y="48415"/>
                  </a:cubicBezTo>
                  <a:close/>
                  <a:moveTo>
                    <a:pt x="151274" y="91251"/>
                  </a:moveTo>
                  <a:cubicBezTo>
                    <a:pt x="156793" y="91251"/>
                    <a:pt x="161360" y="86621"/>
                    <a:pt x="161360" y="80932"/>
                  </a:cubicBezTo>
                  <a:cubicBezTo>
                    <a:pt x="161360" y="75299"/>
                    <a:pt x="156793" y="70669"/>
                    <a:pt x="151274" y="70669"/>
                  </a:cubicBezTo>
                  <a:cubicBezTo>
                    <a:pt x="145754" y="70669"/>
                    <a:pt x="141177" y="75299"/>
                    <a:pt x="141177" y="80932"/>
                  </a:cubicBezTo>
                  <a:cubicBezTo>
                    <a:pt x="141177" y="86621"/>
                    <a:pt x="145754" y="91251"/>
                    <a:pt x="151274" y="91251"/>
                  </a:cubicBezTo>
                  <a:close/>
                  <a:moveTo>
                    <a:pt x="313243" y="90916"/>
                  </a:moveTo>
                  <a:lnTo>
                    <a:pt x="323615" y="90916"/>
                  </a:lnTo>
                  <a:lnTo>
                    <a:pt x="297694" y="10430"/>
                  </a:lnTo>
                  <a:lnTo>
                    <a:pt x="287207" y="10430"/>
                  </a:lnTo>
                  <a:lnTo>
                    <a:pt x="261277" y="90916"/>
                  </a:lnTo>
                  <a:lnTo>
                    <a:pt x="271259" y="90916"/>
                  </a:lnTo>
                  <a:lnTo>
                    <a:pt x="278291" y="67824"/>
                  </a:lnTo>
                  <a:lnTo>
                    <a:pt x="306277" y="67824"/>
                  </a:lnTo>
                  <a:lnTo>
                    <a:pt x="313243" y="90916"/>
                  </a:lnTo>
                  <a:close/>
                  <a:moveTo>
                    <a:pt x="292175" y="22255"/>
                  </a:moveTo>
                  <a:lnTo>
                    <a:pt x="292451" y="22255"/>
                  </a:lnTo>
                  <a:lnTo>
                    <a:pt x="303708" y="59403"/>
                  </a:lnTo>
                  <a:lnTo>
                    <a:pt x="280851" y="59403"/>
                  </a:lnTo>
                  <a:lnTo>
                    <a:pt x="292175" y="22255"/>
                  </a:lnTo>
                  <a:close/>
                  <a:moveTo>
                    <a:pt x="359242" y="91920"/>
                  </a:moveTo>
                  <a:cubicBezTo>
                    <a:pt x="367892" y="91920"/>
                    <a:pt x="374239" y="88350"/>
                    <a:pt x="377370" y="81657"/>
                  </a:cubicBezTo>
                  <a:lnTo>
                    <a:pt x="378426" y="81657"/>
                  </a:lnTo>
                  <a:lnTo>
                    <a:pt x="378426" y="90916"/>
                  </a:lnTo>
                  <a:lnTo>
                    <a:pt x="387733" y="90916"/>
                  </a:lnTo>
                  <a:lnTo>
                    <a:pt x="387733" y="6638"/>
                  </a:lnTo>
                  <a:lnTo>
                    <a:pt x="378093" y="6638"/>
                  </a:lnTo>
                  <a:lnTo>
                    <a:pt x="378093" y="39769"/>
                  </a:lnTo>
                  <a:lnTo>
                    <a:pt x="377085" y="39769"/>
                  </a:lnTo>
                  <a:cubicBezTo>
                    <a:pt x="374468" y="33132"/>
                    <a:pt x="367997" y="29394"/>
                    <a:pt x="359242" y="29394"/>
                  </a:cubicBezTo>
                  <a:cubicBezTo>
                    <a:pt x="345254" y="29394"/>
                    <a:pt x="336109" y="39490"/>
                    <a:pt x="336109" y="54996"/>
                  </a:cubicBezTo>
                  <a:lnTo>
                    <a:pt x="336109" y="66263"/>
                  </a:lnTo>
                  <a:cubicBezTo>
                    <a:pt x="336109" y="81824"/>
                    <a:pt x="345254" y="91920"/>
                    <a:pt x="359242" y="91920"/>
                  </a:cubicBezTo>
                  <a:close/>
                  <a:moveTo>
                    <a:pt x="362031" y="83275"/>
                  </a:moveTo>
                  <a:cubicBezTo>
                    <a:pt x="352048" y="83275"/>
                    <a:pt x="345644" y="76079"/>
                    <a:pt x="345644" y="64924"/>
                  </a:cubicBezTo>
                  <a:lnTo>
                    <a:pt x="345644" y="56223"/>
                  </a:lnTo>
                  <a:cubicBezTo>
                    <a:pt x="345644" y="45068"/>
                    <a:pt x="352048" y="37928"/>
                    <a:pt x="362031" y="37928"/>
                  </a:cubicBezTo>
                  <a:cubicBezTo>
                    <a:pt x="371956" y="37928"/>
                    <a:pt x="378369" y="45068"/>
                    <a:pt x="378369" y="56223"/>
                  </a:cubicBezTo>
                  <a:lnTo>
                    <a:pt x="378369" y="64924"/>
                  </a:lnTo>
                  <a:cubicBezTo>
                    <a:pt x="378369" y="76135"/>
                    <a:pt x="371956" y="83275"/>
                    <a:pt x="362031" y="83275"/>
                  </a:cubicBezTo>
                  <a:close/>
                  <a:moveTo>
                    <a:pt x="429831" y="91920"/>
                  </a:moveTo>
                  <a:cubicBezTo>
                    <a:pt x="438471" y="91920"/>
                    <a:pt x="444828" y="88350"/>
                    <a:pt x="447959" y="81657"/>
                  </a:cubicBezTo>
                  <a:lnTo>
                    <a:pt x="449015" y="81657"/>
                  </a:lnTo>
                  <a:lnTo>
                    <a:pt x="449015" y="90916"/>
                  </a:lnTo>
                  <a:lnTo>
                    <a:pt x="458321" y="90916"/>
                  </a:lnTo>
                  <a:lnTo>
                    <a:pt x="458321" y="6638"/>
                  </a:lnTo>
                  <a:lnTo>
                    <a:pt x="448682" y="6638"/>
                  </a:lnTo>
                  <a:lnTo>
                    <a:pt x="448682" y="39769"/>
                  </a:lnTo>
                  <a:lnTo>
                    <a:pt x="447673" y="39769"/>
                  </a:lnTo>
                  <a:cubicBezTo>
                    <a:pt x="445056" y="33132"/>
                    <a:pt x="438586" y="29394"/>
                    <a:pt x="429831" y="29394"/>
                  </a:cubicBezTo>
                  <a:cubicBezTo>
                    <a:pt x="415843" y="29394"/>
                    <a:pt x="406698" y="39490"/>
                    <a:pt x="406698" y="54996"/>
                  </a:cubicBezTo>
                  <a:lnTo>
                    <a:pt x="406698" y="66263"/>
                  </a:lnTo>
                  <a:cubicBezTo>
                    <a:pt x="406698" y="81824"/>
                    <a:pt x="415843" y="91920"/>
                    <a:pt x="429831" y="91920"/>
                  </a:cubicBezTo>
                  <a:close/>
                  <a:moveTo>
                    <a:pt x="432619" y="83275"/>
                  </a:moveTo>
                  <a:cubicBezTo>
                    <a:pt x="422637" y="83275"/>
                    <a:pt x="416233" y="76079"/>
                    <a:pt x="416233" y="64924"/>
                  </a:cubicBezTo>
                  <a:lnTo>
                    <a:pt x="416233" y="56223"/>
                  </a:lnTo>
                  <a:cubicBezTo>
                    <a:pt x="416233" y="45068"/>
                    <a:pt x="422637" y="37928"/>
                    <a:pt x="432619" y="37928"/>
                  </a:cubicBezTo>
                  <a:cubicBezTo>
                    <a:pt x="442544" y="37928"/>
                    <a:pt x="448958" y="45068"/>
                    <a:pt x="448958" y="56223"/>
                  </a:cubicBezTo>
                  <a:lnTo>
                    <a:pt x="448958" y="64924"/>
                  </a:lnTo>
                  <a:cubicBezTo>
                    <a:pt x="448958" y="76135"/>
                    <a:pt x="442544" y="83275"/>
                    <a:pt x="432619" y="83275"/>
                  </a:cubicBezTo>
                  <a:close/>
                  <a:moveTo>
                    <a:pt x="549988" y="90916"/>
                  </a:moveTo>
                  <a:lnTo>
                    <a:pt x="559465" y="90916"/>
                  </a:lnTo>
                  <a:lnTo>
                    <a:pt x="559465" y="55330"/>
                  </a:lnTo>
                  <a:cubicBezTo>
                    <a:pt x="559465" y="45011"/>
                    <a:pt x="566212" y="38040"/>
                    <a:pt x="576194" y="38040"/>
                  </a:cubicBezTo>
                  <a:cubicBezTo>
                    <a:pt x="585672" y="38040"/>
                    <a:pt x="590135" y="43227"/>
                    <a:pt x="590135" y="54103"/>
                  </a:cubicBezTo>
                  <a:lnTo>
                    <a:pt x="590135" y="90916"/>
                  </a:lnTo>
                  <a:lnTo>
                    <a:pt x="599613" y="90916"/>
                  </a:lnTo>
                  <a:lnTo>
                    <a:pt x="599613" y="51705"/>
                  </a:lnTo>
                  <a:cubicBezTo>
                    <a:pt x="599613" y="37259"/>
                    <a:pt x="592476" y="29338"/>
                    <a:pt x="579316" y="29338"/>
                  </a:cubicBezTo>
                  <a:cubicBezTo>
                    <a:pt x="570066" y="29338"/>
                    <a:pt x="563091" y="33578"/>
                    <a:pt x="559913" y="41108"/>
                  </a:cubicBezTo>
                  <a:lnTo>
                    <a:pt x="559132" y="41108"/>
                  </a:lnTo>
                  <a:lnTo>
                    <a:pt x="559132" y="6638"/>
                  </a:lnTo>
                  <a:lnTo>
                    <a:pt x="549988" y="6638"/>
                  </a:lnTo>
                  <a:lnTo>
                    <a:pt x="549988" y="90916"/>
                  </a:lnTo>
                  <a:close/>
                  <a:moveTo>
                    <a:pt x="646450" y="15562"/>
                  </a:moveTo>
                  <a:cubicBezTo>
                    <a:pt x="650913" y="15562"/>
                    <a:pt x="654310" y="12215"/>
                    <a:pt x="654310" y="7753"/>
                  </a:cubicBezTo>
                  <a:cubicBezTo>
                    <a:pt x="654310" y="3347"/>
                    <a:pt x="650913" y="0"/>
                    <a:pt x="646450" y="0"/>
                  </a:cubicBezTo>
                  <a:cubicBezTo>
                    <a:pt x="641987" y="0"/>
                    <a:pt x="638590" y="3347"/>
                    <a:pt x="638590" y="7753"/>
                  </a:cubicBezTo>
                  <a:cubicBezTo>
                    <a:pt x="638590" y="12215"/>
                    <a:pt x="641987" y="15562"/>
                    <a:pt x="646450" y="15562"/>
                  </a:cubicBezTo>
                  <a:close/>
                  <a:moveTo>
                    <a:pt x="671819" y="90916"/>
                  </a:moveTo>
                  <a:lnTo>
                    <a:pt x="671819" y="83051"/>
                  </a:lnTo>
                  <a:lnTo>
                    <a:pt x="651798" y="83051"/>
                  </a:lnTo>
                  <a:lnTo>
                    <a:pt x="651798" y="30399"/>
                  </a:lnTo>
                  <a:lnTo>
                    <a:pt x="621861" y="30399"/>
                  </a:lnTo>
                  <a:lnTo>
                    <a:pt x="621861" y="38263"/>
                  </a:lnTo>
                  <a:lnTo>
                    <a:pt x="642434" y="38263"/>
                  </a:lnTo>
                  <a:lnTo>
                    <a:pt x="642434" y="83051"/>
                  </a:lnTo>
                  <a:lnTo>
                    <a:pt x="621690" y="83051"/>
                  </a:lnTo>
                  <a:lnTo>
                    <a:pt x="621690" y="90916"/>
                  </a:lnTo>
                  <a:lnTo>
                    <a:pt x="671819" y="90916"/>
                  </a:lnTo>
                  <a:close/>
                  <a:moveTo>
                    <a:pt x="714193" y="113617"/>
                  </a:moveTo>
                  <a:cubicBezTo>
                    <a:pt x="730589" y="113617"/>
                    <a:pt x="740286" y="105139"/>
                    <a:pt x="740286" y="90916"/>
                  </a:cubicBezTo>
                  <a:lnTo>
                    <a:pt x="740286" y="30399"/>
                  </a:lnTo>
                  <a:lnTo>
                    <a:pt x="730922" y="30399"/>
                  </a:lnTo>
                  <a:lnTo>
                    <a:pt x="730922" y="39769"/>
                  </a:lnTo>
                  <a:lnTo>
                    <a:pt x="729866" y="39769"/>
                  </a:lnTo>
                  <a:cubicBezTo>
                    <a:pt x="727239" y="33243"/>
                    <a:pt x="720607" y="29394"/>
                    <a:pt x="711852" y="29394"/>
                  </a:cubicBezTo>
                  <a:cubicBezTo>
                    <a:pt x="697693" y="29394"/>
                    <a:pt x="688434" y="39434"/>
                    <a:pt x="688434" y="54996"/>
                  </a:cubicBezTo>
                  <a:lnTo>
                    <a:pt x="688434" y="65872"/>
                  </a:lnTo>
                  <a:cubicBezTo>
                    <a:pt x="688434" y="81378"/>
                    <a:pt x="697636" y="91474"/>
                    <a:pt x="711633" y="91474"/>
                  </a:cubicBezTo>
                  <a:cubicBezTo>
                    <a:pt x="720436" y="91474"/>
                    <a:pt x="727125" y="87625"/>
                    <a:pt x="729809" y="81266"/>
                  </a:cubicBezTo>
                  <a:lnTo>
                    <a:pt x="730808" y="81266"/>
                  </a:lnTo>
                  <a:lnTo>
                    <a:pt x="730808" y="90693"/>
                  </a:lnTo>
                  <a:cubicBezTo>
                    <a:pt x="730808" y="100398"/>
                    <a:pt x="724956" y="105753"/>
                    <a:pt x="714364" y="105753"/>
                  </a:cubicBezTo>
                  <a:cubicBezTo>
                    <a:pt x="706276" y="105753"/>
                    <a:pt x="700195" y="102462"/>
                    <a:pt x="698977" y="97441"/>
                  </a:cubicBezTo>
                  <a:lnTo>
                    <a:pt x="689604" y="97441"/>
                  </a:lnTo>
                  <a:cubicBezTo>
                    <a:pt x="690832" y="107481"/>
                    <a:pt x="700195" y="113617"/>
                    <a:pt x="714193" y="113617"/>
                  </a:cubicBezTo>
                  <a:close/>
                  <a:moveTo>
                    <a:pt x="697969" y="64533"/>
                  </a:moveTo>
                  <a:lnTo>
                    <a:pt x="697969" y="56223"/>
                  </a:lnTo>
                  <a:cubicBezTo>
                    <a:pt x="697969" y="45124"/>
                    <a:pt x="704439" y="37928"/>
                    <a:pt x="714469" y="37928"/>
                  </a:cubicBezTo>
                  <a:cubicBezTo>
                    <a:pt x="724451" y="37928"/>
                    <a:pt x="730865" y="45068"/>
                    <a:pt x="730865" y="56223"/>
                  </a:cubicBezTo>
                  <a:lnTo>
                    <a:pt x="730865" y="64533"/>
                  </a:lnTo>
                  <a:cubicBezTo>
                    <a:pt x="730865" y="75689"/>
                    <a:pt x="724451" y="82884"/>
                    <a:pt x="714469" y="82884"/>
                  </a:cubicBezTo>
                  <a:cubicBezTo>
                    <a:pt x="704439" y="82884"/>
                    <a:pt x="697969" y="75633"/>
                    <a:pt x="697969" y="64533"/>
                  </a:cubicBezTo>
                  <a:close/>
                  <a:moveTo>
                    <a:pt x="761753" y="90916"/>
                  </a:moveTo>
                  <a:lnTo>
                    <a:pt x="771231" y="90916"/>
                  </a:lnTo>
                  <a:lnTo>
                    <a:pt x="771231" y="55330"/>
                  </a:lnTo>
                  <a:cubicBezTo>
                    <a:pt x="771231" y="45011"/>
                    <a:pt x="777978" y="38040"/>
                    <a:pt x="787960" y="38040"/>
                  </a:cubicBezTo>
                  <a:cubicBezTo>
                    <a:pt x="797438" y="38040"/>
                    <a:pt x="801901" y="43227"/>
                    <a:pt x="801901" y="54103"/>
                  </a:cubicBezTo>
                  <a:lnTo>
                    <a:pt x="801901" y="90916"/>
                  </a:lnTo>
                  <a:lnTo>
                    <a:pt x="811379" y="90916"/>
                  </a:lnTo>
                  <a:lnTo>
                    <a:pt x="811379" y="51705"/>
                  </a:lnTo>
                  <a:cubicBezTo>
                    <a:pt x="811379" y="37259"/>
                    <a:pt x="804242" y="29338"/>
                    <a:pt x="791081" y="29338"/>
                  </a:cubicBezTo>
                  <a:cubicBezTo>
                    <a:pt x="781832" y="29338"/>
                    <a:pt x="774857" y="33578"/>
                    <a:pt x="771678" y="41108"/>
                  </a:cubicBezTo>
                  <a:lnTo>
                    <a:pt x="770898" y="41108"/>
                  </a:lnTo>
                  <a:lnTo>
                    <a:pt x="770898" y="6638"/>
                  </a:lnTo>
                  <a:lnTo>
                    <a:pt x="761753" y="6638"/>
                  </a:lnTo>
                  <a:lnTo>
                    <a:pt x="761753" y="90916"/>
                  </a:lnTo>
                  <a:close/>
                  <a:moveTo>
                    <a:pt x="931535" y="29394"/>
                  </a:moveTo>
                  <a:cubicBezTo>
                    <a:pt x="922895" y="29394"/>
                    <a:pt x="916595" y="32964"/>
                    <a:pt x="913417" y="39657"/>
                  </a:cubicBezTo>
                  <a:lnTo>
                    <a:pt x="912408" y="39657"/>
                  </a:lnTo>
                  <a:lnTo>
                    <a:pt x="912408" y="30399"/>
                  </a:lnTo>
                  <a:lnTo>
                    <a:pt x="903045" y="30399"/>
                  </a:lnTo>
                  <a:lnTo>
                    <a:pt x="903045" y="111330"/>
                  </a:lnTo>
                  <a:lnTo>
                    <a:pt x="912684" y="111330"/>
                  </a:lnTo>
                  <a:lnTo>
                    <a:pt x="912684" y="81545"/>
                  </a:lnTo>
                  <a:lnTo>
                    <a:pt x="913750" y="81545"/>
                  </a:lnTo>
                  <a:cubicBezTo>
                    <a:pt x="916367" y="88183"/>
                    <a:pt x="922781" y="91920"/>
                    <a:pt x="931535" y="91920"/>
                  </a:cubicBezTo>
                  <a:cubicBezTo>
                    <a:pt x="945533" y="91920"/>
                    <a:pt x="954678" y="81824"/>
                    <a:pt x="954678" y="66318"/>
                  </a:cubicBezTo>
                  <a:lnTo>
                    <a:pt x="954678" y="55051"/>
                  </a:lnTo>
                  <a:cubicBezTo>
                    <a:pt x="954678" y="39490"/>
                    <a:pt x="945533" y="29394"/>
                    <a:pt x="931535" y="29394"/>
                  </a:cubicBezTo>
                  <a:close/>
                  <a:moveTo>
                    <a:pt x="928804" y="38096"/>
                  </a:moveTo>
                  <a:cubicBezTo>
                    <a:pt x="938786" y="38096"/>
                    <a:pt x="945143" y="45235"/>
                    <a:pt x="945143" y="56390"/>
                  </a:cubicBezTo>
                  <a:lnTo>
                    <a:pt x="945143" y="65091"/>
                  </a:lnTo>
                  <a:cubicBezTo>
                    <a:pt x="945143" y="76247"/>
                    <a:pt x="938786" y="83441"/>
                    <a:pt x="928804" y="83441"/>
                  </a:cubicBezTo>
                  <a:cubicBezTo>
                    <a:pt x="918822" y="83441"/>
                    <a:pt x="912465" y="76302"/>
                    <a:pt x="912465" y="65091"/>
                  </a:cubicBezTo>
                  <a:lnTo>
                    <a:pt x="912465" y="56390"/>
                  </a:lnTo>
                  <a:cubicBezTo>
                    <a:pt x="912465" y="45235"/>
                    <a:pt x="918822" y="38096"/>
                    <a:pt x="928804" y="38096"/>
                  </a:cubicBezTo>
                  <a:close/>
                  <a:moveTo>
                    <a:pt x="995939" y="63808"/>
                  </a:moveTo>
                  <a:cubicBezTo>
                    <a:pt x="995939" y="48415"/>
                    <a:pt x="1003856" y="39155"/>
                    <a:pt x="1017235" y="39155"/>
                  </a:cubicBezTo>
                  <a:cubicBezTo>
                    <a:pt x="1020527" y="39155"/>
                    <a:pt x="1024429" y="39824"/>
                    <a:pt x="1027217" y="40829"/>
                  </a:cubicBezTo>
                  <a:lnTo>
                    <a:pt x="1027217" y="30175"/>
                  </a:lnTo>
                  <a:cubicBezTo>
                    <a:pt x="1025209" y="29338"/>
                    <a:pt x="1021917" y="28836"/>
                    <a:pt x="1018462" y="28836"/>
                  </a:cubicBezTo>
                  <a:cubicBezTo>
                    <a:pt x="1006806" y="28836"/>
                    <a:pt x="999279" y="34637"/>
                    <a:pt x="997052" y="45848"/>
                  </a:cubicBezTo>
                  <a:lnTo>
                    <a:pt x="995824" y="45848"/>
                  </a:lnTo>
                  <a:lnTo>
                    <a:pt x="995824" y="30399"/>
                  </a:lnTo>
                  <a:lnTo>
                    <a:pt x="973243" y="30399"/>
                  </a:lnTo>
                  <a:lnTo>
                    <a:pt x="973243" y="37984"/>
                  </a:lnTo>
                  <a:lnTo>
                    <a:pt x="986680" y="37984"/>
                  </a:lnTo>
                  <a:lnTo>
                    <a:pt x="986680" y="83330"/>
                  </a:lnTo>
                  <a:lnTo>
                    <a:pt x="974471" y="83330"/>
                  </a:lnTo>
                  <a:lnTo>
                    <a:pt x="974471" y="90916"/>
                  </a:lnTo>
                  <a:lnTo>
                    <a:pt x="1014666" y="90916"/>
                  </a:lnTo>
                  <a:lnTo>
                    <a:pt x="1014666" y="83330"/>
                  </a:lnTo>
                  <a:lnTo>
                    <a:pt x="995939" y="83330"/>
                  </a:lnTo>
                  <a:lnTo>
                    <a:pt x="995939" y="63808"/>
                  </a:lnTo>
                  <a:close/>
                  <a:moveTo>
                    <a:pt x="1069981" y="15562"/>
                  </a:moveTo>
                  <a:cubicBezTo>
                    <a:pt x="1074444" y="15562"/>
                    <a:pt x="1077841" y="12215"/>
                    <a:pt x="1077841" y="7753"/>
                  </a:cubicBezTo>
                  <a:cubicBezTo>
                    <a:pt x="1077841" y="3347"/>
                    <a:pt x="1074444" y="0"/>
                    <a:pt x="1069981" y="0"/>
                  </a:cubicBezTo>
                  <a:cubicBezTo>
                    <a:pt x="1065518" y="0"/>
                    <a:pt x="1062121" y="3347"/>
                    <a:pt x="1062121" y="7753"/>
                  </a:cubicBezTo>
                  <a:cubicBezTo>
                    <a:pt x="1062121" y="12215"/>
                    <a:pt x="1065518" y="15562"/>
                    <a:pt x="1069981" y="15562"/>
                  </a:cubicBezTo>
                  <a:close/>
                  <a:moveTo>
                    <a:pt x="1095351" y="90916"/>
                  </a:moveTo>
                  <a:lnTo>
                    <a:pt x="1095351" y="83051"/>
                  </a:lnTo>
                  <a:lnTo>
                    <a:pt x="1075329" y="83051"/>
                  </a:lnTo>
                  <a:lnTo>
                    <a:pt x="1075329" y="30399"/>
                  </a:lnTo>
                  <a:lnTo>
                    <a:pt x="1045392" y="30399"/>
                  </a:lnTo>
                  <a:lnTo>
                    <a:pt x="1045392" y="38263"/>
                  </a:lnTo>
                  <a:lnTo>
                    <a:pt x="1065966" y="38263"/>
                  </a:lnTo>
                  <a:lnTo>
                    <a:pt x="1065966" y="83051"/>
                  </a:lnTo>
                  <a:lnTo>
                    <a:pt x="1045221" y="83051"/>
                  </a:lnTo>
                  <a:lnTo>
                    <a:pt x="1045221" y="90916"/>
                  </a:lnTo>
                  <a:lnTo>
                    <a:pt x="1095351" y="90916"/>
                  </a:lnTo>
                  <a:close/>
                  <a:moveTo>
                    <a:pt x="1139504" y="92032"/>
                  </a:moveTo>
                  <a:cubicBezTo>
                    <a:pt x="1155510" y="92032"/>
                    <a:pt x="1165711" y="81601"/>
                    <a:pt x="1165711" y="65259"/>
                  </a:cubicBezTo>
                  <a:lnTo>
                    <a:pt x="1165711" y="56112"/>
                  </a:lnTo>
                  <a:cubicBezTo>
                    <a:pt x="1165711" y="39769"/>
                    <a:pt x="1155510" y="29338"/>
                    <a:pt x="1139504" y="29338"/>
                  </a:cubicBezTo>
                  <a:cubicBezTo>
                    <a:pt x="1123508" y="29338"/>
                    <a:pt x="1113307" y="39769"/>
                    <a:pt x="1113307" y="56112"/>
                  </a:cubicBezTo>
                  <a:lnTo>
                    <a:pt x="1113307" y="65259"/>
                  </a:lnTo>
                  <a:cubicBezTo>
                    <a:pt x="1113307" y="81601"/>
                    <a:pt x="1123508" y="92032"/>
                    <a:pt x="1139504" y="92032"/>
                  </a:cubicBezTo>
                  <a:close/>
                  <a:moveTo>
                    <a:pt x="1139504" y="37706"/>
                  </a:moveTo>
                  <a:cubicBezTo>
                    <a:pt x="1149876" y="37706"/>
                    <a:pt x="1156347" y="45068"/>
                    <a:pt x="1156347" y="56948"/>
                  </a:cubicBezTo>
                  <a:lnTo>
                    <a:pt x="1156347" y="64366"/>
                  </a:lnTo>
                  <a:cubicBezTo>
                    <a:pt x="1156347" y="76302"/>
                    <a:pt x="1149876" y="83609"/>
                    <a:pt x="1139504" y="83609"/>
                  </a:cubicBezTo>
                  <a:cubicBezTo>
                    <a:pt x="1129141" y="83609"/>
                    <a:pt x="1122671" y="76302"/>
                    <a:pt x="1122671" y="64366"/>
                  </a:cubicBezTo>
                  <a:lnTo>
                    <a:pt x="1122671" y="56948"/>
                  </a:lnTo>
                  <a:cubicBezTo>
                    <a:pt x="1122671" y="45068"/>
                    <a:pt x="1129141" y="37706"/>
                    <a:pt x="1139504" y="37706"/>
                  </a:cubicBezTo>
                  <a:close/>
                  <a:moveTo>
                    <a:pt x="1207695" y="63808"/>
                  </a:moveTo>
                  <a:cubicBezTo>
                    <a:pt x="1207695" y="48415"/>
                    <a:pt x="1215612" y="39155"/>
                    <a:pt x="1229001" y="39155"/>
                  </a:cubicBezTo>
                  <a:cubicBezTo>
                    <a:pt x="1232284" y="39155"/>
                    <a:pt x="1236195" y="39824"/>
                    <a:pt x="1238983" y="40829"/>
                  </a:cubicBezTo>
                  <a:lnTo>
                    <a:pt x="1238983" y="30175"/>
                  </a:lnTo>
                  <a:cubicBezTo>
                    <a:pt x="1236975" y="29338"/>
                    <a:pt x="1233682" y="28836"/>
                    <a:pt x="1230228" y="28836"/>
                  </a:cubicBezTo>
                  <a:cubicBezTo>
                    <a:pt x="1218571" y="28836"/>
                    <a:pt x="1211044" y="34637"/>
                    <a:pt x="1208818" y="45848"/>
                  </a:cubicBezTo>
                  <a:lnTo>
                    <a:pt x="1207590" y="45848"/>
                  </a:lnTo>
                  <a:lnTo>
                    <a:pt x="1207590" y="30399"/>
                  </a:lnTo>
                  <a:lnTo>
                    <a:pt x="1185009" y="30399"/>
                  </a:lnTo>
                  <a:lnTo>
                    <a:pt x="1185009" y="37984"/>
                  </a:lnTo>
                  <a:lnTo>
                    <a:pt x="1198445" y="37984"/>
                  </a:lnTo>
                  <a:lnTo>
                    <a:pt x="1198445" y="83330"/>
                  </a:lnTo>
                  <a:lnTo>
                    <a:pt x="1186237" y="83330"/>
                  </a:lnTo>
                  <a:lnTo>
                    <a:pt x="1186237" y="90916"/>
                  </a:lnTo>
                  <a:lnTo>
                    <a:pt x="1226431" y="90916"/>
                  </a:lnTo>
                  <a:lnTo>
                    <a:pt x="1226431" y="83330"/>
                  </a:lnTo>
                  <a:lnTo>
                    <a:pt x="1207695" y="83330"/>
                  </a:lnTo>
                  <a:lnTo>
                    <a:pt x="1207695" y="63808"/>
                  </a:lnTo>
                  <a:close/>
                  <a:moveTo>
                    <a:pt x="1281747" y="15562"/>
                  </a:moveTo>
                  <a:cubicBezTo>
                    <a:pt x="1286201" y="15562"/>
                    <a:pt x="1289607" y="12215"/>
                    <a:pt x="1289607" y="7753"/>
                  </a:cubicBezTo>
                  <a:cubicBezTo>
                    <a:pt x="1289607" y="3347"/>
                    <a:pt x="1286201" y="0"/>
                    <a:pt x="1281747" y="0"/>
                  </a:cubicBezTo>
                  <a:cubicBezTo>
                    <a:pt x="1277284" y="0"/>
                    <a:pt x="1273887" y="3347"/>
                    <a:pt x="1273887" y="7753"/>
                  </a:cubicBezTo>
                  <a:cubicBezTo>
                    <a:pt x="1273887" y="12215"/>
                    <a:pt x="1277284" y="15562"/>
                    <a:pt x="1281747" y="15562"/>
                  </a:cubicBezTo>
                  <a:close/>
                  <a:moveTo>
                    <a:pt x="1307116" y="90916"/>
                  </a:moveTo>
                  <a:lnTo>
                    <a:pt x="1307116" y="83051"/>
                  </a:lnTo>
                  <a:lnTo>
                    <a:pt x="1287095" y="83051"/>
                  </a:lnTo>
                  <a:lnTo>
                    <a:pt x="1287095" y="30399"/>
                  </a:lnTo>
                  <a:lnTo>
                    <a:pt x="1257158" y="30399"/>
                  </a:lnTo>
                  <a:lnTo>
                    <a:pt x="1257158" y="38263"/>
                  </a:lnTo>
                  <a:lnTo>
                    <a:pt x="1277731" y="38263"/>
                  </a:lnTo>
                  <a:lnTo>
                    <a:pt x="1277731" y="83051"/>
                  </a:lnTo>
                  <a:lnTo>
                    <a:pt x="1256987" y="83051"/>
                  </a:lnTo>
                  <a:lnTo>
                    <a:pt x="1256987" y="90916"/>
                  </a:lnTo>
                  <a:lnTo>
                    <a:pt x="1307116" y="90916"/>
                  </a:lnTo>
                  <a:close/>
                  <a:moveTo>
                    <a:pt x="1340955" y="14167"/>
                  </a:moveTo>
                  <a:lnTo>
                    <a:pt x="1340955" y="30566"/>
                  </a:lnTo>
                  <a:lnTo>
                    <a:pt x="1324845" y="30566"/>
                  </a:lnTo>
                  <a:lnTo>
                    <a:pt x="1324845" y="38654"/>
                  </a:lnTo>
                  <a:lnTo>
                    <a:pt x="1340955" y="38654"/>
                  </a:lnTo>
                  <a:lnTo>
                    <a:pt x="1340955" y="72900"/>
                  </a:lnTo>
                  <a:cubicBezTo>
                    <a:pt x="1340955" y="85505"/>
                    <a:pt x="1347930" y="91195"/>
                    <a:pt x="1362927" y="91195"/>
                  </a:cubicBezTo>
                  <a:cubicBezTo>
                    <a:pt x="1365829" y="91195"/>
                    <a:pt x="1373185" y="90916"/>
                    <a:pt x="1374688" y="90637"/>
                  </a:cubicBezTo>
                  <a:lnTo>
                    <a:pt x="1374688" y="82606"/>
                  </a:lnTo>
                  <a:cubicBezTo>
                    <a:pt x="1373071" y="82772"/>
                    <a:pt x="1367000" y="82940"/>
                    <a:pt x="1363593" y="82940"/>
                  </a:cubicBezTo>
                  <a:cubicBezTo>
                    <a:pt x="1355067" y="82940"/>
                    <a:pt x="1350433" y="79370"/>
                    <a:pt x="1350433" y="72789"/>
                  </a:cubicBezTo>
                  <a:lnTo>
                    <a:pt x="1350433" y="38654"/>
                  </a:lnTo>
                  <a:lnTo>
                    <a:pt x="1374860" y="38654"/>
                  </a:lnTo>
                  <a:lnTo>
                    <a:pt x="1374860" y="30566"/>
                  </a:lnTo>
                  <a:lnTo>
                    <a:pt x="1350328" y="30566"/>
                  </a:lnTo>
                  <a:lnTo>
                    <a:pt x="1350328" y="14167"/>
                  </a:lnTo>
                  <a:lnTo>
                    <a:pt x="1340955" y="14167"/>
                  </a:lnTo>
                  <a:close/>
                  <a:moveTo>
                    <a:pt x="1404911" y="112446"/>
                  </a:moveTo>
                  <a:cubicBezTo>
                    <a:pt x="1416120" y="112446"/>
                    <a:pt x="1421192" y="108039"/>
                    <a:pt x="1426493" y="93147"/>
                  </a:cubicBezTo>
                  <a:lnTo>
                    <a:pt x="1449293" y="30399"/>
                  </a:lnTo>
                  <a:lnTo>
                    <a:pt x="1439206" y="30399"/>
                  </a:lnTo>
                  <a:lnTo>
                    <a:pt x="1422306" y="81044"/>
                  </a:lnTo>
                  <a:lnTo>
                    <a:pt x="1421582" y="81044"/>
                  </a:lnTo>
                  <a:lnTo>
                    <a:pt x="1404635" y="30399"/>
                  </a:lnTo>
                  <a:lnTo>
                    <a:pt x="1394320" y="30399"/>
                  </a:lnTo>
                  <a:lnTo>
                    <a:pt x="1416568" y="91306"/>
                  </a:lnTo>
                  <a:lnTo>
                    <a:pt x="1415502" y="94597"/>
                  </a:lnTo>
                  <a:cubicBezTo>
                    <a:pt x="1412999" y="101625"/>
                    <a:pt x="1409878" y="104190"/>
                    <a:pt x="1404187" y="104190"/>
                  </a:cubicBezTo>
                  <a:cubicBezTo>
                    <a:pt x="1403293" y="104190"/>
                    <a:pt x="1401561" y="104135"/>
                    <a:pt x="1400838" y="103968"/>
                  </a:cubicBezTo>
                  <a:lnTo>
                    <a:pt x="1400838" y="112278"/>
                  </a:lnTo>
                  <a:cubicBezTo>
                    <a:pt x="1401675" y="112390"/>
                    <a:pt x="1403521" y="112446"/>
                    <a:pt x="1404911" y="112446"/>
                  </a:cubicBezTo>
                  <a:close/>
                  <a:moveTo>
                    <a:pt x="1566833" y="91920"/>
                  </a:moveTo>
                  <a:cubicBezTo>
                    <a:pt x="1580821" y="91920"/>
                    <a:pt x="1589966" y="81824"/>
                    <a:pt x="1589966" y="66263"/>
                  </a:cubicBezTo>
                  <a:lnTo>
                    <a:pt x="1589966" y="54996"/>
                  </a:lnTo>
                  <a:cubicBezTo>
                    <a:pt x="1589966" y="39490"/>
                    <a:pt x="1580821" y="29394"/>
                    <a:pt x="1566833" y="29394"/>
                  </a:cubicBezTo>
                  <a:cubicBezTo>
                    <a:pt x="1558078" y="29394"/>
                    <a:pt x="1551664" y="33132"/>
                    <a:pt x="1548990" y="39769"/>
                  </a:cubicBezTo>
                  <a:lnTo>
                    <a:pt x="1547981" y="39769"/>
                  </a:lnTo>
                  <a:lnTo>
                    <a:pt x="1547981" y="6638"/>
                  </a:lnTo>
                  <a:lnTo>
                    <a:pt x="1538342" y="6638"/>
                  </a:lnTo>
                  <a:lnTo>
                    <a:pt x="1538342" y="90916"/>
                  </a:lnTo>
                  <a:lnTo>
                    <a:pt x="1547648" y="90916"/>
                  </a:lnTo>
                  <a:lnTo>
                    <a:pt x="1547648" y="81657"/>
                  </a:lnTo>
                  <a:lnTo>
                    <a:pt x="1548705" y="81657"/>
                  </a:lnTo>
                  <a:cubicBezTo>
                    <a:pt x="1551826" y="88350"/>
                    <a:pt x="1558183" y="91920"/>
                    <a:pt x="1566833" y="91920"/>
                  </a:cubicBezTo>
                  <a:close/>
                  <a:moveTo>
                    <a:pt x="1564044" y="83275"/>
                  </a:moveTo>
                  <a:cubicBezTo>
                    <a:pt x="1554119" y="83275"/>
                    <a:pt x="1547763" y="76135"/>
                    <a:pt x="1547763" y="64924"/>
                  </a:cubicBezTo>
                  <a:lnTo>
                    <a:pt x="1547763" y="56223"/>
                  </a:lnTo>
                  <a:cubicBezTo>
                    <a:pt x="1547763" y="45068"/>
                    <a:pt x="1554119" y="37928"/>
                    <a:pt x="1564044" y="37928"/>
                  </a:cubicBezTo>
                  <a:cubicBezTo>
                    <a:pt x="1574074" y="37928"/>
                    <a:pt x="1580431" y="45068"/>
                    <a:pt x="1580431" y="56223"/>
                  </a:cubicBezTo>
                  <a:lnTo>
                    <a:pt x="1580431" y="64924"/>
                  </a:lnTo>
                  <a:cubicBezTo>
                    <a:pt x="1580431" y="76079"/>
                    <a:pt x="1574074" y="83275"/>
                    <a:pt x="1564044" y="83275"/>
                  </a:cubicBezTo>
                  <a:close/>
                  <a:moveTo>
                    <a:pt x="1658385" y="30399"/>
                  </a:moveTo>
                  <a:lnTo>
                    <a:pt x="1648907" y="30399"/>
                  </a:lnTo>
                  <a:lnTo>
                    <a:pt x="1648907" y="66039"/>
                  </a:lnTo>
                  <a:cubicBezTo>
                    <a:pt x="1648907" y="76358"/>
                    <a:pt x="1642217" y="83330"/>
                    <a:pt x="1632235" y="83330"/>
                  </a:cubicBezTo>
                  <a:cubicBezTo>
                    <a:pt x="1622805" y="83330"/>
                    <a:pt x="1618351" y="78199"/>
                    <a:pt x="1618351" y="67266"/>
                  </a:cubicBezTo>
                  <a:lnTo>
                    <a:pt x="1618351" y="30399"/>
                  </a:lnTo>
                  <a:lnTo>
                    <a:pt x="1608874" y="30399"/>
                  </a:lnTo>
                  <a:lnTo>
                    <a:pt x="1608874" y="69665"/>
                  </a:lnTo>
                  <a:cubicBezTo>
                    <a:pt x="1608874" y="84167"/>
                    <a:pt x="1616010" y="92032"/>
                    <a:pt x="1629161" y="92032"/>
                  </a:cubicBezTo>
                  <a:cubicBezTo>
                    <a:pt x="1638363" y="92032"/>
                    <a:pt x="1645281" y="87793"/>
                    <a:pt x="1648516" y="80263"/>
                  </a:cubicBezTo>
                  <a:lnTo>
                    <a:pt x="1649297" y="80263"/>
                  </a:lnTo>
                  <a:lnTo>
                    <a:pt x="1649297" y="90916"/>
                  </a:lnTo>
                  <a:lnTo>
                    <a:pt x="1658385" y="90916"/>
                  </a:lnTo>
                  <a:lnTo>
                    <a:pt x="1658385" y="30399"/>
                  </a:lnTo>
                  <a:close/>
                  <a:moveTo>
                    <a:pt x="1702433" y="113617"/>
                  </a:moveTo>
                  <a:cubicBezTo>
                    <a:pt x="1718820" y="113617"/>
                    <a:pt x="1728526" y="105139"/>
                    <a:pt x="1728526" y="90916"/>
                  </a:cubicBezTo>
                  <a:lnTo>
                    <a:pt x="1728526" y="30399"/>
                  </a:lnTo>
                  <a:lnTo>
                    <a:pt x="1719153" y="30399"/>
                  </a:lnTo>
                  <a:lnTo>
                    <a:pt x="1719153" y="39769"/>
                  </a:lnTo>
                  <a:lnTo>
                    <a:pt x="1718096" y="39769"/>
                  </a:lnTo>
                  <a:cubicBezTo>
                    <a:pt x="1715480" y="33243"/>
                    <a:pt x="1708838" y="29394"/>
                    <a:pt x="1700092" y="29394"/>
                  </a:cubicBezTo>
                  <a:cubicBezTo>
                    <a:pt x="1685923" y="29394"/>
                    <a:pt x="1676674" y="39434"/>
                    <a:pt x="1676674" y="54996"/>
                  </a:cubicBezTo>
                  <a:lnTo>
                    <a:pt x="1676674" y="65872"/>
                  </a:lnTo>
                  <a:cubicBezTo>
                    <a:pt x="1676674" y="81378"/>
                    <a:pt x="1685866" y="91474"/>
                    <a:pt x="1699864" y="91474"/>
                  </a:cubicBezTo>
                  <a:cubicBezTo>
                    <a:pt x="1708676" y="91474"/>
                    <a:pt x="1715365" y="87625"/>
                    <a:pt x="1718039" y="81266"/>
                  </a:cubicBezTo>
                  <a:lnTo>
                    <a:pt x="1719048" y="81266"/>
                  </a:lnTo>
                  <a:lnTo>
                    <a:pt x="1719048" y="90693"/>
                  </a:lnTo>
                  <a:cubicBezTo>
                    <a:pt x="1719048" y="100398"/>
                    <a:pt x="1713196" y="105753"/>
                    <a:pt x="1702595" y="105753"/>
                  </a:cubicBezTo>
                  <a:cubicBezTo>
                    <a:pt x="1694516" y="105753"/>
                    <a:pt x="1688435" y="102462"/>
                    <a:pt x="1687208" y="97441"/>
                  </a:cubicBezTo>
                  <a:lnTo>
                    <a:pt x="1677844" y="97441"/>
                  </a:lnTo>
                  <a:cubicBezTo>
                    <a:pt x="1679072" y="107481"/>
                    <a:pt x="1688435" y="113617"/>
                    <a:pt x="1702433" y="113617"/>
                  </a:cubicBezTo>
                  <a:close/>
                  <a:moveTo>
                    <a:pt x="1686209" y="64533"/>
                  </a:moveTo>
                  <a:lnTo>
                    <a:pt x="1686209" y="56223"/>
                  </a:lnTo>
                  <a:cubicBezTo>
                    <a:pt x="1686209" y="45124"/>
                    <a:pt x="1692670" y="37928"/>
                    <a:pt x="1702709" y="37928"/>
                  </a:cubicBezTo>
                  <a:cubicBezTo>
                    <a:pt x="1712691" y="37928"/>
                    <a:pt x="1719105" y="45068"/>
                    <a:pt x="1719105" y="56223"/>
                  </a:cubicBezTo>
                  <a:lnTo>
                    <a:pt x="1719105" y="64533"/>
                  </a:lnTo>
                  <a:cubicBezTo>
                    <a:pt x="1719105" y="75689"/>
                    <a:pt x="1712691" y="82884"/>
                    <a:pt x="1702709" y="82884"/>
                  </a:cubicBezTo>
                  <a:cubicBezTo>
                    <a:pt x="1692670" y="82884"/>
                    <a:pt x="1686209" y="75633"/>
                    <a:pt x="1686209" y="64533"/>
                  </a:cubicBezTo>
                  <a:close/>
                  <a:moveTo>
                    <a:pt x="1752782" y="46741"/>
                  </a:moveTo>
                  <a:cubicBezTo>
                    <a:pt x="1752782" y="55330"/>
                    <a:pt x="1758187" y="60852"/>
                    <a:pt x="1769111" y="63363"/>
                  </a:cubicBezTo>
                  <a:lnTo>
                    <a:pt x="1778094" y="65426"/>
                  </a:lnTo>
                  <a:cubicBezTo>
                    <a:pt x="1785783" y="67155"/>
                    <a:pt x="1788742" y="69720"/>
                    <a:pt x="1788742" y="74517"/>
                  </a:cubicBezTo>
                  <a:cubicBezTo>
                    <a:pt x="1788742" y="80318"/>
                    <a:pt x="1783499" y="84055"/>
                    <a:pt x="1775248" y="84055"/>
                  </a:cubicBezTo>
                  <a:cubicBezTo>
                    <a:pt x="1767446" y="84055"/>
                    <a:pt x="1762088" y="80821"/>
                    <a:pt x="1760699" y="75243"/>
                  </a:cubicBezTo>
                  <a:lnTo>
                    <a:pt x="1751050" y="75243"/>
                  </a:lnTo>
                  <a:cubicBezTo>
                    <a:pt x="1752106" y="85617"/>
                    <a:pt x="1761194" y="92032"/>
                    <a:pt x="1774916" y="92032"/>
                  </a:cubicBezTo>
                  <a:cubicBezTo>
                    <a:pt x="1789246" y="92032"/>
                    <a:pt x="1798553" y="84781"/>
                    <a:pt x="1798553" y="73625"/>
                  </a:cubicBezTo>
                  <a:cubicBezTo>
                    <a:pt x="1798553" y="64869"/>
                    <a:pt x="1793205" y="59737"/>
                    <a:pt x="1781434" y="57060"/>
                  </a:cubicBezTo>
                  <a:lnTo>
                    <a:pt x="1772908" y="55108"/>
                  </a:lnTo>
                  <a:cubicBezTo>
                    <a:pt x="1765323" y="53434"/>
                    <a:pt x="1762202" y="50812"/>
                    <a:pt x="1762202" y="46183"/>
                  </a:cubicBezTo>
                  <a:cubicBezTo>
                    <a:pt x="1762202" y="40661"/>
                    <a:pt x="1767160" y="37092"/>
                    <a:pt x="1774858" y="37092"/>
                  </a:cubicBezTo>
                  <a:cubicBezTo>
                    <a:pt x="1781938" y="37092"/>
                    <a:pt x="1787010" y="40326"/>
                    <a:pt x="1788133" y="45625"/>
                  </a:cubicBezTo>
                  <a:lnTo>
                    <a:pt x="1797268" y="45625"/>
                  </a:lnTo>
                  <a:cubicBezTo>
                    <a:pt x="1796155" y="35529"/>
                    <a:pt x="1787629" y="29227"/>
                    <a:pt x="1775030" y="29227"/>
                  </a:cubicBezTo>
                  <a:cubicBezTo>
                    <a:pt x="1761698" y="29227"/>
                    <a:pt x="1752782" y="36255"/>
                    <a:pt x="1752782" y="46741"/>
                  </a:cubicBezTo>
                  <a:close/>
                  <a:moveTo>
                    <a:pt x="10096" y="248318"/>
                  </a:moveTo>
                  <a:cubicBezTo>
                    <a:pt x="15616" y="248318"/>
                    <a:pt x="20183" y="243632"/>
                    <a:pt x="20183" y="237999"/>
                  </a:cubicBezTo>
                  <a:cubicBezTo>
                    <a:pt x="20183" y="232365"/>
                    <a:pt x="15616" y="227680"/>
                    <a:pt x="10096" y="227680"/>
                  </a:cubicBezTo>
                  <a:cubicBezTo>
                    <a:pt x="4577" y="227680"/>
                    <a:pt x="0" y="232365"/>
                    <a:pt x="0" y="237999"/>
                  </a:cubicBezTo>
                  <a:cubicBezTo>
                    <a:pt x="0" y="243632"/>
                    <a:pt x="4577" y="248318"/>
                    <a:pt x="10096" y="248318"/>
                  </a:cubicBezTo>
                  <a:close/>
                  <a:moveTo>
                    <a:pt x="10096" y="291154"/>
                  </a:moveTo>
                  <a:cubicBezTo>
                    <a:pt x="15616" y="291154"/>
                    <a:pt x="20183" y="286524"/>
                    <a:pt x="20183" y="280835"/>
                  </a:cubicBezTo>
                  <a:cubicBezTo>
                    <a:pt x="20183" y="275202"/>
                    <a:pt x="15616" y="270572"/>
                    <a:pt x="10096" y="270572"/>
                  </a:cubicBezTo>
                  <a:cubicBezTo>
                    <a:pt x="4577" y="270572"/>
                    <a:pt x="0" y="275202"/>
                    <a:pt x="0" y="280835"/>
                  </a:cubicBezTo>
                  <a:cubicBezTo>
                    <a:pt x="0" y="286524"/>
                    <a:pt x="4577" y="291154"/>
                    <a:pt x="10096" y="29115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629" name="Google Shape;629;p68"/>
            <p:cNvSpPr/>
            <p:nvPr/>
          </p:nvSpPr>
          <p:spPr>
            <a:xfrm>
              <a:off x="4796385" y="2821973"/>
              <a:ext cx="5385971" cy="3940946"/>
            </a:xfrm>
            <a:custGeom>
              <a:avLst/>
              <a:gdLst/>
              <a:ahLst/>
              <a:cxnLst/>
              <a:rect l="l" t="t" r="r" b="b"/>
              <a:pathLst>
                <a:path w="5385971" h="3940946" extrusionOk="0">
                  <a:moveTo>
                    <a:pt x="66611" y="19038"/>
                  </a:moveTo>
                  <a:lnTo>
                    <a:pt x="5319360" y="19038"/>
                  </a:lnTo>
                  <a:lnTo>
                    <a:pt x="5319360" y="0"/>
                  </a:lnTo>
                  <a:lnTo>
                    <a:pt x="66611" y="0"/>
                  </a:lnTo>
                  <a:lnTo>
                    <a:pt x="66611" y="19038"/>
                  </a:lnTo>
                  <a:close/>
                  <a:moveTo>
                    <a:pt x="5366940" y="66634"/>
                  </a:moveTo>
                  <a:lnTo>
                    <a:pt x="5366940" y="3874313"/>
                  </a:lnTo>
                  <a:lnTo>
                    <a:pt x="5385971" y="3874313"/>
                  </a:lnTo>
                  <a:lnTo>
                    <a:pt x="5385971" y="66634"/>
                  </a:lnTo>
                  <a:lnTo>
                    <a:pt x="5366940" y="66634"/>
                  </a:lnTo>
                  <a:close/>
                  <a:moveTo>
                    <a:pt x="5319360" y="3921909"/>
                  </a:moveTo>
                  <a:lnTo>
                    <a:pt x="66611" y="3921909"/>
                  </a:lnTo>
                  <a:lnTo>
                    <a:pt x="66611" y="3940947"/>
                  </a:lnTo>
                  <a:lnTo>
                    <a:pt x="5319360" y="3940947"/>
                  </a:lnTo>
                  <a:lnTo>
                    <a:pt x="5319360" y="3921909"/>
                  </a:lnTo>
                  <a:close/>
                  <a:moveTo>
                    <a:pt x="19032" y="3874313"/>
                  </a:moveTo>
                  <a:lnTo>
                    <a:pt x="19032" y="66634"/>
                  </a:lnTo>
                  <a:lnTo>
                    <a:pt x="0" y="66634"/>
                  </a:lnTo>
                  <a:lnTo>
                    <a:pt x="0" y="3874313"/>
                  </a:lnTo>
                  <a:lnTo>
                    <a:pt x="19032" y="3874313"/>
                  </a:lnTo>
                  <a:close/>
                  <a:moveTo>
                    <a:pt x="66611" y="3921909"/>
                  </a:moveTo>
                  <a:cubicBezTo>
                    <a:pt x="40334" y="3921909"/>
                    <a:pt x="19032" y="3900595"/>
                    <a:pt x="19032" y="3874313"/>
                  </a:cubicBezTo>
                  <a:lnTo>
                    <a:pt x="0" y="3874313"/>
                  </a:lnTo>
                  <a:cubicBezTo>
                    <a:pt x="0" y="3911114"/>
                    <a:pt x="29823" y="3940947"/>
                    <a:pt x="66611" y="3940947"/>
                  </a:cubicBezTo>
                  <a:lnTo>
                    <a:pt x="66611" y="3921909"/>
                  </a:lnTo>
                  <a:close/>
                  <a:moveTo>
                    <a:pt x="5366940" y="3874313"/>
                  </a:moveTo>
                  <a:cubicBezTo>
                    <a:pt x="5366940" y="3900595"/>
                    <a:pt x="5345634" y="3921909"/>
                    <a:pt x="5319360" y="3921909"/>
                  </a:cubicBezTo>
                  <a:lnTo>
                    <a:pt x="5319360" y="3940947"/>
                  </a:lnTo>
                  <a:cubicBezTo>
                    <a:pt x="5356149" y="3940947"/>
                    <a:pt x="5385971" y="3911114"/>
                    <a:pt x="5385971" y="3874313"/>
                  </a:cubicBezTo>
                  <a:lnTo>
                    <a:pt x="5366940" y="3874313"/>
                  </a:lnTo>
                  <a:close/>
                  <a:moveTo>
                    <a:pt x="5319360" y="19038"/>
                  </a:moveTo>
                  <a:cubicBezTo>
                    <a:pt x="5345634" y="19038"/>
                    <a:pt x="5366940" y="40348"/>
                    <a:pt x="5366940" y="66634"/>
                  </a:cubicBezTo>
                  <a:lnTo>
                    <a:pt x="5385971" y="66634"/>
                  </a:lnTo>
                  <a:cubicBezTo>
                    <a:pt x="5385971" y="29833"/>
                    <a:pt x="5356149" y="0"/>
                    <a:pt x="5319360" y="0"/>
                  </a:cubicBezTo>
                  <a:lnTo>
                    <a:pt x="5319360" y="19038"/>
                  </a:lnTo>
                  <a:close/>
                  <a:moveTo>
                    <a:pt x="66611" y="0"/>
                  </a:moveTo>
                  <a:cubicBezTo>
                    <a:pt x="29823" y="0"/>
                    <a:pt x="0" y="29833"/>
                    <a:pt x="0" y="66634"/>
                  </a:cubicBezTo>
                  <a:lnTo>
                    <a:pt x="19032" y="66634"/>
                  </a:lnTo>
                  <a:cubicBezTo>
                    <a:pt x="19032" y="40348"/>
                    <a:pt x="40334" y="19038"/>
                    <a:pt x="66611" y="19038"/>
                  </a:cubicBezTo>
                  <a:lnTo>
                    <a:pt x="66611" y="0"/>
                  </a:lnTo>
                  <a:close/>
                </a:path>
              </a:pathLst>
            </a:custGeom>
            <a:solidFill>
              <a:srgbClr val="000000">
                <a:alpha val="29411"/>
              </a:srgbClr>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grpSp>
      <p:sp>
        <p:nvSpPr>
          <p:cNvPr id="630" name="Google Shape;630;p68"/>
          <p:cNvSpPr/>
          <p:nvPr/>
        </p:nvSpPr>
        <p:spPr>
          <a:xfrm>
            <a:off x="324341" y="781773"/>
            <a:ext cx="4219575" cy="303869"/>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31" name="Google Shape;631;p68"/>
          <p:cNvSpPr/>
          <p:nvPr/>
        </p:nvSpPr>
        <p:spPr>
          <a:xfrm>
            <a:off x="1012845" y="1126549"/>
            <a:ext cx="2819400" cy="224184"/>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32" name="Google Shape;632;p68"/>
          <p:cNvSpPr txBox="1">
            <a:spLocks noGrp="1"/>
          </p:cNvSpPr>
          <p:nvPr>
            <p:ph type="subTitle" idx="1"/>
          </p:nvPr>
        </p:nvSpPr>
        <p:spPr>
          <a:xfrm>
            <a:off x="457200" y="832874"/>
            <a:ext cx="3072300" cy="247129"/>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200"/>
              <a:buFont typeface="Arial"/>
              <a:buNone/>
              <a:defRPr sz="12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200"/>
              <a:buFont typeface="Arial"/>
              <a:buNone/>
              <a:defRPr sz="1200" b="1">
                <a:solidFill>
                  <a:schemeClr val="dk1"/>
                </a:solidFill>
              </a:defRPr>
            </a:lvl2pPr>
            <a:lvl3pPr lvl="2" algn="l">
              <a:lnSpc>
                <a:spcPct val="90000"/>
              </a:lnSpc>
              <a:spcBef>
                <a:spcPts val="0"/>
              </a:spcBef>
              <a:spcAft>
                <a:spcPts val="0"/>
              </a:spcAft>
              <a:buClr>
                <a:schemeClr val="dk1"/>
              </a:buClr>
              <a:buSzPts val="1200"/>
              <a:buFont typeface="Arial"/>
              <a:buNone/>
              <a:defRPr sz="1200" b="1">
                <a:solidFill>
                  <a:schemeClr val="dk1"/>
                </a:solidFill>
              </a:defRPr>
            </a:lvl3pPr>
            <a:lvl4pPr lvl="3" algn="l">
              <a:lnSpc>
                <a:spcPct val="90000"/>
              </a:lnSpc>
              <a:spcBef>
                <a:spcPts val="0"/>
              </a:spcBef>
              <a:spcAft>
                <a:spcPts val="0"/>
              </a:spcAft>
              <a:buClr>
                <a:schemeClr val="dk1"/>
              </a:buClr>
              <a:buSzPts val="1200"/>
              <a:buFont typeface="Arial"/>
              <a:buNone/>
              <a:defRPr sz="1200" b="1">
                <a:solidFill>
                  <a:schemeClr val="dk1"/>
                </a:solidFill>
              </a:defRPr>
            </a:lvl4pPr>
            <a:lvl5pPr lvl="4" algn="l">
              <a:lnSpc>
                <a:spcPct val="90000"/>
              </a:lnSpc>
              <a:spcBef>
                <a:spcPts val="0"/>
              </a:spcBef>
              <a:spcAft>
                <a:spcPts val="0"/>
              </a:spcAft>
              <a:buClr>
                <a:schemeClr val="dk1"/>
              </a:buClr>
              <a:buSzPts val="1200"/>
              <a:buFont typeface="Arial"/>
              <a:buNone/>
              <a:defRPr sz="1200" b="1">
                <a:solidFill>
                  <a:schemeClr val="dk1"/>
                </a:solidFill>
              </a:defRPr>
            </a:lvl5pPr>
            <a:lvl6pPr lvl="5" algn="l">
              <a:lnSpc>
                <a:spcPct val="90000"/>
              </a:lnSpc>
              <a:spcBef>
                <a:spcPts val="0"/>
              </a:spcBef>
              <a:spcAft>
                <a:spcPts val="0"/>
              </a:spcAft>
              <a:buClr>
                <a:schemeClr val="dk1"/>
              </a:buClr>
              <a:buSzPts val="1200"/>
              <a:buNone/>
              <a:defRPr sz="1200" b="1">
                <a:solidFill>
                  <a:schemeClr val="dk1"/>
                </a:solidFill>
              </a:defRPr>
            </a:lvl6pPr>
            <a:lvl7pPr lvl="6" algn="l">
              <a:lnSpc>
                <a:spcPct val="90000"/>
              </a:lnSpc>
              <a:spcBef>
                <a:spcPts val="0"/>
              </a:spcBef>
              <a:spcAft>
                <a:spcPts val="0"/>
              </a:spcAft>
              <a:buClr>
                <a:schemeClr val="dk1"/>
              </a:buClr>
              <a:buSzPts val="1200"/>
              <a:buNone/>
              <a:defRPr sz="1200" b="1">
                <a:solidFill>
                  <a:schemeClr val="dk1"/>
                </a:solidFill>
              </a:defRPr>
            </a:lvl7pPr>
            <a:lvl8pPr lvl="7" algn="l">
              <a:lnSpc>
                <a:spcPct val="90000"/>
              </a:lnSpc>
              <a:spcBef>
                <a:spcPts val="0"/>
              </a:spcBef>
              <a:spcAft>
                <a:spcPts val="0"/>
              </a:spcAft>
              <a:buClr>
                <a:schemeClr val="dk1"/>
              </a:buClr>
              <a:buSzPts val="1200"/>
              <a:buNone/>
              <a:defRPr sz="1200" b="1">
                <a:solidFill>
                  <a:schemeClr val="dk1"/>
                </a:solidFill>
              </a:defRPr>
            </a:lvl8pPr>
            <a:lvl9pPr lvl="8" algn="l">
              <a:lnSpc>
                <a:spcPct val="90000"/>
              </a:lnSpc>
              <a:spcBef>
                <a:spcPts val="0"/>
              </a:spcBef>
              <a:spcAft>
                <a:spcPts val="0"/>
              </a:spcAft>
              <a:buClr>
                <a:schemeClr val="dk1"/>
              </a:buClr>
              <a:buSzPts val="1200"/>
              <a:buNone/>
              <a:defRPr sz="1200" b="1">
                <a:solidFill>
                  <a:schemeClr val="dk1"/>
                </a:solidFill>
              </a:defRPr>
            </a:lvl9pPr>
          </a:lstStyle>
          <a:p>
            <a:endParaRPr/>
          </a:p>
        </p:txBody>
      </p:sp>
      <p:sp>
        <p:nvSpPr>
          <p:cNvPr id="633" name="Google Shape;633;p68"/>
          <p:cNvSpPr txBox="1">
            <a:spLocks noGrp="1"/>
          </p:cNvSpPr>
          <p:nvPr>
            <p:ph type="subTitle" idx="2"/>
          </p:nvPr>
        </p:nvSpPr>
        <p:spPr>
          <a:xfrm>
            <a:off x="1014984" y="1171516"/>
            <a:ext cx="3977700" cy="247129"/>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000"/>
              <a:buFont typeface="Courier New"/>
              <a:buNone/>
              <a:defRPr sz="10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2pPr>
            <a:lvl3pPr lvl="2"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3pPr>
            <a:lvl4pPr lvl="3"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4pPr>
            <a:lvl5pPr lvl="4"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5pPr>
            <a:lvl6pPr lvl="5"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6pPr>
            <a:lvl7pPr lvl="6"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7pPr>
            <a:lvl8pPr lvl="7"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8pPr>
            <a:lvl9pPr lvl="8"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9pPr>
          </a:lstStyle>
          <a:p>
            <a:endParaRPr/>
          </a:p>
        </p:txBody>
      </p:sp>
      <p:sp>
        <p:nvSpPr>
          <p:cNvPr id="634" name="Google Shape;634;p68"/>
          <p:cNvSpPr txBox="1">
            <a:spLocks noGrp="1"/>
          </p:cNvSpPr>
          <p:nvPr>
            <p:ph type="subTitle" idx="3"/>
          </p:nvPr>
        </p:nvSpPr>
        <p:spPr>
          <a:xfrm>
            <a:off x="1014984" y="1391175"/>
            <a:ext cx="3977700" cy="2764057"/>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000"/>
              <a:buFont typeface="Courier New"/>
              <a:buNone/>
              <a:defRPr sz="10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2pPr>
            <a:lvl3pPr lvl="2"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3pPr>
            <a:lvl4pPr lvl="3"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4pPr>
            <a:lvl5pPr lvl="4"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5pPr>
            <a:lvl6pPr lvl="5"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6pPr>
            <a:lvl7pPr lvl="6"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7pPr>
            <a:lvl8pPr lvl="7"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8pPr>
            <a:lvl9pPr lvl="8"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9pPr>
          </a:lstStyle>
          <a:p>
            <a:endParaRPr/>
          </a:p>
        </p:txBody>
      </p:sp>
      <p:sp>
        <p:nvSpPr>
          <p:cNvPr id="635" name="Google Shape;635;p68"/>
          <p:cNvSpPr txBox="1">
            <a:spLocks noGrp="1"/>
          </p:cNvSpPr>
          <p:nvPr>
            <p:ph type="subTitle" idx="4"/>
          </p:nvPr>
        </p:nvSpPr>
        <p:spPr>
          <a:xfrm>
            <a:off x="5343150" y="2516929"/>
            <a:ext cx="34479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636" name="Google Shape;636;p68"/>
          <p:cNvSpPr txBox="1">
            <a:spLocks noGrp="1"/>
          </p:cNvSpPr>
          <p:nvPr>
            <p:ph type="subTitle" idx="5"/>
          </p:nvPr>
        </p:nvSpPr>
        <p:spPr>
          <a:xfrm>
            <a:off x="5343150" y="2831545"/>
            <a:ext cx="34479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64. One quote">
  <p:cSld name="64. One quote">
    <p:spTree>
      <p:nvGrpSpPr>
        <p:cNvPr id="1" name="Shape 637"/>
        <p:cNvGrpSpPr/>
        <p:nvPr/>
      </p:nvGrpSpPr>
      <p:grpSpPr>
        <a:xfrm>
          <a:off x="0" y="0"/>
          <a:ext cx="0" cy="0"/>
          <a:chOff x="0" y="0"/>
          <a:chExt cx="0" cy="0"/>
        </a:xfrm>
      </p:grpSpPr>
      <p:sp>
        <p:nvSpPr>
          <p:cNvPr id="638" name="Google Shape;638;p69"/>
          <p:cNvSpPr/>
          <p:nvPr/>
        </p:nvSpPr>
        <p:spPr>
          <a:xfrm>
            <a:off x="722158" y="641490"/>
            <a:ext cx="7699683" cy="3981403"/>
          </a:xfrm>
          <a:prstGeom prst="roundRect">
            <a:avLst>
              <a:gd name="adj" fmla="val 2079"/>
            </a:avLst>
          </a:prstGeom>
          <a:gradFill>
            <a:gsLst>
              <a:gs pos="0">
                <a:schemeClr val="accent6"/>
              </a:gs>
              <a:gs pos="100000">
                <a:schemeClr val="accent1"/>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39" name="Google Shape;639;p69"/>
          <p:cNvSpPr>
            <a:spLocks noGrp="1"/>
          </p:cNvSpPr>
          <p:nvPr>
            <p:ph type="pic" idx="2"/>
          </p:nvPr>
        </p:nvSpPr>
        <p:spPr>
          <a:xfrm>
            <a:off x="4143373" y="2702972"/>
            <a:ext cx="857250" cy="858044"/>
          </a:xfrm>
          <a:prstGeom prst="ellipse">
            <a:avLst/>
          </a:prstGeom>
          <a:noFill/>
          <a:ln w="19050" cap="flat" cmpd="sng">
            <a:solidFill>
              <a:schemeClr val="dk1"/>
            </a:solidFill>
            <a:prstDash val="solid"/>
            <a:round/>
            <a:headEnd type="none" w="sm" len="sm"/>
            <a:tailEnd type="none" w="sm" len="sm"/>
          </a:ln>
          <a:effectLst>
            <a:reflection stA="20000" endPos="16000" dist="28575" dir="5400000" sy="-100000" algn="bl" rotWithShape="0"/>
          </a:effectLst>
        </p:spPr>
      </p:sp>
      <p:sp>
        <p:nvSpPr>
          <p:cNvPr id="640" name="Google Shape;640;p69"/>
          <p:cNvSpPr txBox="1"/>
          <p:nvPr/>
        </p:nvSpPr>
        <p:spPr>
          <a:xfrm>
            <a:off x="4271971" y="694879"/>
            <a:ext cx="600000" cy="1313415"/>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8300"/>
              <a:buFont typeface="Arial"/>
              <a:buNone/>
            </a:pPr>
            <a:r>
              <a:rPr lang="en-US" sz="8300" b="1" i="0" u="none" strike="noStrike" cap="none">
                <a:solidFill>
                  <a:schemeClr val="dk1"/>
                </a:solidFill>
                <a:latin typeface="Arial"/>
                <a:ea typeface="Arial"/>
                <a:cs typeface="Arial"/>
                <a:sym typeface="Arial"/>
              </a:rPr>
              <a:t>“</a:t>
            </a:r>
            <a:endParaRPr sz="8300" b="1" i="0" u="none" strike="noStrike" cap="none">
              <a:solidFill>
                <a:schemeClr val="dk1"/>
              </a:solidFill>
              <a:latin typeface="Arial"/>
              <a:ea typeface="Arial"/>
              <a:cs typeface="Arial"/>
              <a:sym typeface="Arial"/>
            </a:endParaRPr>
          </a:p>
        </p:txBody>
      </p:sp>
      <p:sp>
        <p:nvSpPr>
          <p:cNvPr id="641" name="Google Shape;641;p69"/>
          <p:cNvSpPr txBox="1">
            <a:spLocks noGrp="1"/>
          </p:cNvSpPr>
          <p:nvPr>
            <p:ph type="subTitle" idx="1"/>
          </p:nvPr>
        </p:nvSpPr>
        <p:spPr>
          <a:xfrm>
            <a:off x="2807208" y="3980955"/>
            <a:ext cx="3538800" cy="338713"/>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642" name="Google Shape;642;p69"/>
          <p:cNvSpPr txBox="1">
            <a:spLocks noGrp="1"/>
          </p:cNvSpPr>
          <p:nvPr>
            <p:ph type="subTitle" idx="3"/>
          </p:nvPr>
        </p:nvSpPr>
        <p:spPr>
          <a:xfrm>
            <a:off x="2807208" y="3706381"/>
            <a:ext cx="3538800" cy="247129"/>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200"/>
              <a:buFont typeface="Arial"/>
              <a:buNone/>
              <a:defRPr sz="140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200"/>
              <a:buFont typeface="Arial"/>
              <a:buNone/>
              <a:defRPr sz="1200">
                <a:solidFill>
                  <a:schemeClr val="dk1"/>
                </a:solidFill>
              </a:defRPr>
            </a:lvl2pPr>
            <a:lvl3pPr lvl="2" algn="ctr">
              <a:lnSpc>
                <a:spcPct val="90000"/>
              </a:lnSpc>
              <a:spcBef>
                <a:spcPts val="0"/>
              </a:spcBef>
              <a:spcAft>
                <a:spcPts val="0"/>
              </a:spcAft>
              <a:buClr>
                <a:schemeClr val="dk1"/>
              </a:buClr>
              <a:buSzPts val="1200"/>
              <a:buFont typeface="Arial"/>
              <a:buNone/>
              <a:defRPr sz="1200">
                <a:solidFill>
                  <a:schemeClr val="dk1"/>
                </a:solidFill>
              </a:defRPr>
            </a:lvl3pPr>
            <a:lvl4pPr lvl="3" algn="ctr">
              <a:lnSpc>
                <a:spcPct val="90000"/>
              </a:lnSpc>
              <a:spcBef>
                <a:spcPts val="0"/>
              </a:spcBef>
              <a:spcAft>
                <a:spcPts val="0"/>
              </a:spcAft>
              <a:buClr>
                <a:schemeClr val="dk1"/>
              </a:buClr>
              <a:buSzPts val="1200"/>
              <a:buFont typeface="Arial"/>
              <a:buNone/>
              <a:defRPr sz="1200">
                <a:solidFill>
                  <a:schemeClr val="dk1"/>
                </a:solidFill>
              </a:defRPr>
            </a:lvl4pPr>
            <a:lvl5pPr lvl="4" algn="ctr">
              <a:lnSpc>
                <a:spcPct val="90000"/>
              </a:lnSpc>
              <a:spcBef>
                <a:spcPts val="0"/>
              </a:spcBef>
              <a:spcAft>
                <a:spcPts val="0"/>
              </a:spcAft>
              <a:buClr>
                <a:schemeClr val="dk1"/>
              </a:buClr>
              <a:buSzPts val="1200"/>
              <a:buFont typeface="Arial"/>
              <a:buNone/>
              <a:defRPr sz="1200">
                <a:solidFill>
                  <a:schemeClr val="dk1"/>
                </a:solidFill>
              </a:defRPr>
            </a:lvl5pPr>
            <a:lvl6pPr lvl="5" algn="ctr">
              <a:lnSpc>
                <a:spcPct val="90000"/>
              </a:lnSpc>
              <a:spcBef>
                <a:spcPts val="0"/>
              </a:spcBef>
              <a:spcAft>
                <a:spcPts val="0"/>
              </a:spcAft>
              <a:buClr>
                <a:schemeClr val="dk1"/>
              </a:buClr>
              <a:buSzPts val="1200"/>
              <a:buNone/>
              <a:defRPr sz="1200">
                <a:solidFill>
                  <a:schemeClr val="dk1"/>
                </a:solidFill>
              </a:defRPr>
            </a:lvl6pPr>
            <a:lvl7pPr lvl="6" algn="ctr">
              <a:lnSpc>
                <a:spcPct val="90000"/>
              </a:lnSpc>
              <a:spcBef>
                <a:spcPts val="0"/>
              </a:spcBef>
              <a:spcAft>
                <a:spcPts val="0"/>
              </a:spcAft>
              <a:buClr>
                <a:schemeClr val="dk1"/>
              </a:buClr>
              <a:buSzPts val="1200"/>
              <a:buNone/>
              <a:defRPr sz="1200">
                <a:solidFill>
                  <a:schemeClr val="dk1"/>
                </a:solidFill>
              </a:defRPr>
            </a:lvl7pPr>
            <a:lvl8pPr lvl="7" algn="ctr">
              <a:lnSpc>
                <a:spcPct val="90000"/>
              </a:lnSpc>
              <a:spcBef>
                <a:spcPts val="0"/>
              </a:spcBef>
              <a:spcAft>
                <a:spcPts val="0"/>
              </a:spcAft>
              <a:buClr>
                <a:schemeClr val="dk1"/>
              </a:buClr>
              <a:buSzPts val="1200"/>
              <a:buNone/>
              <a:defRPr sz="1200">
                <a:solidFill>
                  <a:schemeClr val="dk1"/>
                </a:solidFill>
              </a:defRPr>
            </a:lvl8pPr>
            <a:lvl9pPr lvl="8" algn="ctr">
              <a:lnSpc>
                <a:spcPct val="90000"/>
              </a:lnSpc>
              <a:spcBef>
                <a:spcPts val="0"/>
              </a:spcBef>
              <a:spcAft>
                <a:spcPts val="0"/>
              </a:spcAft>
              <a:buClr>
                <a:schemeClr val="dk1"/>
              </a:buClr>
              <a:buSzPts val="1200"/>
              <a:buNone/>
              <a:defRPr sz="1200">
                <a:solidFill>
                  <a:schemeClr val="dk1"/>
                </a:solidFill>
              </a:defRPr>
            </a:lvl9pPr>
          </a:lstStyle>
          <a:p>
            <a:endParaRPr/>
          </a:p>
        </p:txBody>
      </p:sp>
      <p:sp>
        <p:nvSpPr>
          <p:cNvPr id="643" name="Google Shape;643;p69"/>
          <p:cNvSpPr txBox="1">
            <a:spLocks noGrp="1"/>
          </p:cNvSpPr>
          <p:nvPr>
            <p:ph type="body" idx="4"/>
          </p:nvPr>
        </p:nvSpPr>
        <p:spPr>
          <a:xfrm>
            <a:off x="1995459" y="1322653"/>
            <a:ext cx="5153025" cy="1352873"/>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l">
              <a:lnSpc>
                <a:spcPct val="90000"/>
              </a:lnSpc>
              <a:spcBef>
                <a:spcPts val="375"/>
              </a:spcBef>
              <a:spcAft>
                <a:spcPts val="0"/>
              </a:spcAft>
              <a:buClr>
                <a:schemeClr val="dk2"/>
              </a:buClr>
              <a:buSzPts val="1800"/>
              <a:buNone/>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65. One quote">
  <p:cSld name="65. One quote">
    <p:spTree>
      <p:nvGrpSpPr>
        <p:cNvPr id="1" name="Shape 644"/>
        <p:cNvGrpSpPr/>
        <p:nvPr/>
      </p:nvGrpSpPr>
      <p:grpSpPr>
        <a:xfrm>
          <a:off x="0" y="0"/>
          <a:ext cx="0" cy="0"/>
          <a:chOff x="0" y="0"/>
          <a:chExt cx="0" cy="0"/>
        </a:xfrm>
      </p:grpSpPr>
      <p:sp>
        <p:nvSpPr>
          <p:cNvPr id="645" name="Google Shape;645;p70"/>
          <p:cNvSpPr/>
          <p:nvPr/>
        </p:nvSpPr>
        <p:spPr>
          <a:xfrm>
            <a:off x="722157" y="641489"/>
            <a:ext cx="7699800" cy="3865176"/>
          </a:xfrm>
          <a:prstGeom prst="roundRect">
            <a:avLst>
              <a:gd name="adj" fmla="val 2079"/>
            </a:avLst>
          </a:prstGeom>
          <a:gradFill>
            <a:gsLst>
              <a:gs pos="0">
                <a:srgbClr val="A371F7"/>
              </a:gs>
              <a:gs pos="55000">
                <a:schemeClr val="accent4"/>
              </a:gs>
              <a:gs pos="100000">
                <a:srgbClr val="388BFD"/>
              </a:gs>
            </a:gsLst>
            <a:lin ang="3600008"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46" name="Google Shape;646;p70"/>
          <p:cNvSpPr>
            <a:spLocks noGrp="1"/>
          </p:cNvSpPr>
          <p:nvPr>
            <p:ph type="pic" idx="2"/>
          </p:nvPr>
        </p:nvSpPr>
        <p:spPr>
          <a:xfrm>
            <a:off x="4143373" y="2702972"/>
            <a:ext cx="857250" cy="858044"/>
          </a:xfrm>
          <a:prstGeom prst="ellipse">
            <a:avLst/>
          </a:prstGeom>
          <a:noFill/>
          <a:ln w="19050" cap="flat" cmpd="sng">
            <a:solidFill>
              <a:schemeClr val="dk1"/>
            </a:solidFill>
            <a:prstDash val="solid"/>
            <a:round/>
            <a:headEnd type="none" w="sm" len="sm"/>
            <a:tailEnd type="none" w="sm" len="sm"/>
          </a:ln>
          <a:effectLst>
            <a:reflection stA="20000" endPos="16000" dist="28575" dir="5400000" sy="-100000" algn="bl" rotWithShape="0"/>
          </a:effectLst>
        </p:spPr>
      </p:sp>
      <p:sp>
        <p:nvSpPr>
          <p:cNvPr id="647" name="Google Shape;647;p70"/>
          <p:cNvSpPr txBox="1"/>
          <p:nvPr/>
        </p:nvSpPr>
        <p:spPr>
          <a:xfrm>
            <a:off x="4271971" y="694879"/>
            <a:ext cx="600000" cy="1313415"/>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8300"/>
              <a:buFont typeface="Arial"/>
              <a:buNone/>
            </a:pPr>
            <a:r>
              <a:rPr lang="en-US" sz="8300" b="1" i="0" u="none" strike="noStrike" cap="none">
                <a:solidFill>
                  <a:schemeClr val="dk1"/>
                </a:solidFill>
                <a:latin typeface="Arial"/>
                <a:ea typeface="Arial"/>
                <a:cs typeface="Arial"/>
                <a:sym typeface="Arial"/>
              </a:rPr>
              <a:t>“</a:t>
            </a:r>
            <a:endParaRPr sz="8300" b="1" i="0" u="none" strike="noStrike" cap="none">
              <a:solidFill>
                <a:schemeClr val="dk1"/>
              </a:solidFill>
              <a:latin typeface="Arial"/>
              <a:ea typeface="Arial"/>
              <a:cs typeface="Arial"/>
              <a:sym typeface="Arial"/>
            </a:endParaRPr>
          </a:p>
        </p:txBody>
      </p:sp>
      <p:sp>
        <p:nvSpPr>
          <p:cNvPr id="648" name="Google Shape;648;p70"/>
          <p:cNvSpPr txBox="1">
            <a:spLocks noGrp="1"/>
          </p:cNvSpPr>
          <p:nvPr>
            <p:ph type="subTitle" idx="1"/>
          </p:nvPr>
        </p:nvSpPr>
        <p:spPr>
          <a:xfrm>
            <a:off x="2807208" y="3980955"/>
            <a:ext cx="3538800" cy="338713"/>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649" name="Google Shape;649;p70"/>
          <p:cNvSpPr txBox="1">
            <a:spLocks noGrp="1"/>
          </p:cNvSpPr>
          <p:nvPr>
            <p:ph type="body" idx="3"/>
          </p:nvPr>
        </p:nvSpPr>
        <p:spPr>
          <a:xfrm>
            <a:off x="1995459" y="1322653"/>
            <a:ext cx="5153025" cy="1352873"/>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l">
              <a:lnSpc>
                <a:spcPct val="90000"/>
              </a:lnSpc>
              <a:spcBef>
                <a:spcPts val="375"/>
              </a:spcBef>
              <a:spcAft>
                <a:spcPts val="0"/>
              </a:spcAft>
              <a:buClr>
                <a:schemeClr val="dk2"/>
              </a:buClr>
              <a:buSzPts val="1800"/>
              <a:buNone/>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50" name="Google Shape;650;p70"/>
          <p:cNvSpPr txBox="1">
            <a:spLocks noGrp="1"/>
          </p:cNvSpPr>
          <p:nvPr>
            <p:ph type="body" idx="4"/>
          </p:nvPr>
        </p:nvSpPr>
        <p:spPr>
          <a:xfrm>
            <a:off x="2807209" y="3688465"/>
            <a:ext cx="3538799" cy="33871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800"/>
              <a:buNone/>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ctr">
              <a:lnSpc>
                <a:spcPct val="90000"/>
              </a:lnSpc>
              <a:spcBef>
                <a:spcPts val="375"/>
              </a:spcBef>
              <a:spcAft>
                <a:spcPts val="0"/>
              </a:spcAft>
              <a:buClr>
                <a:schemeClr val="dk1"/>
              </a:buClr>
              <a:buSzPts val="1400"/>
              <a:buFont typeface="Arial"/>
              <a:buNone/>
              <a:defRPr sz="1400" b="0" i="0">
                <a:solidFill>
                  <a:schemeClr val="dk1"/>
                </a:solidFill>
                <a:latin typeface="Arial"/>
                <a:ea typeface="Arial"/>
                <a:cs typeface="Arial"/>
                <a:sym typeface="Arial"/>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1. Section title center">
  <p:cSld name="21. Section title center">
    <p:spTree>
      <p:nvGrpSpPr>
        <p:cNvPr id="1" name="Shape 80"/>
        <p:cNvGrpSpPr/>
        <p:nvPr/>
      </p:nvGrpSpPr>
      <p:grpSpPr>
        <a:xfrm>
          <a:off x="0" y="0"/>
          <a:ext cx="0" cy="0"/>
          <a:chOff x="0" y="0"/>
          <a:chExt cx="0" cy="0"/>
        </a:xfrm>
      </p:grpSpPr>
      <p:sp>
        <p:nvSpPr>
          <p:cNvPr id="81" name="Google Shape;81;p8"/>
          <p:cNvSpPr txBox="1">
            <a:spLocks noGrp="1"/>
          </p:cNvSpPr>
          <p:nvPr>
            <p:ph type="title"/>
          </p:nvPr>
        </p:nvSpPr>
        <p:spPr>
          <a:xfrm>
            <a:off x="666750" y="2788205"/>
            <a:ext cx="7810500" cy="595751"/>
          </a:xfrm>
          <a:prstGeom prst="rect">
            <a:avLst/>
          </a:prstGeom>
          <a:noFill/>
          <a:ln>
            <a:noFill/>
          </a:ln>
        </p:spPr>
        <p:txBody>
          <a:bodyPr spcFirstLastPara="1" wrap="square" lIns="34275" tIns="17150" rIns="34275" bIns="17150" anchor="ctr" anchorCtr="0">
            <a:noAutofit/>
          </a:bodyPr>
          <a:lstStyle>
            <a:lvl1pPr marR="0" lvl="0" algn="ctr">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82" name="Google Shape;82;p8"/>
          <p:cNvSpPr/>
          <p:nvPr/>
        </p:nvSpPr>
        <p:spPr>
          <a:xfrm>
            <a:off x="3845375" y="-1544604"/>
            <a:ext cx="1371600" cy="1372800"/>
          </a:xfrm>
          <a:prstGeom prst="ellipse">
            <a:avLst/>
          </a:prstGeom>
          <a:noFill/>
          <a:ln w="19050" cap="flat" cmpd="sng">
            <a:solidFill>
              <a:srgbClr val="A371F7"/>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83" name="Google Shape;83;p8"/>
          <p:cNvSpPr txBox="1">
            <a:spLocks noGrp="1"/>
          </p:cNvSpPr>
          <p:nvPr>
            <p:ph type="subTitle" idx="1"/>
          </p:nvPr>
        </p:nvSpPr>
        <p:spPr>
          <a:xfrm>
            <a:off x="667500" y="3400330"/>
            <a:ext cx="7809000" cy="594850"/>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600"/>
              <a:buFont typeface="Roboto Mono"/>
              <a:buNone/>
              <a:defRPr sz="16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84" name="Google Shape;84;p8"/>
          <p:cNvSpPr>
            <a:spLocks noGrp="1"/>
          </p:cNvSpPr>
          <p:nvPr>
            <p:ph type="pic" idx="2"/>
          </p:nvPr>
        </p:nvSpPr>
        <p:spPr>
          <a:xfrm>
            <a:off x="4183380" y="1385826"/>
            <a:ext cx="777240" cy="777960"/>
          </a:xfrm>
          <a:prstGeom prst="rect">
            <a:avLst/>
          </a:prstGeom>
          <a:noFill/>
          <a:ln>
            <a:noFill/>
          </a:ln>
        </p:spPr>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66. One quote">
  <p:cSld name="66. One quote">
    <p:spTree>
      <p:nvGrpSpPr>
        <p:cNvPr id="1" name="Shape 651"/>
        <p:cNvGrpSpPr/>
        <p:nvPr/>
      </p:nvGrpSpPr>
      <p:grpSpPr>
        <a:xfrm>
          <a:off x="0" y="0"/>
          <a:ext cx="0" cy="0"/>
          <a:chOff x="0" y="0"/>
          <a:chExt cx="0" cy="0"/>
        </a:xfrm>
      </p:grpSpPr>
      <p:sp>
        <p:nvSpPr>
          <p:cNvPr id="652" name="Google Shape;652;p71"/>
          <p:cNvSpPr/>
          <p:nvPr/>
        </p:nvSpPr>
        <p:spPr>
          <a:xfrm>
            <a:off x="722157" y="641489"/>
            <a:ext cx="7699800" cy="3865176"/>
          </a:xfrm>
          <a:prstGeom prst="roundRect">
            <a:avLst>
              <a:gd name="adj" fmla="val 2079"/>
            </a:avLst>
          </a:prstGeom>
          <a:gradFill>
            <a:gsLst>
              <a:gs pos="0">
                <a:srgbClr val="388BFD"/>
              </a:gs>
              <a:gs pos="100000">
                <a:schemeClr val="accent5"/>
              </a:gs>
            </a:gsLst>
            <a:lin ang="3600008"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53" name="Google Shape;653;p71"/>
          <p:cNvSpPr>
            <a:spLocks noGrp="1"/>
          </p:cNvSpPr>
          <p:nvPr>
            <p:ph type="pic" idx="2"/>
          </p:nvPr>
        </p:nvSpPr>
        <p:spPr>
          <a:xfrm>
            <a:off x="4143373" y="2702972"/>
            <a:ext cx="857250" cy="858044"/>
          </a:xfrm>
          <a:prstGeom prst="ellipse">
            <a:avLst/>
          </a:prstGeom>
          <a:noFill/>
          <a:ln w="19050" cap="flat" cmpd="sng">
            <a:solidFill>
              <a:schemeClr val="dk1"/>
            </a:solidFill>
            <a:prstDash val="solid"/>
            <a:round/>
            <a:headEnd type="none" w="sm" len="sm"/>
            <a:tailEnd type="none" w="sm" len="sm"/>
          </a:ln>
          <a:effectLst>
            <a:reflection stA="20000" endPos="16000" dist="28575" dir="5400000" sy="-100000" algn="bl" rotWithShape="0"/>
          </a:effectLst>
        </p:spPr>
      </p:sp>
      <p:sp>
        <p:nvSpPr>
          <p:cNvPr id="654" name="Google Shape;654;p71"/>
          <p:cNvSpPr txBox="1"/>
          <p:nvPr/>
        </p:nvSpPr>
        <p:spPr>
          <a:xfrm>
            <a:off x="4271971" y="694879"/>
            <a:ext cx="600000" cy="1313415"/>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8300"/>
              <a:buFont typeface="Arial"/>
              <a:buNone/>
            </a:pPr>
            <a:r>
              <a:rPr lang="en-US" sz="8300" b="1" i="0" u="none" strike="noStrike" cap="none">
                <a:solidFill>
                  <a:schemeClr val="dk1"/>
                </a:solidFill>
                <a:latin typeface="Arial"/>
                <a:ea typeface="Arial"/>
                <a:cs typeface="Arial"/>
                <a:sym typeface="Arial"/>
              </a:rPr>
              <a:t>“</a:t>
            </a:r>
            <a:endParaRPr sz="8300" b="1" i="0" u="none" strike="noStrike" cap="none">
              <a:solidFill>
                <a:schemeClr val="dk1"/>
              </a:solidFill>
              <a:latin typeface="Arial"/>
              <a:ea typeface="Arial"/>
              <a:cs typeface="Arial"/>
              <a:sym typeface="Arial"/>
            </a:endParaRPr>
          </a:p>
        </p:txBody>
      </p:sp>
      <p:sp>
        <p:nvSpPr>
          <p:cNvPr id="655" name="Google Shape;655;p71"/>
          <p:cNvSpPr txBox="1">
            <a:spLocks noGrp="1"/>
          </p:cNvSpPr>
          <p:nvPr>
            <p:ph type="subTitle" idx="1"/>
          </p:nvPr>
        </p:nvSpPr>
        <p:spPr>
          <a:xfrm>
            <a:off x="2807208" y="3980955"/>
            <a:ext cx="3538800" cy="338713"/>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656" name="Google Shape;656;p71"/>
          <p:cNvSpPr txBox="1">
            <a:spLocks noGrp="1"/>
          </p:cNvSpPr>
          <p:nvPr>
            <p:ph type="body" idx="3"/>
          </p:nvPr>
        </p:nvSpPr>
        <p:spPr>
          <a:xfrm>
            <a:off x="1995459" y="1322653"/>
            <a:ext cx="5153025" cy="1352873"/>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l">
              <a:lnSpc>
                <a:spcPct val="90000"/>
              </a:lnSpc>
              <a:spcBef>
                <a:spcPts val="375"/>
              </a:spcBef>
              <a:spcAft>
                <a:spcPts val="0"/>
              </a:spcAft>
              <a:buClr>
                <a:schemeClr val="dk2"/>
              </a:buClr>
              <a:buSzPts val="1800"/>
              <a:buNone/>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57" name="Google Shape;657;p71"/>
          <p:cNvSpPr txBox="1">
            <a:spLocks noGrp="1"/>
          </p:cNvSpPr>
          <p:nvPr>
            <p:ph type="body" idx="4"/>
          </p:nvPr>
        </p:nvSpPr>
        <p:spPr>
          <a:xfrm>
            <a:off x="2807209" y="3688465"/>
            <a:ext cx="3538799" cy="33871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800"/>
              <a:buNone/>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ctr">
              <a:lnSpc>
                <a:spcPct val="90000"/>
              </a:lnSpc>
              <a:spcBef>
                <a:spcPts val="375"/>
              </a:spcBef>
              <a:spcAft>
                <a:spcPts val="0"/>
              </a:spcAft>
              <a:buClr>
                <a:schemeClr val="dk1"/>
              </a:buClr>
              <a:buSzPts val="1400"/>
              <a:buFont typeface="Arial"/>
              <a:buNone/>
              <a:defRPr sz="1400" b="0" i="0">
                <a:solidFill>
                  <a:schemeClr val="dk1"/>
                </a:solidFill>
                <a:latin typeface="Arial"/>
                <a:ea typeface="Arial"/>
                <a:cs typeface="Arial"/>
                <a:sym typeface="Arial"/>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67. Two quotes">
  <p:cSld name="67. Two quotes">
    <p:spTree>
      <p:nvGrpSpPr>
        <p:cNvPr id="1" name="Shape 658"/>
        <p:cNvGrpSpPr/>
        <p:nvPr/>
      </p:nvGrpSpPr>
      <p:grpSpPr>
        <a:xfrm>
          <a:off x="0" y="0"/>
          <a:ext cx="0" cy="0"/>
          <a:chOff x="0" y="0"/>
          <a:chExt cx="0" cy="0"/>
        </a:xfrm>
      </p:grpSpPr>
      <p:sp>
        <p:nvSpPr>
          <p:cNvPr id="659" name="Google Shape;659;p72"/>
          <p:cNvSpPr/>
          <p:nvPr/>
        </p:nvSpPr>
        <p:spPr>
          <a:xfrm>
            <a:off x="4660600" y="743638"/>
            <a:ext cx="3657600" cy="3660987"/>
          </a:xfrm>
          <a:prstGeom prst="roundRect">
            <a:avLst>
              <a:gd name="adj" fmla="val 2079"/>
            </a:avLst>
          </a:prstGeom>
          <a:gradFill>
            <a:gsLst>
              <a:gs pos="0">
                <a:schemeClr val="accent4"/>
              </a:gs>
              <a:gs pos="62000">
                <a:schemeClr val="accent1"/>
              </a:gs>
              <a:gs pos="100000">
                <a:schemeClr val="accent1"/>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60" name="Google Shape;660;p72"/>
          <p:cNvSpPr txBox="1"/>
          <p:nvPr/>
        </p:nvSpPr>
        <p:spPr>
          <a:xfrm>
            <a:off x="4858455" y="778717"/>
            <a:ext cx="1001400" cy="1317319"/>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US" sz="8300" b="1" i="0" u="none" strike="noStrike" cap="none">
                <a:solidFill>
                  <a:schemeClr val="dk1"/>
                </a:solidFill>
                <a:latin typeface="Arial"/>
                <a:ea typeface="Arial"/>
                <a:cs typeface="Arial"/>
                <a:sym typeface="Arial"/>
              </a:rPr>
              <a:t>“</a:t>
            </a:r>
            <a:endParaRPr sz="500">
              <a:solidFill>
                <a:schemeClr val="dk1"/>
              </a:solidFill>
              <a:latin typeface="Calibri"/>
              <a:ea typeface="Calibri"/>
              <a:cs typeface="Calibri"/>
              <a:sym typeface="Calibri"/>
            </a:endParaRPr>
          </a:p>
        </p:txBody>
      </p:sp>
      <p:sp>
        <p:nvSpPr>
          <p:cNvPr id="661" name="Google Shape;661;p72"/>
          <p:cNvSpPr txBox="1">
            <a:spLocks noGrp="1"/>
          </p:cNvSpPr>
          <p:nvPr>
            <p:ph type="subTitle" idx="1"/>
          </p:nvPr>
        </p:nvSpPr>
        <p:spPr>
          <a:xfrm>
            <a:off x="4823501" y="1690714"/>
            <a:ext cx="3337500" cy="149178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662" name="Google Shape;662;p72"/>
          <p:cNvSpPr txBox="1">
            <a:spLocks noGrp="1"/>
          </p:cNvSpPr>
          <p:nvPr>
            <p:ph type="subTitle" idx="2"/>
          </p:nvPr>
        </p:nvSpPr>
        <p:spPr>
          <a:xfrm>
            <a:off x="4832737" y="3888433"/>
            <a:ext cx="3337500" cy="247129"/>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663" name="Google Shape;663;p72"/>
          <p:cNvSpPr/>
          <p:nvPr/>
        </p:nvSpPr>
        <p:spPr>
          <a:xfrm>
            <a:off x="825800" y="743638"/>
            <a:ext cx="3657600" cy="3660987"/>
          </a:xfrm>
          <a:prstGeom prst="roundRect">
            <a:avLst>
              <a:gd name="adj" fmla="val 2079"/>
            </a:avLst>
          </a:prstGeom>
          <a:gradFill>
            <a:gsLst>
              <a:gs pos="0">
                <a:schemeClr val="accent1"/>
              </a:gs>
              <a:gs pos="16000">
                <a:schemeClr val="accent1"/>
              </a:gs>
              <a:gs pos="100000">
                <a:schemeClr val="accent6"/>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64" name="Google Shape;664;p72"/>
          <p:cNvSpPr txBox="1"/>
          <p:nvPr/>
        </p:nvSpPr>
        <p:spPr>
          <a:xfrm>
            <a:off x="1023655" y="778717"/>
            <a:ext cx="1001400" cy="1317319"/>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US" sz="8300" b="1" i="0" u="none" strike="noStrike" cap="none">
                <a:solidFill>
                  <a:schemeClr val="dk1"/>
                </a:solidFill>
                <a:latin typeface="Arial"/>
                <a:ea typeface="Arial"/>
                <a:cs typeface="Arial"/>
                <a:sym typeface="Arial"/>
              </a:rPr>
              <a:t>“</a:t>
            </a:r>
            <a:endParaRPr sz="500">
              <a:solidFill>
                <a:schemeClr val="dk1"/>
              </a:solidFill>
              <a:latin typeface="Calibri"/>
              <a:ea typeface="Calibri"/>
              <a:cs typeface="Calibri"/>
              <a:sym typeface="Calibri"/>
            </a:endParaRPr>
          </a:p>
        </p:txBody>
      </p:sp>
      <p:sp>
        <p:nvSpPr>
          <p:cNvPr id="665" name="Google Shape;665;p72"/>
          <p:cNvSpPr txBox="1">
            <a:spLocks noGrp="1"/>
          </p:cNvSpPr>
          <p:nvPr>
            <p:ph type="subTitle" idx="3"/>
          </p:nvPr>
        </p:nvSpPr>
        <p:spPr>
          <a:xfrm>
            <a:off x="988701" y="1690714"/>
            <a:ext cx="3337500" cy="149178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666" name="Google Shape;666;p72"/>
          <p:cNvSpPr txBox="1">
            <a:spLocks noGrp="1"/>
          </p:cNvSpPr>
          <p:nvPr>
            <p:ph type="subTitle" idx="4"/>
          </p:nvPr>
        </p:nvSpPr>
        <p:spPr>
          <a:xfrm>
            <a:off x="997937" y="3888433"/>
            <a:ext cx="3337500" cy="247129"/>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667" name="Google Shape;667;p72"/>
          <p:cNvSpPr txBox="1">
            <a:spLocks noGrp="1"/>
          </p:cNvSpPr>
          <p:nvPr>
            <p:ph type="body" idx="5"/>
          </p:nvPr>
        </p:nvSpPr>
        <p:spPr>
          <a:xfrm>
            <a:off x="988703" y="3643219"/>
            <a:ext cx="3346735" cy="35592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600"/>
              <a:buFont typeface="Arial"/>
              <a:buNone/>
              <a:defRPr>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l">
              <a:lnSpc>
                <a:spcPct val="90000"/>
              </a:lnSpc>
              <a:spcBef>
                <a:spcPts val="375"/>
              </a:spcBef>
              <a:spcAft>
                <a:spcPts val="0"/>
              </a:spcAft>
              <a:buClr>
                <a:schemeClr val="dk2"/>
              </a:buClr>
              <a:buSzPts val="1800"/>
              <a:buNone/>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68" name="Google Shape;668;p72"/>
          <p:cNvSpPr txBox="1">
            <a:spLocks noGrp="1"/>
          </p:cNvSpPr>
          <p:nvPr>
            <p:ph type="body" idx="6"/>
          </p:nvPr>
        </p:nvSpPr>
        <p:spPr>
          <a:xfrm>
            <a:off x="4828120" y="3643219"/>
            <a:ext cx="3346735" cy="35592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600"/>
              <a:buFont typeface="Arial"/>
              <a:buNone/>
              <a:defRPr>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l">
              <a:lnSpc>
                <a:spcPct val="90000"/>
              </a:lnSpc>
              <a:spcBef>
                <a:spcPts val="375"/>
              </a:spcBef>
              <a:spcAft>
                <a:spcPts val="0"/>
              </a:spcAft>
              <a:buClr>
                <a:schemeClr val="dk2"/>
              </a:buClr>
              <a:buSzPts val="1800"/>
              <a:buNone/>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67. Two quotes">
  <p:cSld name="1_67. Two quotes">
    <p:spTree>
      <p:nvGrpSpPr>
        <p:cNvPr id="1" name="Shape 669"/>
        <p:cNvGrpSpPr/>
        <p:nvPr/>
      </p:nvGrpSpPr>
      <p:grpSpPr>
        <a:xfrm>
          <a:off x="0" y="0"/>
          <a:ext cx="0" cy="0"/>
          <a:chOff x="0" y="0"/>
          <a:chExt cx="0" cy="0"/>
        </a:xfrm>
      </p:grpSpPr>
      <p:sp>
        <p:nvSpPr>
          <p:cNvPr id="670" name="Google Shape;670;p73"/>
          <p:cNvSpPr/>
          <p:nvPr/>
        </p:nvSpPr>
        <p:spPr>
          <a:xfrm>
            <a:off x="4660600" y="743638"/>
            <a:ext cx="3657600" cy="3660987"/>
          </a:xfrm>
          <a:prstGeom prst="roundRect">
            <a:avLst>
              <a:gd name="adj" fmla="val 2079"/>
            </a:avLst>
          </a:prstGeom>
          <a:gradFill>
            <a:gsLst>
              <a:gs pos="0">
                <a:schemeClr val="accent3"/>
              </a:gs>
              <a:gs pos="71000">
                <a:schemeClr val="accent5"/>
              </a:gs>
              <a:gs pos="100000">
                <a:schemeClr val="accent5"/>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71" name="Google Shape;671;p73"/>
          <p:cNvSpPr/>
          <p:nvPr/>
        </p:nvSpPr>
        <p:spPr>
          <a:xfrm>
            <a:off x="825800" y="743638"/>
            <a:ext cx="3657600" cy="3660987"/>
          </a:xfrm>
          <a:prstGeom prst="roundRect">
            <a:avLst>
              <a:gd name="adj" fmla="val 2079"/>
            </a:avLst>
          </a:prstGeom>
          <a:gradFill>
            <a:gsLst>
              <a:gs pos="0">
                <a:schemeClr val="accent5"/>
              </a:gs>
              <a:gs pos="10000">
                <a:schemeClr val="accent5"/>
              </a:gs>
              <a:gs pos="100000">
                <a:schemeClr val="accent2"/>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72" name="Google Shape;672;p73"/>
          <p:cNvSpPr txBox="1"/>
          <p:nvPr/>
        </p:nvSpPr>
        <p:spPr>
          <a:xfrm>
            <a:off x="4858455" y="778717"/>
            <a:ext cx="1001400" cy="1317319"/>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US" sz="8300" b="1" i="0" u="none" strike="noStrike" cap="none">
                <a:solidFill>
                  <a:schemeClr val="dk1"/>
                </a:solidFill>
                <a:latin typeface="Arial"/>
                <a:ea typeface="Arial"/>
                <a:cs typeface="Arial"/>
                <a:sym typeface="Arial"/>
              </a:rPr>
              <a:t>“</a:t>
            </a:r>
            <a:endParaRPr sz="500">
              <a:solidFill>
                <a:schemeClr val="dk1"/>
              </a:solidFill>
              <a:latin typeface="Calibri"/>
              <a:ea typeface="Calibri"/>
              <a:cs typeface="Calibri"/>
              <a:sym typeface="Calibri"/>
            </a:endParaRPr>
          </a:p>
        </p:txBody>
      </p:sp>
      <p:sp>
        <p:nvSpPr>
          <p:cNvPr id="673" name="Google Shape;673;p73"/>
          <p:cNvSpPr txBox="1">
            <a:spLocks noGrp="1"/>
          </p:cNvSpPr>
          <p:nvPr>
            <p:ph type="subTitle" idx="1"/>
          </p:nvPr>
        </p:nvSpPr>
        <p:spPr>
          <a:xfrm>
            <a:off x="4823501" y="1690714"/>
            <a:ext cx="3337500" cy="149178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674" name="Google Shape;674;p73"/>
          <p:cNvSpPr txBox="1">
            <a:spLocks noGrp="1"/>
          </p:cNvSpPr>
          <p:nvPr>
            <p:ph type="subTitle" idx="2"/>
          </p:nvPr>
        </p:nvSpPr>
        <p:spPr>
          <a:xfrm>
            <a:off x="4832737" y="3888433"/>
            <a:ext cx="3337500" cy="247129"/>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675" name="Google Shape;675;p73"/>
          <p:cNvSpPr txBox="1"/>
          <p:nvPr/>
        </p:nvSpPr>
        <p:spPr>
          <a:xfrm>
            <a:off x="1023655" y="778717"/>
            <a:ext cx="1001400" cy="1317319"/>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US" sz="8300" b="1" i="0" u="none" strike="noStrike" cap="none">
                <a:solidFill>
                  <a:schemeClr val="dk1"/>
                </a:solidFill>
                <a:latin typeface="Arial"/>
                <a:ea typeface="Arial"/>
                <a:cs typeface="Arial"/>
                <a:sym typeface="Arial"/>
              </a:rPr>
              <a:t>“</a:t>
            </a:r>
            <a:endParaRPr sz="500">
              <a:solidFill>
                <a:schemeClr val="dk1"/>
              </a:solidFill>
              <a:latin typeface="Calibri"/>
              <a:ea typeface="Calibri"/>
              <a:cs typeface="Calibri"/>
              <a:sym typeface="Calibri"/>
            </a:endParaRPr>
          </a:p>
        </p:txBody>
      </p:sp>
      <p:sp>
        <p:nvSpPr>
          <p:cNvPr id="676" name="Google Shape;676;p73"/>
          <p:cNvSpPr txBox="1">
            <a:spLocks noGrp="1"/>
          </p:cNvSpPr>
          <p:nvPr>
            <p:ph type="subTitle" idx="3"/>
          </p:nvPr>
        </p:nvSpPr>
        <p:spPr>
          <a:xfrm>
            <a:off x="988701" y="1690714"/>
            <a:ext cx="3337500" cy="149178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677" name="Google Shape;677;p73"/>
          <p:cNvSpPr txBox="1">
            <a:spLocks noGrp="1"/>
          </p:cNvSpPr>
          <p:nvPr>
            <p:ph type="subTitle" idx="4"/>
          </p:nvPr>
        </p:nvSpPr>
        <p:spPr>
          <a:xfrm>
            <a:off x="997937" y="3888433"/>
            <a:ext cx="3337500" cy="247129"/>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678" name="Google Shape;678;p73"/>
          <p:cNvSpPr txBox="1">
            <a:spLocks noGrp="1"/>
          </p:cNvSpPr>
          <p:nvPr>
            <p:ph type="body" idx="5"/>
          </p:nvPr>
        </p:nvSpPr>
        <p:spPr>
          <a:xfrm>
            <a:off x="988703" y="3643219"/>
            <a:ext cx="3346735" cy="35592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600"/>
              <a:buFont typeface="Arial"/>
              <a:buNone/>
              <a:defRPr>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l">
              <a:lnSpc>
                <a:spcPct val="90000"/>
              </a:lnSpc>
              <a:spcBef>
                <a:spcPts val="375"/>
              </a:spcBef>
              <a:spcAft>
                <a:spcPts val="0"/>
              </a:spcAft>
              <a:buClr>
                <a:schemeClr val="dk2"/>
              </a:buClr>
              <a:buSzPts val="1800"/>
              <a:buNone/>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79" name="Google Shape;679;p73"/>
          <p:cNvSpPr txBox="1">
            <a:spLocks noGrp="1"/>
          </p:cNvSpPr>
          <p:nvPr>
            <p:ph type="body" idx="6"/>
          </p:nvPr>
        </p:nvSpPr>
        <p:spPr>
          <a:xfrm>
            <a:off x="4828120" y="3643219"/>
            <a:ext cx="3346735" cy="35592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600"/>
              <a:buFont typeface="Arial"/>
              <a:buNone/>
              <a:defRPr>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l">
              <a:lnSpc>
                <a:spcPct val="90000"/>
              </a:lnSpc>
              <a:spcBef>
                <a:spcPts val="375"/>
              </a:spcBef>
              <a:spcAft>
                <a:spcPts val="0"/>
              </a:spcAft>
              <a:buClr>
                <a:schemeClr val="dk2"/>
              </a:buClr>
              <a:buSzPts val="1800"/>
              <a:buNone/>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69. One tweet">
  <p:cSld name="69. One tweet">
    <p:spTree>
      <p:nvGrpSpPr>
        <p:cNvPr id="1" name="Shape 680"/>
        <p:cNvGrpSpPr/>
        <p:nvPr/>
      </p:nvGrpSpPr>
      <p:grpSpPr>
        <a:xfrm>
          <a:off x="0" y="0"/>
          <a:ext cx="0" cy="0"/>
          <a:chOff x="0" y="0"/>
          <a:chExt cx="0" cy="0"/>
        </a:xfrm>
      </p:grpSpPr>
      <p:pic>
        <p:nvPicPr>
          <p:cNvPr id="681" name="Google Shape;681;p74" descr="twitter-seeklogo.com 1.png"/>
          <p:cNvPicPr preferRelativeResize="0"/>
          <p:nvPr/>
        </p:nvPicPr>
        <p:blipFill rotWithShape="1">
          <a:blip r:embed="rId2">
            <a:alphaModFix/>
          </a:blip>
          <a:srcRect/>
          <a:stretch/>
        </p:blipFill>
        <p:spPr>
          <a:xfrm>
            <a:off x="2361342" y="1931854"/>
            <a:ext cx="276858" cy="226263"/>
          </a:xfrm>
          <a:prstGeom prst="rect">
            <a:avLst/>
          </a:prstGeom>
          <a:noFill/>
          <a:ln>
            <a:noFill/>
          </a:ln>
        </p:spPr>
      </p:pic>
      <p:sp>
        <p:nvSpPr>
          <p:cNvPr id="682" name="Google Shape;682;p74"/>
          <p:cNvSpPr txBox="1">
            <a:spLocks noGrp="1"/>
          </p:cNvSpPr>
          <p:nvPr>
            <p:ph type="subTitle" idx="1"/>
          </p:nvPr>
        </p:nvSpPr>
        <p:spPr>
          <a:xfrm>
            <a:off x="2359150" y="2288117"/>
            <a:ext cx="4416600" cy="74138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b="1">
                <a:solidFill>
                  <a:schemeClr val="dk1"/>
                </a:solidFill>
              </a:defRPr>
            </a:lvl2pPr>
            <a:lvl3pPr lvl="2" algn="l">
              <a:lnSpc>
                <a:spcPct val="90000"/>
              </a:lnSpc>
              <a:spcBef>
                <a:spcPts val="0"/>
              </a:spcBef>
              <a:spcAft>
                <a:spcPts val="0"/>
              </a:spcAft>
              <a:buClr>
                <a:schemeClr val="dk1"/>
              </a:buClr>
              <a:buSzPts val="1600"/>
              <a:buFont typeface="Arial"/>
              <a:buNone/>
              <a:defRPr sz="1600" b="1">
                <a:solidFill>
                  <a:schemeClr val="dk1"/>
                </a:solidFill>
              </a:defRPr>
            </a:lvl3pPr>
            <a:lvl4pPr lvl="3" algn="l">
              <a:lnSpc>
                <a:spcPct val="90000"/>
              </a:lnSpc>
              <a:spcBef>
                <a:spcPts val="0"/>
              </a:spcBef>
              <a:spcAft>
                <a:spcPts val="0"/>
              </a:spcAft>
              <a:buClr>
                <a:schemeClr val="dk1"/>
              </a:buClr>
              <a:buSzPts val="1600"/>
              <a:buFont typeface="Arial"/>
              <a:buNone/>
              <a:defRPr sz="1600" b="1">
                <a:solidFill>
                  <a:schemeClr val="dk1"/>
                </a:solidFill>
              </a:defRPr>
            </a:lvl4pPr>
            <a:lvl5pPr lvl="4" algn="l">
              <a:lnSpc>
                <a:spcPct val="90000"/>
              </a:lnSpc>
              <a:spcBef>
                <a:spcPts val="0"/>
              </a:spcBef>
              <a:spcAft>
                <a:spcPts val="0"/>
              </a:spcAft>
              <a:buClr>
                <a:schemeClr val="dk1"/>
              </a:buClr>
              <a:buSzPts val="1600"/>
              <a:buFont typeface="Arial"/>
              <a:buNone/>
              <a:defRPr sz="1600" b="1">
                <a:solidFill>
                  <a:schemeClr val="dk1"/>
                </a:solidFill>
              </a:defRPr>
            </a:lvl5pPr>
            <a:lvl6pPr lvl="5" algn="l">
              <a:lnSpc>
                <a:spcPct val="90000"/>
              </a:lnSpc>
              <a:spcBef>
                <a:spcPts val="0"/>
              </a:spcBef>
              <a:spcAft>
                <a:spcPts val="0"/>
              </a:spcAft>
              <a:buClr>
                <a:schemeClr val="dk1"/>
              </a:buClr>
              <a:buSzPts val="1600"/>
              <a:buNone/>
              <a:defRPr sz="1600" b="1">
                <a:solidFill>
                  <a:schemeClr val="dk1"/>
                </a:solidFill>
              </a:defRPr>
            </a:lvl6pPr>
            <a:lvl7pPr lvl="6" algn="l">
              <a:lnSpc>
                <a:spcPct val="90000"/>
              </a:lnSpc>
              <a:spcBef>
                <a:spcPts val="0"/>
              </a:spcBef>
              <a:spcAft>
                <a:spcPts val="0"/>
              </a:spcAft>
              <a:buClr>
                <a:schemeClr val="dk1"/>
              </a:buClr>
              <a:buSzPts val="1600"/>
              <a:buNone/>
              <a:defRPr sz="1600" b="1">
                <a:solidFill>
                  <a:schemeClr val="dk1"/>
                </a:solidFill>
              </a:defRPr>
            </a:lvl7pPr>
            <a:lvl8pPr lvl="7" algn="l">
              <a:lnSpc>
                <a:spcPct val="90000"/>
              </a:lnSpc>
              <a:spcBef>
                <a:spcPts val="0"/>
              </a:spcBef>
              <a:spcAft>
                <a:spcPts val="0"/>
              </a:spcAft>
              <a:buClr>
                <a:schemeClr val="dk1"/>
              </a:buClr>
              <a:buSzPts val="1600"/>
              <a:buNone/>
              <a:defRPr sz="1600" b="1">
                <a:solidFill>
                  <a:schemeClr val="dk1"/>
                </a:solidFill>
              </a:defRPr>
            </a:lvl8pPr>
            <a:lvl9pPr lvl="8" algn="l">
              <a:lnSpc>
                <a:spcPct val="90000"/>
              </a:lnSpc>
              <a:spcBef>
                <a:spcPts val="0"/>
              </a:spcBef>
              <a:spcAft>
                <a:spcPts val="0"/>
              </a:spcAft>
              <a:buClr>
                <a:schemeClr val="dk1"/>
              </a:buClr>
              <a:buSzPts val="1600"/>
              <a:buNone/>
              <a:defRPr sz="1600" b="1">
                <a:solidFill>
                  <a:schemeClr val="dk1"/>
                </a:solidFill>
              </a:defRPr>
            </a:lvl9pPr>
          </a:lstStyle>
          <a:p>
            <a:endParaRPr/>
          </a:p>
        </p:txBody>
      </p:sp>
      <p:sp>
        <p:nvSpPr>
          <p:cNvPr id="683" name="Google Shape;683;p74"/>
          <p:cNvSpPr txBox="1">
            <a:spLocks noGrp="1"/>
          </p:cNvSpPr>
          <p:nvPr>
            <p:ph type="subTitle" idx="2"/>
          </p:nvPr>
        </p:nvSpPr>
        <p:spPr>
          <a:xfrm>
            <a:off x="2734050" y="1894553"/>
            <a:ext cx="4416600" cy="311088"/>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600"/>
              <a:buFont typeface="Roboto Mono"/>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2pPr>
            <a:lvl3pPr lvl="2" algn="l">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3pPr>
            <a:lvl4pPr lvl="3" algn="l">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4pPr>
            <a:lvl5pPr lvl="4" algn="l">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5pPr>
            <a:lvl6pPr lvl="5" algn="l">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6pPr>
            <a:lvl7pPr lvl="6" algn="l">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7pPr>
            <a:lvl8pPr lvl="7" algn="l">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8pPr>
            <a:lvl9pPr lvl="8" algn="l">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70. One tweet with photo">
  <p:cSld name="70. One tweet with photo">
    <p:spTree>
      <p:nvGrpSpPr>
        <p:cNvPr id="1" name="Shape 684"/>
        <p:cNvGrpSpPr/>
        <p:nvPr/>
      </p:nvGrpSpPr>
      <p:grpSpPr>
        <a:xfrm>
          <a:off x="0" y="0"/>
          <a:ext cx="0" cy="0"/>
          <a:chOff x="0" y="0"/>
          <a:chExt cx="0" cy="0"/>
        </a:xfrm>
      </p:grpSpPr>
      <p:sp>
        <p:nvSpPr>
          <p:cNvPr id="685" name="Google Shape;685;p75"/>
          <p:cNvSpPr>
            <a:spLocks noGrp="1"/>
          </p:cNvSpPr>
          <p:nvPr>
            <p:ph type="pic" idx="2"/>
          </p:nvPr>
        </p:nvSpPr>
        <p:spPr>
          <a:xfrm>
            <a:off x="1161493" y="1647355"/>
            <a:ext cx="1714500" cy="1716088"/>
          </a:xfrm>
          <a:prstGeom prst="roundRect">
            <a:avLst>
              <a:gd name="adj" fmla="val 50000"/>
            </a:avLst>
          </a:prstGeom>
          <a:noFill/>
          <a:ln w="19050" cap="flat" cmpd="sng">
            <a:solidFill>
              <a:srgbClr val="A371F7"/>
            </a:solidFill>
            <a:prstDash val="solid"/>
            <a:round/>
            <a:headEnd type="none" w="sm" len="sm"/>
            <a:tailEnd type="none" w="sm" len="sm"/>
          </a:ln>
          <a:effectLst>
            <a:reflection stA="15000" endPos="25000" sy="-100000" algn="bl" rotWithShape="0"/>
          </a:effectLst>
        </p:spPr>
      </p:sp>
      <p:pic>
        <p:nvPicPr>
          <p:cNvPr id="686" name="Google Shape;686;p75" descr="twitter-seeklogo.com 1.png"/>
          <p:cNvPicPr preferRelativeResize="0"/>
          <p:nvPr/>
        </p:nvPicPr>
        <p:blipFill rotWithShape="1">
          <a:blip r:embed="rId2">
            <a:alphaModFix/>
          </a:blip>
          <a:srcRect/>
          <a:stretch/>
        </p:blipFill>
        <p:spPr>
          <a:xfrm>
            <a:off x="3347689" y="1891086"/>
            <a:ext cx="276858" cy="226263"/>
          </a:xfrm>
          <a:prstGeom prst="rect">
            <a:avLst/>
          </a:prstGeom>
          <a:noFill/>
          <a:ln>
            <a:noFill/>
          </a:ln>
        </p:spPr>
      </p:pic>
      <p:sp>
        <p:nvSpPr>
          <p:cNvPr id="687" name="Google Shape;687;p75"/>
          <p:cNvSpPr txBox="1">
            <a:spLocks noGrp="1"/>
          </p:cNvSpPr>
          <p:nvPr>
            <p:ph type="subTitle" idx="1"/>
          </p:nvPr>
        </p:nvSpPr>
        <p:spPr>
          <a:xfrm>
            <a:off x="3346704" y="2242355"/>
            <a:ext cx="4743495" cy="723069"/>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b="1">
                <a:solidFill>
                  <a:schemeClr val="dk1"/>
                </a:solidFill>
              </a:defRPr>
            </a:lvl2pPr>
            <a:lvl3pPr lvl="2" algn="l">
              <a:lnSpc>
                <a:spcPct val="90000"/>
              </a:lnSpc>
              <a:spcBef>
                <a:spcPts val="0"/>
              </a:spcBef>
              <a:spcAft>
                <a:spcPts val="0"/>
              </a:spcAft>
              <a:buClr>
                <a:schemeClr val="dk1"/>
              </a:buClr>
              <a:buSzPts val="1600"/>
              <a:buFont typeface="Arial"/>
              <a:buNone/>
              <a:defRPr sz="1600" b="1">
                <a:solidFill>
                  <a:schemeClr val="dk1"/>
                </a:solidFill>
              </a:defRPr>
            </a:lvl3pPr>
            <a:lvl4pPr lvl="3" algn="l">
              <a:lnSpc>
                <a:spcPct val="90000"/>
              </a:lnSpc>
              <a:spcBef>
                <a:spcPts val="0"/>
              </a:spcBef>
              <a:spcAft>
                <a:spcPts val="0"/>
              </a:spcAft>
              <a:buClr>
                <a:schemeClr val="dk1"/>
              </a:buClr>
              <a:buSzPts val="1600"/>
              <a:buFont typeface="Arial"/>
              <a:buNone/>
              <a:defRPr sz="1600" b="1">
                <a:solidFill>
                  <a:schemeClr val="dk1"/>
                </a:solidFill>
              </a:defRPr>
            </a:lvl4pPr>
            <a:lvl5pPr lvl="4" algn="l">
              <a:lnSpc>
                <a:spcPct val="90000"/>
              </a:lnSpc>
              <a:spcBef>
                <a:spcPts val="0"/>
              </a:spcBef>
              <a:spcAft>
                <a:spcPts val="0"/>
              </a:spcAft>
              <a:buClr>
                <a:schemeClr val="dk1"/>
              </a:buClr>
              <a:buSzPts val="1600"/>
              <a:buFont typeface="Arial"/>
              <a:buNone/>
              <a:defRPr sz="1600" b="1">
                <a:solidFill>
                  <a:schemeClr val="dk1"/>
                </a:solidFill>
              </a:defRPr>
            </a:lvl5pPr>
            <a:lvl6pPr lvl="5" algn="l">
              <a:lnSpc>
                <a:spcPct val="90000"/>
              </a:lnSpc>
              <a:spcBef>
                <a:spcPts val="0"/>
              </a:spcBef>
              <a:spcAft>
                <a:spcPts val="0"/>
              </a:spcAft>
              <a:buClr>
                <a:schemeClr val="dk1"/>
              </a:buClr>
              <a:buSzPts val="1600"/>
              <a:buNone/>
              <a:defRPr sz="1600" b="1">
                <a:solidFill>
                  <a:schemeClr val="dk1"/>
                </a:solidFill>
              </a:defRPr>
            </a:lvl6pPr>
            <a:lvl7pPr lvl="6" algn="l">
              <a:lnSpc>
                <a:spcPct val="90000"/>
              </a:lnSpc>
              <a:spcBef>
                <a:spcPts val="0"/>
              </a:spcBef>
              <a:spcAft>
                <a:spcPts val="0"/>
              </a:spcAft>
              <a:buClr>
                <a:schemeClr val="dk1"/>
              </a:buClr>
              <a:buSzPts val="1600"/>
              <a:buNone/>
              <a:defRPr sz="1600" b="1">
                <a:solidFill>
                  <a:schemeClr val="dk1"/>
                </a:solidFill>
              </a:defRPr>
            </a:lvl7pPr>
            <a:lvl8pPr lvl="7" algn="l">
              <a:lnSpc>
                <a:spcPct val="90000"/>
              </a:lnSpc>
              <a:spcBef>
                <a:spcPts val="0"/>
              </a:spcBef>
              <a:spcAft>
                <a:spcPts val="0"/>
              </a:spcAft>
              <a:buClr>
                <a:schemeClr val="dk1"/>
              </a:buClr>
              <a:buSzPts val="1600"/>
              <a:buNone/>
              <a:defRPr sz="1600" b="1">
                <a:solidFill>
                  <a:schemeClr val="dk1"/>
                </a:solidFill>
              </a:defRPr>
            </a:lvl8pPr>
            <a:lvl9pPr lvl="8" algn="l">
              <a:lnSpc>
                <a:spcPct val="90000"/>
              </a:lnSpc>
              <a:spcBef>
                <a:spcPts val="0"/>
              </a:spcBef>
              <a:spcAft>
                <a:spcPts val="0"/>
              </a:spcAft>
              <a:buClr>
                <a:schemeClr val="dk1"/>
              </a:buClr>
              <a:buSzPts val="1600"/>
              <a:buNone/>
              <a:defRPr sz="1600" b="1">
                <a:solidFill>
                  <a:schemeClr val="dk1"/>
                </a:solidFill>
              </a:defRPr>
            </a:lvl9pPr>
          </a:lstStyle>
          <a:p>
            <a:endParaRPr/>
          </a:p>
        </p:txBody>
      </p:sp>
      <p:sp>
        <p:nvSpPr>
          <p:cNvPr id="688" name="Google Shape;688;p75"/>
          <p:cNvSpPr txBox="1">
            <a:spLocks noGrp="1"/>
          </p:cNvSpPr>
          <p:nvPr>
            <p:ph type="subTitle" idx="3"/>
          </p:nvPr>
        </p:nvSpPr>
        <p:spPr>
          <a:xfrm>
            <a:off x="3721599" y="1830594"/>
            <a:ext cx="4368600" cy="311088"/>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600"/>
              <a:buFont typeface="Roboto Mono"/>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71. Two tweets">
  <p:cSld name="71. Two tweets">
    <p:spTree>
      <p:nvGrpSpPr>
        <p:cNvPr id="1" name="Shape 689"/>
        <p:cNvGrpSpPr/>
        <p:nvPr/>
      </p:nvGrpSpPr>
      <p:grpSpPr>
        <a:xfrm>
          <a:off x="0" y="0"/>
          <a:ext cx="0" cy="0"/>
          <a:chOff x="0" y="0"/>
          <a:chExt cx="0" cy="0"/>
        </a:xfrm>
      </p:grpSpPr>
      <p:sp>
        <p:nvSpPr>
          <p:cNvPr id="690" name="Google Shape;690;p76"/>
          <p:cNvSpPr/>
          <p:nvPr/>
        </p:nvSpPr>
        <p:spPr>
          <a:xfrm>
            <a:off x="4700297" y="1203166"/>
            <a:ext cx="3657600" cy="274574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691" name="Google Shape;691;p76"/>
          <p:cNvSpPr/>
          <p:nvPr/>
        </p:nvSpPr>
        <p:spPr>
          <a:xfrm>
            <a:off x="795047" y="1199363"/>
            <a:ext cx="3657600" cy="274574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pic>
        <p:nvPicPr>
          <p:cNvPr id="692" name="Google Shape;692;p76" descr="twitter-seeklogo.com 1.png"/>
          <p:cNvPicPr preferRelativeResize="0"/>
          <p:nvPr/>
        </p:nvPicPr>
        <p:blipFill rotWithShape="1">
          <a:blip r:embed="rId2">
            <a:alphaModFix/>
          </a:blip>
          <a:srcRect/>
          <a:stretch/>
        </p:blipFill>
        <p:spPr>
          <a:xfrm>
            <a:off x="1091351" y="1618546"/>
            <a:ext cx="276860" cy="226265"/>
          </a:xfrm>
          <a:prstGeom prst="rect">
            <a:avLst/>
          </a:prstGeom>
          <a:noFill/>
          <a:ln>
            <a:noFill/>
          </a:ln>
        </p:spPr>
      </p:pic>
      <p:sp>
        <p:nvSpPr>
          <p:cNvPr id="693" name="Google Shape;693;p76"/>
          <p:cNvSpPr txBox="1">
            <a:spLocks noGrp="1"/>
          </p:cNvSpPr>
          <p:nvPr>
            <p:ph type="subTitle" idx="1"/>
          </p:nvPr>
        </p:nvSpPr>
        <p:spPr>
          <a:xfrm>
            <a:off x="997688" y="2118410"/>
            <a:ext cx="3180900" cy="1588802"/>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694" name="Google Shape;694;p76"/>
          <p:cNvSpPr txBox="1">
            <a:spLocks noGrp="1"/>
          </p:cNvSpPr>
          <p:nvPr>
            <p:ph type="subTitle" idx="2"/>
          </p:nvPr>
        </p:nvSpPr>
        <p:spPr>
          <a:xfrm>
            <a:off x="1457938" y="1572330"/>
            <a:ext cx="2720700" cy="311088"/>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600"/>
              <a:buFont typeface="Roboto Mono"/>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695" name="Google Shape;695;p76"/>
          <p:cNvSpPr/>
          <p:nvPr/>
        </p:nvSpPr>
        <p:spPr>
          <a:xfrm rot="-5400000" flipH="1">
            <a:off x="452046" y="1824729"/>
            <a:ext cx="686435"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696" name="Google Shape;696;p76"/>
          <p:cNvSpPr/>
          <p:nvPr/>
        </p:nvSpPr>
        <p:spPr>
          <a:xfrm rot="5400000">
            <a:off x="4357871" y="1824715"/>
            <a:ext cx="686435"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697" name="Google Shape;697;p76"/>
          <p:cNvSpPr txBox="1">
            <a:spLocks noGrp="1"/>
          </p:cNvSpPr>
          <p:nvPr>
            <p:ph type="subTitle" idx="3"/>
          </p:nvPr>
        </p:nvSpPr>
        <p:spPr>
          <a:xfrm>
            <a:off x="4902938" y="2122213"/>
            <a:ext cx="3180900" cy="1588802"/>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698" name="Google Shape;698;p76"/>
          <p:cNvSpPr txBox="1">
            <a:spLocks noGrp="1"/>
          </p:cNvSpPr>
          <p:nvPr>
            <p:ph type="subTitle" idx="4"/>
          </p:nvPr>
        </p:nvSpPr>
        <p:spPr>
          <a:xfrm>
            <a:off x="5363188" y="1576133"/>
            <a:ext cx="2720700" cy="311088"/>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600"/>
              <a:buFont typeface="Roboto Mono"/>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pic>
        <p:nvPicPr>
          <p:cNvPr id="699" name="Google Shape;699;p76" descr="twitter-seeklogo.com 1.png"/>
          <p:cNvPicPr preferRelativeResize="0"/>
          <p:nvPr/>
        </p:nvPicPr>
        <p:blipFill rotWithShape="1">
          <a:blip r:embed="rId2">
            <a:alphaModFix/>
          </a:blip>
          <a:srcRect/>
          <a:stretch/>
        </p:blipFill>
        <p:spPr>
          <a:xfrm>
            <a:off x="4966226" y="1614742"/>
            <a:ext cx="276860" cy="226265"/>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72. Product x ROI">
  <p:cSld name="72. Product x ROI">
    <p:spTree>
      <p:nvGrpSpPr>
        <p:cNvPr id="1" name="Shape 700"/>
        <p:cNvGrpSpPr/>
        <p:nvPr/>
      </p:nvGrpSpPr>
      <p:grpSpPr>
        <a:xfrm>
          <a:off x="0" y="0"/>
          <a:ext cx="0" cy="0"/>
          <a:chOff x="0" y="0"/>
          <a:chExt cx="0" cy="0"/>
        </a:xfrm>
      </p:grpSpPr>
      <p:sp>
        <p:nvSpPr>
          <p:cNvPr id="701" name="Google Shape;701;p77"/>
          <p:cNvSpPr txBox="1">
            <a:spLocks noGrp="1"/>
          </p:cNvSpPr>
          <p:nvPr>
            <p:ph type="title"/>
          </p:nvPr>
        </p:nvSpPr>
        <p:spPr>
          <a:xfrm>
            <a:off x="338328" y="384404"/>
            <a:ext cx="8568000" cy="668118"/>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702" name="Google Shape;702;p77"/>
          <p:cNvSpPr txBox="1">
            <a:spLocks noGrp="1"/>
          </p:cNvSpPr>
          <p:nvPr>
            <p:ph type="subTitle" idx="1"/>
          </p:nvPr>
        </p:nvSpPr>
        <p:spPr>
          <a:xfrm>
            <a:off x="338328" y="2013543"/>
            <a:ext cx="24597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703" name="Google Shape;703;p77"/>
          <p:cNvSpPr txBox="1">
            <a:spLocks noGrp="1"/>
          </p:cNvSpPr>
          <p:nvPr>
            <p:ph type="subTitle" idx="2"/>
          </p:nvPr>
        </p:nvSpPr>
        <p:spPr>
          <a:xfrm>
            <a:off x="338328" y="2486420"/>
            <a:ext cx="24597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04" name="Google Shape;704;p77"/>
          <p:cNvSpPr txBox="1"/>
          <p:nvPr/>
        </p:nvSpPr>
        <p:spPr>
          <a:xfrm>
            <a:off x="2999232" y="2013543"/>
            <a:ext cx="274200" cy="247129"/>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2000"/>
              <a:buFont typeface="Arial"/>
              <a:buNone/>
            </a:pPr>
            <a:r>
              <a:rPr lang="en-US" sz="2000" b="1" i="0">
                <a:solidFill>
                  <a:schemeClr val="dk1"/>
                </a:solidFill>
                <a:latin typeface="Arial"/>
                <a:ea typeface="Arial"/>
                <a:cs typeface="Arial"/>
                <a:sym typeface="Arial"/>
              </a:rPr>
              <a:t>-</a:t>
            </a:r>
            <a:endParaRPr sz="2000" b="1" i="0">
              <a:solidFill>
                <a:schemeClr val="dk1"/>
              </a:solidFill>
              <a:latin typeface="Arial"/>
              <a:ea typeface="Arial"/>
              <a:cs typeface="Arial"/>
              <a:sym typeface="Arial"/>
            </a:endParaRPr>
          </a:p>
        </p:txBody>
      </p:sp>
      <p:sp>
        <p:nvSpPr>
          <p:cNvPr id="705" name="Google Shape;705;p77"/>
          <p:cNvSpPr txBox="1"/>
          <p:nvPr/>
        </p:nvSpPr>
        <p:spPr>
          <a:xfrm>
            <a:off x="338328" y="1693206"/>
            <a:ext cx="2459700" cy="292771"/>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accent1"/>
              </a:buClr>
              <a:buSzPts val="1800"/>
              <a:buFont typeface="Arial"/>
              <a:buNone/>
            </a:pPr>
            <a:r>
              <a:rPr lang="en-US" sz="1800">
                <a:solidFill>
                  <a:schemeClr val="accent1"/>
                </a:solidFill>
                <a:latin typeface="Arial"/>
                <a:ea typeface="Arial"/>
                <a:cs typeface="Arial"/>
                <a:sym typeface="Arial"/>
              </a:rPr>
              <a:t>Benefits</a:t>
            </a:r>
            <a:endParaRPr sz="1800">
              <a:solidFill>
                <a:schemeClr val="accent1"/>
              </a:solidFill>
              <a:latin typeface="Arial"/>
              <a:ea typeface="Arial"/>
              <a:cs typeface="Arial"/>
              <a:sym typeface="Arial"/>
            </a:endParaRPr>
          </a:p>
        </p:txBody>
      </p:sp>
      <p:sp>
        <p:nvSpPr>
          <p:cNvPr id="706" name="Google Shape;706;p77"/>
          <p:cNvSpPr txBox="1">
            <a:spLocks noGrp="1"/>
          </p:cNvSpPr>
          <p:nvPr>
            <p:ph type="subTitle" idx="3"/>
          </p:nvPr>
        </p:nvSpPr>
        <p:spPr>
          <a:xfrm>
            <a:off x="3474720" y="2004390"/>
            <a:ext cx="24597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707" name="Google Shape;707;p77"/>
          <p:cNvSpPr txBox="1">
            <a:spLocks noGrp="1"/>
          </p:cNvSpPr>
          <p:nvPr>
            <p:ph type="subTitle" idx="4"/>
          </p:nvPr>
        </p:nvSpPr>
        <p:spPr>
          <a:xfrm>
            <a:off x="3474720" y="2477268"/>
            <a:ext cx="24597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08" name="Google Shape;708;p77"/>
          <p:cNvSpPr txBox="1"/>
          <p:nvPr/>
        </p:nvSpPr>
        <p:spPr>
          <a:xfrm>
            <a:off x="3474720" y="1684054"/>
            <a:ext cx="2459700" cy="292771"/>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accent3"/>
              </a:buClr>
              <a:buSzPts val="1800"/>
              <a:buFont typeface="Arial"/>
              <a:buNone/>
            </a:pPr>
            <a:r>
              <a:rPr lang="en-US" sz="1800">
                <a:solidFill>
                  <a:schemeClr val="accent3"/>
                </a:solidFill>
                <a:latin typeface="Arial"/>
                <a:ea typeface="Arial"/>
                <a:cs typeface="Arial"/>
                <a:sym typeface="Arial"/>
              </a:rPr>
              <a:t>Cost</a:t>
            </a:r>
            <a:endParaRPr sz="1800">
              <a:solidFill>
                <a:schemeClr val="accent3"/>
              </a:solidFill>
              <a:latin typeface="Arial"/>
              <a:ea typeface="Arial"/>
              <a:cs typeface="Arial"/>
              <a:sym typeface="Arial"/>
            </a:endParaRPr>
          </a:p>
        </p:txBody>
      </p:sp>
      <p:sp>
        <p:nvSpPr>
          <p:cNvPr id="709" name="Google Shape;709;p77"/>
          <p:cNvSpPr txBox="1"/>
          <p:nvPr/>
        </p:nvSpPr>
        <p:spPr>
          <a:xfrm>
            <a:off x="6181344" y="2041000"/>
            <a:ext cx="274200" cy="247129"/>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2000"/>
              <a:buFont typeface="Arial"/>
              <a:buNone/>
            </a:pPr>
            <a:r>
              <a:rPr lang="en-US" sz="2000" b="1" i="0">
                <a:solidFill>
                  <a:schemeClr val="dk1"/>
                </a:solidFill>
                <a:latin typeface="Arial"/>
                <a:ea typeface="Arial"/>
                <a:cs typeface="Arial"/>
                <a:sym typeface="Arial"/>
              </a:rPr>
              <a:t>=</a:t>
            </a:r>
            <a:endParaRPr sz="2000" b="1" i="0">
              <a:solidFill>
                <a:schemeClr val="dk1"/>
              </a:solidFill>
              <a:latin typeface="Arial"/>
              <a:ea typeface="Arial"/>
              <a:cs typeface="Arial"/>
              <a:sym typeface="Arial"/>
            </a:endParaRPr>
          </a:p>
        </p:txBody>
      </p:sp>
      <p:sp>
        <p:nvSpPr>
          <p:cNvPr id="710" name="Google Shape;710;p77"/>
          <p:cNvSpPr txBox="1">
            <a:spLocks noGrp="1"/>
          </p:cNvSpPr>
          <p:nvPr>
            <p:ph type="subTitle" idx="5"/>
          </p:nvPr>
        </p:nvSpPr>
        <p:spPr>
          <a:xfrm>
            <a:off x="6858000" y="2022695"/>
            <a:ext cx="19476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73. Product x ROI x 2">
  <p:cSld name="73. Product x ROI x 2">
    <p:spTree>
      <p:nvGrpSpPr>
        <p:cNvPr id="1" name="Shape 711"/>
        <p:cNvGrpSpPr/>
        <p:nvPr/>
      </p:nvGrpSpPr>
      <p:grpSpPr>
        <a:xfrm>
          <a:off x="0" y="0"/>
          <a:ext cx="0" cy="0"/>
          <a:chOff x="0" y="0"/>
          <a:chExt cx="0" cy="0"/>
        </a:xfrm>
      </p:grpSpPr>
      <p:cxnSp>
        <p:nvCxnSpPr>
          <p:cNvPr id="712" name="Google Shape;712;p78"/>
          <p:cNvCxnSpPr/>
          <p:nvPr/>
        </p:nvCxnSpPr>
        <p:spPr>
          <a:xfrm>
            <a:off x="334089" y="3722983"/>
            <a:ext cx="2457450" cy="0"/>
          </a:xfrm>
          <a:prstGeom prst="straightConnector1">
            <a:avLst/>
          </a:prstGeom>
          <a:noFill/>
          <a:ln w="19050" cap="rnd" cmpd="sng">
            <a:solidFill>
              <a:schemeClr val="dk2"/>
            </a:solidFill>
            <a:prstDash val="solid"/>
            <a:round/>
            <a:headEnd type="none" w="sm" len="sm"/>
            <a:tailEnd type="none" w="sm" len="sm"/>
          </a:ln>
        </p:spPr>
      </p:cxnSp>
      <p:cxnSp>
        <p:nvCxnSpPr>
          <p:cNvPr id="713" name="Google Shape;713;p78"/>
          <p:cNvCxnSpPr/>
          <p:nvPr/>
        </p:nvCxnSpPr>
        <p:spPr>
          <a:xfrm>
            <a:off x="3472651" y="3727776"/>
            <a:ext cx="2457450" cy="0"/>
          </a:xfrm>
          <a:prstGeom prst="straightConnector1">
            <a:avLst/>
          </a:prstGeom>
          <a:noFill/>
          <a:ln w="19050" cap="rnd" cmpd="sng">
            <a:solidFill>
              <a:schemeClr val="dk2"/>
            </a:solidFill>
            <a:prstDash val="solid"/>
            <a:round/>
            <a:headEnd type="none" w="sm" len="sm"/>
            <a:tailEnd type="none" w="sm" len="sm"/>
          </a:ln>
        </p:spPr>
      </p:cxnSp>
      <p:sp>
        <p:nvSpPr>
          <p:cNvPr id="714" name="Google Shape;714;p78"/>
          <p:cNvSpPr txBox="1">
            <a:spLocks noGrp="1"/>
          </p:cNvSpPr>
          <p:nvPr>
            <p:ph type="title"/>
          </p:nvPr>
        </p:nvSpPr>
        <p:spPr>
          <a:xfrm>
            <a:off x="338328" y="384404"/>
            <a:ext cx="8568000" cy="668118"/>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715" name="Google Shape;715;p78"/>
          <p:cNvSpPr txBox="1">
            <a:spLocks noGrp="1"/>
          </p:cNvSpPr>
          <p:nvPr>
            <p:ph type="subTitle" idx="1"/>
          </p:nvPr>
        </p:nvSpPr>
        <p:spPr>
          <a:xfrm>
            <a:off x="338328" y="2013543"/>
            <a:ext cx="24597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716" name="Google Shape;716;p78"/>
          <p:cNvSpPr txBox="1">
            <a:spLocks noGrp="1"/>
          </p:cNvSpPr>
          <p:nvPr>
            <p:ph type="subTitle" idx="2"/>
          </p:nvPr>
        </p:nvSpPr>
        <p:spPr>
          <a:xfrm>
            <a:off x="338328" y="2257609"/>
            <a:ext cx="24597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17" name="Google Shape;717;p78"/>
          <p:cNvSpPr txBox="1"/>
          <p:nvPr/>
        </p:nvSpPr>
        <p:spPr>
          <a:xfrm>
            <a:off x="338328" y="1693206"/>
            <a:ext cx="2459700" cy="292771"/>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accent1"/>
              </a:buClr>
              <a:buSzPts val="1800"/>
              <a:buFont typeface="Arial"/>
              <a:buNone/>
            </a:pPr>
            <a:r>
              <a:rPr lang="en-US" sz="1800">
                <a:solidFill>
                  <a:schemeClr val="accent1"/>
                </a:solidFill>
                <a:latin typeface="Arial"/>
                <a:ea typeface="Arial"/>
                <a:cs typeface="Arial"/>
                <a:sym typeface="Arial"/>
              </a:rPr>
              <a:t>Benefits</a:t>
            </a:r>
            <a:endParaRPr sz="1800">
              <a:solidFill>
                <a:schemeClr val="accent1"/>
              </a:solidFill>
              <a:latin typeface="Arial"/>
              <a:ea typeface="Arial"/>
              <a:cs typeface="Arial"/>
              <a:sym typeface="Arial"/>
            </a:endParaRPr>
          </a:p>
        </p:txBody>
      </p:sp>
      <p:sp>
        <p:nvSpPr>
          <p:cNvPr id="718" name="Google Shape;718;p78"/>
          <p:cNvSpPr txBox="1">
            <a:spLocks noGrp="1"/>
          </p:cNvSpPr>
          <p:nvPr>
            <p:ph type="subTitle" idx="3"/>
          </p:nvPr>
        </p:nvSpPr>
        <p:spPr>
          <a:xfrm>
            <a:off x="3474720" y="2004390"/>
            <a:ext cx="24597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719" name="Google Shape;719;p78"/>
          <p:cNvSpPr txBox="1">
            <a:spLocks noGrp="1"/>
          </p:cNvSpPr>
          <p:nvPr>
            <p:ph type="subTitle" idx="4"/>
          </p:nvPr>
        </p:nvSpPr>
        <p:spPr>
          <a:xfrm>
            <a:off x="3474720" y="2248456"/>
            <a:ext cx="24597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20" name="Google Shape;720;p78"/>
          <p:cNvSpPr txBox="1"/>
          <p:nvPr/>
        </p:nvSpPr>
        <p:spPr>
          <a:xfrm>
            <a:off x="3474720" y="1684054"/>
            <a:ext cx="2459700" cy="292771"/>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accent3"/>
              </a:buClr>
              <a:buSzPts val="1800"/>
              <a:buFont typeface="Arial"/>
              <a:buNone/>
            </a:pPr>
            <a:r>
              <a:rPr lang="en-US" sz="1800">
                <a:solidFill>
                  <a:schemeClr val="accent3"/>
                </a:solidFill>
                <a:latin typeface="Arial"/>
                <a:ea typeface="Arial"/>
                <a:cs typeface="Arial"/>
                <a:sym typeface="Arial"/>
              </a:rPr>
              <a:t>Cost</a:t>
            </a:r>
            <a:endParaRPr sz="1800">
              <a:solidFill>
                <a:schemeClr val="accent3"/>
              </a:solidFill>
              <a:latin typeface="Arial"/>
              <a:ea typeface="Arial"/>
              <a:cs typeface="Arial"/>
              <a:sym typeface="Arial"/>
            </a:endParaRPr>
          </a:p>
        </p:txBody>
      </p:sp>
      <p:sp>
        <p:nvSpPr>
          <p:cNvPr id="721" name="Google Shape;721;p78"/>
          <p:cNvSpPr txBox="1">
            <a:spLocks noGrp="1"/>
          </p:cNvSpPr>
          <p:nvPr>
            <p:ph type="subTitle" idx="5"/>
          </p:nvPr>
        </p:nvSpPr>
        <p:spPr>
          <a:xfrm>
            <a:off x="6858000" y="3862341"/>
            <a:ext cx="19476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722" name="Google Shape;722;p78"/>
          <p:cNvSpPr txBox="1">
            <a:spLocks noGrp="1"/>
          </p:cNvSpPr>
          <p:nvPr>
            <p:ph type="subTitle" idx="6"/>
          </p:nvPr>
        </p:nvSpPr>
        <p:spPr>
          <a:xfrm>
            <a:off x="338328" y="2956247"/>
            <a:ext cx="24597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723" name="Google Shape;723;p78"/>
          <p:cNvSpPr txBox="1">
            <a:spLocks noGrp="1"/>
          </p:cNvSpPr>
          <p:nvPr>
            <p:ph type="subTitle" idx="7"/>
          </p:nvPr>
        </p:nvSpPr>
        <p:spPr>
          <a:xfrm>
            <a:off x="338328" y="3200313"/>
            <a:ext cx="24597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24" name="Google Shape;724;p78"/>
          <p:cNvSpPr txBox="1">
            <a:spLocks noGrp="1"/>
          </p:cNvSpPr>
          <p:nvPr>
            <p:ph type="subTitle" idx="8"/>
          </p:nvPr>
        </p:nvSpPr>
        <p:spPr>
          <a:xfrm>
            <a:off x="3474720" y="2947094"/>
            <a:ext cx="24597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725" name="Google Shape;725;p78"/>
          <p:cNvSpPr txBox="1">
            <a:spLocks noGrp="1"/>
          </p:cNvSpPr>
          <p:nvPr>
            <p:ph type="subTitle" idx="9"/>
          </p:nvPr>
        </p:nvSpPr>
        <p:spPr>
          <a:xfrm>
            <a:off x="3474720" y="3191160"/>
            <a:ext cx="24597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26" name="Google Shape;726;p78"/>
          <p:cNvSpPr txBox="1">
            <a:spLocks noGrp="1"/>
          </p:cNvSpPr>
          <p:nvPr>
            <p:ph type="subTitle" idx="13"/>
          </p:nvPr>
        </p:nvSpPr>
        <p:spPr>
          <a:xfrm>
            <a:off x="338328" y="3880646"/>
            <a:ext cx="24597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727" name="Google Shape;727;p78"/>
          <p:cNvSpPr txBox="1">
            <a:spLocks noGrp="1"/>
          </p:cNvSpPr>
          <p:nvPr>
            <p:ph type="subTitle" idx="14"/>
          </p:nvPr>
        </p:nvSpPr>
        <p:spPr>
          <a:xfrm>
            <a:off x="3474720" y="3871494"/>
            <a:ext cx="24597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728" name="Google Shape;728;p78"/>
          <p:cNvSpPr txBox="1"/>
          <p:nvPr/>
        </p:nvSpPr>
        <p:spPr>
          <a:xfrm>
            <a:off x="2999232" y="2013543"/>
            <a:ext cx="274200" cy="247129"/>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2000"/>
              <a:buFont typeface="Arial"/>
              <a:buNone/>
            </a:pPr>
            <a:r>
              <a:rPr lang="en-US" sz="2000" b="1" i="0">
                <a:solidFill>
                  <a:schemeClr val="dk1"/>
                </a:solidFill>
                <a:latin typeface="Arial"/>
                <a:ea typeface="Arial"/>
                <a:cs typeface="Arial"/>
                <a:sym typeface="Arial"/>
              </a:rPr>
              <a:t>-</a:t>
            </a:r>
            <a:endParaRPr sz="2000" b="1" i="0">
              <a:solidFill>
                <a:schemeClr val="dk1"/>
              </a:solidFill>
              <a:latin typeface="Arial"/>
              <a:ea typeface="Arial"/>
              <a:cs typeface="Arial"/>
              <a:sym typeface="Arial"/>
            </a:endParaRPr>
          </a:p>
        </p:txBody>
      </p:sp>
      <p:sp>
        <p:nvSpPr>
          <p:cNvPr id="729" name="Google Shape;729;p78"/>
          <p:cNvSpPr txBox="1"/>
          <p:nvPr/>
        </p:nvSpPr>
        <p:spPr>
          <a:xfrm>
            <a:off x="6181344" y="3880646"/>
            <a:ext cx="274200" cy="247129"/>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2000"/>
              <a:buFont typeface="Arial"/>
              <a:buNone/>
            </a:pPr>
            <a:r>
              <a:rPr lang="en-US" sz="2000" b="1" i="0">
                <a:solidFill>
                  <a:schemeClr val="dk1"/>
                </a:solidFill>
                <a:latin typeface="Arial"/>
                <a:ea typeface="Arial"/>
                <a:cs typeface="Arial"/>
                <a:sym typeface="Arial"/>
              </a:rPr>
              <a:t>=</a:t>
            </a:r>
            <a:endParaRPr sz="2000" b="1" i="0">
              <a:solidFill>
                <a:schemeClr val="dk1"/>
              </a:solidFill>
              <a:latin typeface="Arial"/>
              <a:ea typeface="Arial"/>
              <a:cs typeface="Arial"/>
              <a:sym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74. One large number">
  <p:cSld name="74. One large number">
    <p:spTree>
      <p:nvGrpSpPr>
        <p:cNvPr id="1" name="Shape 730"/>
        <p:cNvGrpSpPr/>
        <p:nvPr/>
      </p:nvGrpSpPr>
      <p:grpSpPr>
        <a:xfrm>
          <a:off x="0" y="0"/>
          <a:ext cx="0" cy="0"/>
          <a:chOff x="0" y="0"/>
          <a:chExt cx="0" cy="0"/>
        </a:xfrm>
      </p:grpSpPr>
      <p:sp>
        <p:nvSpPr>
          <p:cNvPr id="731" name="Google Shape;731;p79"/>
          <p:cNvSpPr txBox="1">
            <a:spLocks noGrp="1"/>
          </p:cNvSpPr>
          <p:nvPr>
            <p:ph type="subTitle" idx="1"/>
          </p:nvPr>
        </p:nvSpPr>
        <p:spPr>
          <a:xfrm>
            <a:off x="2898648" y="1912866"/>
            <a:ext cx="3346800" cy="1308911"/>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accent1"/>
              </a:buClr>
              <a:buSzPts val="6000"/>
              <a:buFont typeface="Arial"/>
              <a:buNone/>
              <a:defRPr sz="6000" b="1" i="0">
                <a:solidFill>
                  <a:schemeClr val="accent6"/>
                </a:solidFill>
                <a:latin typeface="Arial"/>
                <a:ea typeface="Arial"/>
                <a:cs typeface="Arial"/>
                <a:sym typeface="Arial"/>
              </a:defRPr>
            </a:lvl1pPr>
            <a:lvl2pPr lvl="1" algn="ctr">
              <a:lnSpc>
                <a:spcPct val="90000"/>
              </a:lnSpc>
              <a:spcBef>
                <a:spcPts val="0"/>
              </a:spcBef>
              <a:spcAft>
                <a:spcPts val="0"/>
              </a:spcAft>
              <a:buClr>
                <a:schemeClr val="accent1"/>
              </a:buClr>
              <a:buSzPts val="6000"/>
              <a:buFont typeface="Arial"/>
              <a:buNone/>
              <a:defRPr sz="6000" b="1">
                <a:solidFill>
                  <a:schemeClr val="accent1"/>
                </a:solidFill>
              </a:defRPr>
            </a:lvl2pPr>
            <a:lvl3pPr lvl="2" algn="ctr">
              <a:lnSpc>
                <a:spcPct val="90000"/>
              </a:lnSpc>
              <a:spcBef>
                <a:spcPts val="0"/>
              </a:spcBef>
              <a:spcAft>
                <a:spcPts val="0"/>
              </a:spcAft>
              <a:buClr>
                <a:schemeClr val="accent1"/>
              </a:buClr>
              <a:buSzPts val="6000"/>
              <a:buFont typeface="Arial"/>
              <a:buNone/>
              <a:defRPr sz="6000" b="1">
                <a:solidFill>
                  <a:schemeClr val="accent1"/>
                </a:solidFill>
              </a:defRPr>
            </a:lvl3pPr>
            <a:lvl4pPr lvl="3" algn="ctr">
              <a:lnSpc>
                <a:spcPct val="90000"/>
              </a:lnSpc>
              <a:spcBef>
                <a:spcPts val="0"/>
              </a:spcBef>
              <a:spcAft>
                <a:spcPts val="0"/>
              </a:spcAft>
              <a:buClr>
                <a:schemeClr val="accent1"/>
              </a:buClr>
              <a:buSzPts val="6000"/>
              <a:buFont typeface="Arial"/>
              <a:buNone/>
              <a:defRPr sz="6000" b="1">
                <a:solidFill>
                  <a:schemeClr val="accent1"/>
                </a:solidFill>
              </a:defRPr>
            </a:lvl4pPr>
            <a:lvl5pPr lvl="4" algn="ctr">
              <a:lnSpc>
                <a:spcPct val="90000"/>
              </a:lnSpc>
              <a:spcBef>
                <a:spcPts val="0"/>
              </a:spcBef>
              <a:spcAft>
                <a:spcPts val="0"/>
              </a:spcAft>
              <a:buClr>
                <a:schemeClr val="accent1"/>
              </a:buClr>
              <a:buSzPts val="6000"/>
              <a:buFont typeface="Arial"/>
              <a:buNone/>
              <a:defRPr sz="6000" b="1">
                <a:solidFill>
                  <a:schemeClr val="accent1"/>
                </a:solidFill>
              </a:defRPr>
            </a:lvl5pPr>
            <a:lvl6pPr lvl="5" algn="ctr">
              <a:lnSpc>
                <a:spcPct val="90000"/>
              </a:lnSpc>
              <a:spcBef>
                <a:spcPts val="0"/>
              </a:spcBef>
              <a:spcAft>
                <a:spcPts val="0"/>
              </a:spcAft>
              <a:buClr>
                <a:schemeClr val="accent1"/>
              </a:buClr>
              <a:buSzPts val="6000"/>
              <a:buNone/>
              <a:defRPr sz="6000" b="1">
                <a:solidFill>
                  <a:schemeClr val="accent1"/>
                </a:solidFill>
              </a:defRPr>
            </a:lvl6pPr>
            <a:lvl7pPr lvl="6" algn="ctr">
              <a:lnSpc>
                <a:spcPct val="90000"/>
              </a:lnSpc>
              <a:spcBef>
                <a:spcPts val="0"/>
              </a:spcBef>
              <a:spcAft>
                <a:spcPts val="0"/>
              </a:spcAft>
              <a:buClr>
                <a:schemeClr val="accent1"/>
              </a:buClr>
              <a:buSzPts val="6000"/>
              <a:buNone/>
              <a:defRPr sz="6000" b="1">
                <a:solidFill>
                  <a:schemeClr val="accent1"/>
                </a:solidFill>
              </a:defRPr>
            </a:lvl7pPr>
            <a:lvl8pPr lvl="7" algn="ctr">
              <a:lnSpc>
                <a:spcPct val="90000"/>
              </a:lnSpc>
              <a:spcBef>
                <a:spcPts val="0"/>
              </a:spcBef>
              <a:spcAft>
                <a:spcPts val="0"/>
              </a:spcAft>
              <a:buClr>
                <a:schemeClr val="accent1"/>
              </a:buClr>
              <a:buSzPts val="6000"/>
              <a:buNone/>
              <a:defRPr sz="6000" b="1">
                <a:solidFill>
                  <a:schemeClr val="accent1"/>
                </a:solidFill>
              </a:defRPr>
            </a:lvl8pPr>
            <a:lvl9pPr lvl="8" algn="ctr">
              <a:lnSpc>
                <a:spcPct val="90000"/>
              </a:lnSpc>
              <a:spcBef>
                <a:spcPts val="0"/>
              </a:spcBef>
              <a:spcAft>
                <a:spcPts val="0"/>
              </a:spcAft>
              <a:buClr>
                <a:schemeClr val="accent1"/>
              </a:buClr>
              <a:buSzPts val="6000"/>
              <a:buNone/>
              <a:defRPr sz="6000" b="1">
                <a:solidFill>
                  <a:schemeClr val="accent1"/>
                </a:solidFill>
              </a:defRPr>
            </a:lvl9pPr>
          </a:lstStyle>
          <a:p>
            <a:endParaRPr/>
          </a:p>
        </p:txBody>
      </p:sp>
      <p:sp>
        <p:nvSpPr>
          <p:cNvPr id="732" name="Google Shape;732;p79"/>
          <p:cNvSpPr txBox="1">
            <a:spLocks noGrp="1"/>
          </p:cNvSpPr>
          <p:nvPr>
            <p:ph type="subTitle" idx="2"/>
          </p:nvPr>
        </p:nvSpPr>
        <p:spPr>
          <a:xfrm>
            <a:off x="2898648" y="3249126"/>
            <a:ext cx="3346800" cy="247129"/>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400"/>
              <a:buFont typeface="Arial"/>
              <a:buNone/>
              <a:defRPr>
                <a:solidFill>
                  <a:schemeClr val="dk2"/>
                </a:solidFill>
              </a:defRPr>
            </a:lvl2pPr>
            <a:lvl3pPr lvl="2" algn="ctr">
              <a:lnSpc>
                <a:spcPct val="90000"/>
              </a:lnSpc>
              <a:spcBef>
                <a:spcPts val="0"/>
              </a:spcBef>
              <a:spcAft>
                <a:spcPts val="0"/>
              </a:spcAft>
              <a:buClr>
                <a:schemeClr val="dk2"/>
              </a:buClr>
              <a:buSzPts val="1400"/>
              <a:buFont typeface="Arial"/>
              <a:buNone/>
              <a:defRPr>
                <a:solidFill>
                  <a:schemeClr val="dk2"/>
                </a:solidFill>
              </a:defRPr>
            </a:lvl3pPr>
            <a:lvl4pPr lvl="3" algn="ctr">
              <a:lnSpc>
                <a:spcPct val="90000"/>
              </a:lnSpc>
              <a:spcBef>
                <a:spcPts val="0"/>
              </a:spcBef>
              <a:spcAft>
                <a:spcPts val="0"/>
              </a:spcAft>
              <a:buClr>
                <a:schemeClr val="dk2"/>
              </a:buClr>
              <a:buSzPts val="1400"/>
              <a:buFont typeface="Arial"/>
              <a:buNone/>
              <a:defRPr>
                <a:solidFill>
                  <a:schemeClr val="dk2"/>
                </a:solidFill>
              </a:defRPr>
            </a:lvl4pPr>
            <a:lvl5pPr lvl="4" algn="ctr">
              <a:lnSpc>
                <a:spcPct val="90000"/>
              </a:lnSpc>
              <a:spcBef>
                <a:spcPts val="0"/>
              </a:spcBef>
              <a:spcAft>
                <a:spcPts val="0"/>
              </a:spcAft>
              <a:buClr>
                <a:schemeClr val="dk2"/>
              </a:buClr>
              <a:buSzPts val="1400"/>
              <a:buFont typeface="Arial"/>
              <a:buNone/>
              <a:defRPr>
                <a:solidFill>
                  <a:schemeClr val="dk2"/>
                </a:solidFill>
              </a:defRPr>
            </a:lvl5pPr>
            <a:lvl6pPr lvl="5" algn="ctr">
              <a:lnSpc>
                <a:spcPct val="90000"/>
              </a:lnSpc>
              <a:spcBef>
                <a:spcPts val="0"/>
              </a:spcBef>
              <a:spcAft>
                <a:spcPts val="0"/>
              </a:spcAft>
              <a:buClr>
                <a:schemeClr val="dk2"/>
              </a:buClr>
              <a:buSzPts val="1400"/>
              <a:buNone/>
              <a:defRPr>
                <a:solidFill>
                  <a:schemeClr val="dk2"/>
                </a:solidFill>
              </a:defRPr>
            </a:lvl6pPr>
            <a:lvl7pPr lvl="6" algn="ctr">
              <a:lnSpc>
                <a:spcPct val="90000"/>
              </a:lnSpc>
              <a:spcBef>
                <a:spcPts val="0"/>
              </a:spcBef>
              <a:spcAft>
                <a:spcPts val="0"/>
              </a:spcAft>
              <a:buClr>
                <a:schemeClr val="dk2"/>
              </a:buClr>
              <a:buSzPts val="1400"/>
              <a:buNone/>
              <a:defRPr>
                <a:solidFill>
                  <a:schemeClr val="dk2"/>
                </a:solidFill>
              </a:defRPr>
            </a:lvl7pPr>
            <a:lvl8pPr lvl="7" algn="ctr">
              <a:lnSpc>
                <a:spcPct val="90000"/>
              </a:lnSpc>
              <a:spcBef>
                <a:spcPts val="0"/>
              </a:spcBef>
              <a:spcAft>
                <a:spcPts val="0"/>
              </a:spcAft>
              <a:buClr>
                <a:schemeClr val="dk2"/>
              </a:buClr>
              <a:buSzPts val="1400"/>
              <a:buNone/>
              <a:defRPr>
                <a:solidFill>
                  <a:schemeClr val="dk2"/>
                </a:solidFill>
              </a:defRPr>
            </a:lvl8pPr>
            <a:lvl9pPr lvl="8" algn="ctr">
              <a:lnSpc>
                <a:spcPct val="90000"/>
              </a:lnSpc>
              <a:spcBef>
                <a:spcPts val="0"/>
              </a:spcBef>
              <a:spcAft>
                <a:spcPts val="0"/>
              </a:spcAft>
              <a:buClr>
                <a:schemeClr val="dk2"/>
              </a:buClr>
              <a:buSzPts val="1400"/>
              <a:buNone/>
              <a:defRPr>
                <a:solidFill>
                  <a:schemeClr val="dk2"/>
                </a:solidFill>
              </a:defRPr>
            </a:lvl9pPr>
          </a:lstStyle>
          <a:p>
            <a:endParaRPr/>
          </a:p>
        </p:txBody>
      </p:sp>
      <p:sp>
        <p:nvSpPr>
          <p:cNvPr id="733" name="Google Shape;733;p79"/>
          <p:cNvSpPr txBox="1">
            <a:spLocks noGrp="1"/>
          </p:cNvSpPr>
          <p:nvPr>
            <p:ph type="subTitle" idx="3"/>
          </p:nvPr>
        </p:nvSpPr>
        <p:spPr>
          <a:xfrm>
            <a:off x="2898648" y="1583377"/>
            <a:ext cx="3346800" cy="292771"/>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a:lnSpc>
                <a:spcPct val="90000"/>
              </a:lnSpc>
              <a:spcBef>
                <a:spcPts val="0"/>
              </a:spcBef>
              <a:spcAft>
                <a:spcPts val="0"/>
              </a:spcAft>
              <a:buClr>
                <a:schemeClr val="lt1"/>
              </a:buClr>
              <a:buSzPts val="1600"/>
              <a:buFont typeface="Arial"/>
              <a:buNone/>
              <a:defRPr sz="1600">
                <a:solidFill>
                  <a:schemeClr val="lt1"/>
                </a:solidFill>
              </a:defRPr>
            </a:lvl2pPr>
            <a:lvl3pPr lvl="2" algn="ctr">
              <a:lnSpc>
                <a:spcPct val="90000"/>
              </a:lnSpc>
              <a:spcBef>
                <a:spcPts val="0"/>
              </a:spcBef>
              <a:spcAft>
                <a:spcPts val="0"/>
              </a:spcAft>
              <a:buClr>
                <a:schemeClr val="lt1"/>
              </a:buClr>
              <a:buSzPts val="1600"/>
              <a:buFont typeface="Arial"/>
              <a:buNone/>
              <a:defRPr sz="1600">
                <a:solidFill>
                  <a:schemeClr val="lt1"/>
                </a:solidFill>
              </a:defRPr>
            </a:lvl3pPr>
            <a:lvl4pPr lvl="3" algn="ctr">
              <a:lnSpc>
                <a:spcPct val="90000"/>
              </a:lnSpc>
              <a:spcBef>
                <a:spcPts val="0"/>
              </a:spcBef>
              <a:spcAft>
                <a:spcPts val="0"/>
              </a:spcAft>
              <a:buClr>
                <a:schemeClr val="lt1"/>
              </a:buClr>
              <a:buSzPts val="1600"/>
              <a:buFont typeface="Arial"/>
              <a:buNone/>
              <a:defRPr sz="1600">
                <a:solidFill>
                  <a:schemeClr val="lt1"/>
                </a:solidFill>
              </a:defRPr>
            </a:lvl4pPr>
            <a:lvl5pPr lvl="4" algn="ctr">
              <a:lnSpc>
                <a:spcPct val="90000"/>
              </a:lnSpc>
              <a:spcBef>
                <a:spcPts val="0"/>
              </a:spcBef>
              <a:spcAft>
                <a:spcPts val="0"/>
              </a:spcAft>
              <a:buClr>
                <a:schemeClr val="lt1"/>
              </a:buClr>
              <a:buSzPts val="1600"/>
              <a:buFont typeface="Arial"/>
              <a:buNone/>
              <a:defRPr sz="1600">
                <a:solidFill>
                  <a:schemeClr val="lt1"/>
                </a:solidFill>
              </a:defRPr>
            </a:lvl5pPr>
            <a:lvl6pPr lvl="5" algn="ctr">
              <a:lnSpc>
                <a:spcPct val="90000"/>
              </a:lnSpc>
              <a:spcBef>
                <a:spcPts val="0"/>
              </a:spcBef>
              <a:spcAft>
                <a:spcPts val="0"/>
              </a:spcAft>
              <a:buClr>
                <a:schemeClr val="lt1"/>
              </a:buClr>
              <a:buSzPts val="1600"/>
              <a:buNone/>
              <a:defRPr sz="1600">
                <a:solidFill>
                  <a:schemeClr val="lt1"/>
                </a:solidFill>
              </a:defRPr>
            </a:lvl6pPr>
            <a:lvl7pPr lvl="6" algn="ctr">
              <a:lnSpc>
                <a:spcPct val="90000"/>
              </a:lnSpc>
              <a:spcBef>
                <a:spcPts val="0"/>
              </a:spcBef>
              <a:spcAft>
                <a:spcPts val="0"/>
              </a:spcAft>
              <a:buClr>
                <a:schemeClr val="lt1"/>
              </a:buClr>
              <a:buSzPts val="1600"/>
              <a:buNone/>
              <a:defRPr sz="1600">
                <a:solidFill>
                  <a:schemeClr val="lt1"/>
                </a:solidFill>
              </a:defRPr>
            </a:lvl7pPr>
            <a:lvl8pPr lvl="7" algn="ctr">
              <a:lnSpc>
                <a:spcPct val="90000"/>
              </a:lnSpc>
              <a:spcBef>
                <a:spcPts val="0"/>
              </a:spcBef>
              <a:spcAft>
                <a:spcPts val="0"/>
              </a:spcAft>
              <a:buClr>
                <a:schemeClr val="lt1"/>
              </a:buClr>
              <a:buSzPts val="1600"/>
              <a:buNone/>
              <a:defRPr sz="1600">
                <a:solidFill>
                  <a:schemeClr val="lt1"/>
                </a:solidFill>
              </a:defRPr>
            </a:lvl8pPr>
            <a:lvl9pPr lvl="8" algn="ctr">
              <a:lnSpc>
                <a:spcPct val="9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75. Three large numbers">
  <p:cSld name="75. Three large numbers">
    <p:spTree>
      <p:nvGrpSpPr>
        <p:cNvPr id="1" name="Shape 734"/>
        <p:cNvGrpSpPr/>
        <p:nvPr/>
      </p:nvGrpSpPr>
      <p:grpSpPr>
        <a:xfrm>
          <a:off x="0" y="0"/>
          <a:ext cx="0" cy="0"/>
          <a:chOff x="0" y="0"/>
          <a:chExt cx="0" cy="0"/>
        </a:xfrm>
      </p:grpSpPr>
      <p:sp>
        <p:nvSpPr>
          <p:cNvPr id="735" name="Google Shape;735;p80"/>
          <p:cNvSpPr txBox="1">
            <a:spLocks noGrp="1"/>
          </p:cNvSpPr>
          <p:nvPr>
            <p:ph type="subTitle" idx="1"/>
          </p:nvPr>
        </p:nvSpPr>
        <p:spPr>
          <a:xfrm>
            <a:off x="182880" y="2095915"/>
            <a:ext cx="2734200" cy="960889"/>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accent1"/>
              </a:buClr>
              <a:buSzPts val="6000"/>
              <a:buFont typeface="Arial"/>
              <a:buNone/>
              <a:defRPr sz="6000" b="1" i="0">
                <a:solidFill>
                  <a:srgbClr val="A371F7"/>
                </a:solidFill>
                <a:latin typeface="Arial"/>
                <a:ea typeface="Arial"/>
                <a:cs typeface="Arial"/>
                <a:sym typeface="Arial"/>
              </a:defRPr>
            </a:lvl1pPr>
            <a:lvl2pPr lvl="1" algn="ctr">
              <a:lnSpc>
                <a:spcPct val="90000"/>
              </a:lnSpc>
              <a:spcBef>
                <a:spcPts val="0"/>
              </a:spcBef>
              <a:spcAft>
                <a:spcPts val="0"/>
              </a:spcAft>
              <a:buClr>
                <a:schemeClr val="accent1"/>
              </a:buClr>
              <a:buSzPts val="6000"/>
              <a:buFont typeface="Arial"/>
              <a:buNone/>
              <a:defRPr sz="6000" b="1">
                <a:solidFill>
                  <a:schemeClr val="accent1"/>
                </a:solidFill>
              </a:defRPr>
            </a:lvl2pPr>
            <a:lvl3pPr lvl="2" algn="ctr">
              <a:lnSpc>
                <a:spcPct val="90000"/>
              </a:lnSpc>
              <a:spcBef>
                <a:spcPts val="0"/>
              </a:spcBef>
              <a:spcAft>
                <a:spcPts val="0"/>
              </a:spcAft>
              <a:buClr>
                <a:schemeClr val="accent1"/>
              </a:buClr>
              <a:buSzPts val="6000"/>
              <a:buFont typeface="Arial"/>
              <a:buNone/>
              <a:defRPr sz="6000" b="1">
                <a:solidFill>
                  <a:schemeClr val="accent1"/>
                </a:solidFill>
              </a:defRPr>
            </a:lvl3pPr>
            <a:lvl4pPr lvl="3" algn="ctr">
              <a:lnSpc>
                <a:spcPct val="90000"/>
              </a:lnSpc>
              <a:spcBef>
                <a:spcPts val="0"/>
              </a:spcBef>
              <a:spcAft>
                <a:spcPts val="0"/>
              </a:spcAft>
              <a:buClr>
                <a:schemeClr val="accent1"/>
              </a:buClr>
              <a:buSzPts val="6000"/>
              <a:buFont typeface="Arial"/>
              <a:buNone/>
              <a:defRPr sz="6000" b="1">
                <a:solidFill>
                  <a:schemeClr val="accent1"/>
                </a:solidFill>
              </a:defRPr>
            </a:lvl4pPr>
            <a:lvl5pPr lvl="4" algn="ctr">
              <a:lnSpc>
                <a:spcPct val="90000"/>
              </a:lnSpc>
              <a:spcBef>
                <a:spcPts val="0"/>
              </a:spcBef>
              <a:spcAft>
                <a:spcPts val="0"/>
              </a:spcAft>
              <a:buClr>
                <a:schemeClr val="accent1"/>
              </a:buClr>
              <a:buSzPts val="6000"/>
              <a:buFont typeface="Arial"/>
              <a:buNone/>
              <a:defRPr sz="6000" b="1">
                <a:solidFill>
                  <a:schemeClr val="accent1"/>
                </a:solidFill>
              </a:defRPr>
            </a:lvl5pPr>
            <a:lvl6pPr lvl="5" algn="ctr">
              <a:lnSpc>
                <a:spcPct val="90000"/>
              </a:lnSpc>
              <a:spcBef>
                <a:spcPts val="0"/>
              </a:spcBef>
              <a:spcAft>
                <a:spcPts val="0"/>
              </a:spcAft>
              <a:buClr>
                <a:schemeClr val="accent1"/>
              </a:buClr>
              <a:buSzPts val="6000"/>
              <a:buNone/>
              <a:defRPr sz="6000" b="1">
                <a:solidFill>
                  <a:schemeClr val="accent1"/>
                </a:solidFill>
              </a:defRPr>
            </a:lvl6pPr>
            <a:lvl7pPr lvl="6" algn="ctr">
              <a:lnSpc>
                <a:spcPct val="90000"/>
              </a:lnSpc>
              <a:spcBef>
                <a:spcPts val="0"/>
              </a:spcBef>
              <a:spcAft>
                <a:spcPts val="0"/>
              </a:spcAft>
              <a:buClr>
                <a:schemeClr val="accent1"/>
              </a:buClr>
              <a:buSzPts val="6000"/>
              <a:buNone/>
              <a:defRPr sz="6000" b="1">
                <a:solidFill>
                  <a:schemeClr val="accent1"/>
                </a:solidFill>
              </a:defRPr>
            </a:lvl7pPr>
            <a:lvl8pPr lvl="7" algn="ctr">
              <a:lnSpc>
                <a:spcPct val="90000"/>
              </a:lnSpc>
              <a:spcBef>
                <a:spcPts val="0"/>
              </a:spcBef>
              <a:spcAft>
                <a:spcPts val="0"/>
              </a:spcAft>
              <a:buClr>
                <a:schemeClr val="accent1"/>
              </a:buClr>
              <a:buSzPts val="6000"/>
              <a:buNone/>
              <a:defRPr sz="6000" b="1">
                <a:solidFill>
                  <a:schemeClr val="accent1"/>
                </a:solidFill>
              </a:defRPr>
            </a:lvl8pPr>
            <a:lvl9pPr lvl="8" algn="ctr">
              <a:lnSpc>
                <a:spcPct val="90000"/>
              </a:lnSpc>
              <a:spcBef>
                <a:spcPts val="0"/>
              </a:spcBef>
              <a:spcAft>
                <a:spcPts val="0"/>
              </a:spcAft>
              <a:buClr>
                <a:schemeClr val="accent1"/>
              </a:buClr>
              <a:buSzPts val="6000"/>
              <a:buNone/>
              <a:defRPr sz="6000" b="1">
                <a:solidFill>
                  <a:schemeClr val="accent1"/>
                </a:solidFill>
              </a:defRPr>
            </a:lvl9pPr>
          </a:lstStyle>
          <a:p>
            <a:endParaRPr/>
          </a:p>
        </p:txBody>
      </p:sp>
      <p:sp>
        <p:nvSpPr>
          <p:cNvPr id="736" name="Google Shape;736;p80"/>
          <p:cNvSpPr txBox="1">
            <a:spLocks noGrp="1"/>
          </p:cNvSpPr>
          <p:nvPr>
            <p:ph type="subTitle" idx="2"/>
          </p:nvPr>
        </p:nvSpPr>
        <p:spPr>
          <a:xfrm>
            <a:off x="182880" y="3084381"/>
            <a:ext cx="2734200" cy="247129"/>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400"/>
              <a:buFont typeface="Arial"/>
              <a:buNone/>
              <a:defRPr>
                <a:solidFill>
                  <a:schemeClr val="dk2"/>
                </a:solidFill>
              </a:defRPr>
            </a:lvl2pPr>
            <a:lvl3pPr lvl="2" algn="ctr">
              <a:lnSpc>
                <a:spcPct val="90000"/>
              </a:lnSpc>
              <a:spcBef>
                <a:spcPts val="0"/>
              </a:spcBef>
              <a:spcAft>
                <a:spcPts val="0"/>
              </a:spcAft>
              <a:buClr>
                <a:schemeClr val="dk2"/>
              </a:buClr>
              <a:buSzPts val="1400"/>
              <a:buFont typeface="Arial"/>
              <a:buNone/>
              <a:defRPr>
                <a:solidFill>
                  <a:schemeClr val="dk2"/>
                </a:solidFill>
              </a:defRPr>
            </a:lvl3pPr>
            <a:lvl4pPr lvl="3" algn="ctr">
              <a:lnSpc>
                <a:spcPct val="90000"/>
              </a:lnSpc>
              <a:spcBef>
                <a:spcPts val="0"/>
              </a:spcBef>
              <a:spcAft>
                <a:spcPts val="0"/>
              </a:spcAft>
              <a:buClr>
                <a:schemeClr val="dk2"/>
              </a:buClr>
              <a:buSzPts val="1400"/>
              <a:buFont typeface="Arial"/>
              <a:buNone/>
              <a:defRPr>
                <a:solidFill>
                  <a:schemeClr val="dk2"/>
                </a:solidFill>
              </a:defRPr>
            </a:lvl4pPr>
            <a:lvl5pPr lvl="4" algn="ctr">
              <a:lnSpc>
                <a:spcPct val="90000"/>
              </a:lnSpc>
              <a:spcBef>
                <a:spcPts val="0"/>
              </a:spcBef>
              <a:spcAft>
                <a:spcPts val="0"/>
              </a:spcAft>
              <a:buClr>
                <a:schemeClr val="dk2"/>
              </a:buClr>
              <a:buSzPts val="1400"/>
              <a:buFont typeface="Arial"/>
              <a:buNone/>
              <a:defRPr>
                <a:solidFill>
                  <a:schemeClr val="dk2"/>
                </a:solidFill>
              </a:defRPr>
            </a:lvl5pPr>
            <a:lvl6pPr lvl="5" algn="ctr">
              <a:lnSpc>
                <a:spcPct val="90000"/>
              </a:lnSpc>
              <a:spcBef>
                <a:spcPts val="0"/>
              </a:spcBef>
              <a:spcAft>
                <a:spcPts val="0"/>
              </a:spcAft>
              <a:buClr>
                <a:schemeClr val="dk2"/>
              </a:buClr>
              <a:buSzPts val="1400"/>
              <a:buNone/>
              <a:defRPr>
                <a:solidFill>
                  <a:schemeClr val="dk2"/>
                </a:solidFill>
              </a:defRPr>
            </a:lvl6pPr>
            <a:lvl7pPr lvl="6" algn="ctr">
              <a:lnSpc>
                <a:spcPct val="90000"/>
              </a:lnSpc>
              <a:spcBef>
                <a:spcPts val="0"/>
              </a:spcBef>
              <a:spcAft>
                <a:spcPts val="0"/>
              </a:spcAft>
              <a:buClr>
                <a:schemeClr val="dk2"/>
              </a:buClr>
              <a:buSzPts val="1400"/>
              <a:buNone/>
              <a:defRPr>
                <a:solidFill>
                  <a:schemeClr val="dk2"/>
                </a:solidFill>
              </a:defRPr>
            </a:lvl7pPr>
            <a:lvl8pPr lvl="7" algn="ctr">
              <a:lnSpc>
                <a:spcPct val="90000"/>
              </a:lnSpc>
              <a:spcBef>
                <a:spcPts val="0"/>
              </a:spcBef>
              <a:spcAft>
                <a:spcPts val="0"/>
              </a:spcAft>
              <a:buClr>
                <a:schemeClr val="dk2"/>
              </a:buClr>
              <a:buSzPts val="1400"/>
              <a:buNone/>
              <a:defRPr>
                <a:solidFill>
                  <a:schemeClr val="dk2"/>
                </a:solidFill>
              </a:defRPr>
            </a:lvl8pPr>
            <a:lvl9pPr lvl="8" algn="ctr">
              <a:lnSpc>
                <a:spcPct val="90000"/>
              </a:lnSpc>
              <a:spcBef>
                <a:spcPts val="0"/>
              </a:spcBef>
              <a:spcAft>
                <a:spcPts val="0"/>
              </a:spcAft>
              <a:buClr>
                <a:schemeClr val="dk2"/>
              </a:buClr>
              <a:buSzPts val="1400"/>
              <a:buNone/>
              <a:defRPr>
                <a:solidFill>
                  <a:schemeClr val="dk2"/>
                </a:solidFill>
              </a:defRPr>
            </a:lvl9pPr>
          </a:lstStyle>
          <a:p>
            <a:endParaRPr/>
          </a:p>
        </p:txBody>
      </p:sp>
      <p:sp>
        <p:nvSpPr>
          <p:cNvPr id="737" name="Google Shape;737;p80"/>
          <p:cNvSpPr txBox="1">
            <a:spLocks noGrp="1"/>
          </p:cNvSpPr>
          <p:nvPr>
            <p:ph type="subTitle" idx="3"/>
          </p:nvPr>
        </p:nvSpPr>
        <p:spPr>
          <a:xfrm>
            <a:off x="182880" y="1793884"/>
            <a:ext cx="2734200" cy="292771"/>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1600">
                <a:solidFill>
                  <a:schemeClr val="dk1"/>
                </a:solidFill>
              </a:defRPr>
            </a:lvl2pPr>
            <a:lvl3pPr lvl="2" algn="ctr">
              <a:lnSpc>
                <a:spcPct val="90000"/>
              </a:lnSpc>
              <a:spcBef>
                <a:spcPts val="0"/>
              </a:spcBef>
              <a:spcAft>
                <a:spcPts val="0"/>
              </a:spcAft>
              <a:buClr>
                <a:schemeClr val="dk1"/>
              </a:buClr>
              <a:buSzPts val="1600"/>
              <a:buFont typeface="Arial"/>
              <a:buNone/>
              <a:defRPr sz="1600">
                <a:solidFill>
                  <a:schemeClr val="dk1"/>
                </a:solidFill>
              </a:defRPr>
            </a:lvl3pPr>
            <a:lvl4pPr lvl="3" algn="ctr">
              <a:lnSpc>
                <a:spcPct val="90000"/>
              </a:lnSpc>
              <a:spcBef>
                <a:spcPts val="0"/>
              </a:spcBef>
              <a:spcAft>
                <a:spcPts val="0"/>
              </a:spcAft>
              <a:buClr>
                <a:schemeClr val="dk1"/>
              </a:buClr>
              <a:buSzPts val="1600"/>
              <a:buFont typeface="Arial"/>
              <a:buNone/>
              <a:defRPr sz="1600">
                <a:solidFill>
                  <a:schemeClr val="dk1"/>
                </a:solidFill>
              </a:defRPr>
            </a:lvl4pPr>
            <a:lvl5pPr lvl="4" algn="ctr">
              <a:lnSpc>
                <a:spcPct val="90000"/>
              </a:lnSpc>
              <a:spcBef>
                <a:spcPts val="0"/>
              </a:spcBef>
              <a:spcAft>
                <a:spcPts val="0"/>
              </a:spcAft>
              <a:buClr>
                <a:schemeClr val="dk1"/>
              </a:buClr>
              <a:buSzPts val="1600"/>
              <a:buFont typeface="Arial"/>
              <a:buNone/>
              <a:defRPr sz="1600">
                <a:solidFill>
                  <a:schemeClr val="dk1"/>
                </a:solidFill>
              </a:defRPr>
            </a:lvl5pPr>
            <a:lvl6pPr lvl="5" algn="ctr">
              <a:lnSpc>
                <a:spcPct val="90000"/>
              </a:lnSpc>
              <a:spcBef>
                <a:spcPts val="0"/>
              </a:spcBef>
              <a:spcAft>
                <a:spcPts val="0"/>
              </a:spcAft>
              <a:buClr>
                <a:schemeClr val="dk1"/>
              </a:buClr>
              <a:buSzPts val="1600"/>
              <a:buNone/>
              <a:defRPr sz="1600">
                <a:solidFill>
                  <a:schemeClr val="dk1"/>
                </a:solidFill>
              </a:defRPr>
            </a:lvl6pPr>
            <a:lvl7pPr lvl="6" algn="ctr">
              <a:lnSpc>
                <a:spcPct val="90000"/>
              </a:lnSpc>
              <a:spcBef>
                <a:spcPts val="0"/>
              </a:spcBef>
              <a:spcAft>
                <a:spcPts val="0"/>
              </a:spcAft>
              <a:buClr>
                <a:schemeClr val="dk1"/>
              </a:buClr>
              <a:buSzPts val="1600"/>
              <a:buNone/>
              <a:defRPr sz="1600">
                <a:solidFill>
                  <a:schemeClr val="dk1"/>
                </a:solidFill>
              </a:defRPr>
            </a:lvl7pPr>
            <a:lvl8pPr lvl="7" algn="ctr">
              <a:lnSpc>
                <a:spcPct val="90000"/>
              </a:lnSpc>
              <a:spcBef>
                <a:spcPts val="0"/>
              </a:spcBef>
              <a:spcAft>
                <a:spcPts val="0"/>
              </a:spcAft>
              <a:buClr>
                <a:schemeClr val="dk1"/>
              </a:buClr>
              <a:buSzPts val="1600"/>
              <a:buNone/>
              <a:defRPr sz="1600">
                <a:solidFill>
                  <a:schemeClr val="dk1"/>
                </a:solidFill>
              </a:defRPr>
            </a:lvl8pPr>
            <a:lvl9pPr lvl="8" algn="ct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738" name="Google Shape;738;p80"/>
          <p:cNvSpPr txBox="1">
            <a:spLocks noGrp="1"/>
          </p:cNvSpPr>
          <p:nvPr>
            <p:ph type="subTitle" idx="4"/>
          </p:nvPr>
        </p:nvSpPr>
        <p:spPr>
          <a:xfrm>
            <a:off x="3204900" y="2109578"/>
            <a:ext cx="2734200" cy="960889"/>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accent2"/>
              </a:buClr>
              <a:buSzPts val="6000"/>
              <a:buFont typeface="Arial"/>
              <a:buNone/>
              <a:defRPr sz="6000" b="1" i="0">
                <a:solidFill>
                  <a:srgbClr val="A371F7"/>
                </a:solidFill>
                <a:latin typeface="Arial"/>
                <a:ea typeface="Arial"/>
                <a:cs typeface="Arial"/>
                <a:sym typeface="Arial"/>
              </a:defRPr>
            </a:lvl1pPr>
            <a:lvl2pPr lvl="1" algn="ctr">
              <a:lnSpc>
                <a:spcPct val="90000"/>
              </a:lnSpc>
              <a:spcBef>
                <a:spcPts val="0"/>
              </a:spcBef>
              <a:spcAft>
                <a:spcPts val="0"/>
              </a:spcAft>
              <a:buClr>
                <a:schemeClr val="accent2"/>
              </a:buClr>
              <a:buSzPts val="6000"/>
              <a:buFont typeface="Arial"/>
              <a:buNone/>
              <a:defRPr sz="6000" b="1">
                <a:solidFill>
                  <a:schemeClr val="accent2"/>
                </a:solidFill>
              </a:defRPr>
            </a:lvl2pPr>
            <a:lvl3pPr lvl="2" algn="ctr">
              <a:lnSpc>
                <a:spcPct val="90000"/>
              </a:lnSpc>
              <a:spcBef>
                <a:spcPts val="0"/>
              </a:spcBef>
              <a:spcAft>
                <a:spcPts val="0"/>
              </a:spcAft>
              <a:buClr>
                <a:schemeClr val="accent2"/>
              </a:buClr>
              <a:buSzPts val="6000"/>
              <a:buFont typeface="Arial"/>
              <a:buNone/>
              <a:defRPr sz="6000" b="1">
                <a:solidFill>
                  <a:schemeClr val="accent2"/>
                </a:solidFill>
              </a:defRPr>
            </a:lvl3pPr>
            <a:lvl4pPr lvl="3" algn="ctr">
              <a:lnSpc>
                <a:spcPct val="90000"/>
              </a:lnSpc>
              <a:spcBef>
                <a:spcPts val="0"/>
              </a:spcBef>
              <a:spcAft>
                <a:spcPts val="0"/>
              </a:spcAft>
              <a:buClr>
                <a:schemeClr val="accent2"/>
              </a:buClr>
              <a:buSzPts val="6000"/>
              <a:buFont typeface="Arial"/>
              <a:buNone/>
              <a:defRPr sz="6000" b="1">
                <a:solidFill>
                  <a:schemeClr val="accent2"/>
                </a:solidFill>
              </a:defRPr>
            </a:lvl4pPr>
            <a:lvl5pPr lvl="4" algn="ctr">
              <a:lnSpc>
                <a:spcPct val="90000"/>
              </a:lnSpc>
              <a:spcBef>
                <a:spcPts val="0"/>
              </a:spcBef>
              <a:spcAft>
                <a:spcPts val="0"/>
              </a:spcAft>
              <a:buClr>
                <a:schemeClr val="accent2"/>
              </a:buClr>
              <a:buSzPts val="6000"/>
              <a:buFont typeface="Arial"/>
              <a:buNone/>
              <a:defRPr sz="6000" b="1">
                <a:solidFill>
                  <a:schemeClr val="accent2"/>
                </a:solidFill>
              </a:defRPr>
            </a:lvl5pPr>
            <a:lvl6pPr lvl="5" algn="ctr">
              <a:lnSpc>
                <a:spcPct val="90000"/>
              </a:lnSpc>
              <a:spcBef>
                <a:spcPts val="0"/>
              </a:spcBef>
              <a:spcAft>
                <a:spcPts val="0"/>
              </a:spcAft>
              <a:buClr>
                <a:schemeClr val="accent2"/>
              </a:buClr>
              <a:buSzPts val="6000"/>
              <a:buNone/>
              <a:defRPr sz="6000" b="1">
                <a:solidFill>
                  <a:schemeClr val="accent2"/>
                </a:solidFill>
              </a:defRPr>
            </a:lvl6pPr>
            <a:lvl7pPr lvl="6" algn="ctr">
              <a:lnSpc>
                <a:spcPct val="90000"/>
              </a:lnSpc>
              <a:spcBef>
                <a:spcPts val="0"/>
              </a:spcBef>
              <a:spcAft>
                <a:spcPts val="0"/>
              </a:spcAft>
              <a:buClr>
                <a:schemeClr val="accent2"/>
              </a:buClr>
              <a:buSzPts val="6000"/>
              <a:buNone/>
              <a:defRPr sz="6000" b="1">
                <a:solidFill>
                  <a:schemeClr val="accent2"/>
                </a:solidFill>
              </a:defRPr>
            </a:lvl7pPr>
            <a:lvl8pPr lvl="7" algn="ctr">
              <a:lnSpc>
                <a:spcPct val="90000"/>
              </a:lnSpc>
              <a:spcBef>
                <a:spcPts val="0"/>
              </a:spcBef>
              <a:spcAft>
                <a:spcPts val="0"/>
              </a:spcAft>
              <a:buClr>
                <a:schemeClr val="accent2"/>
              </a:buClr>
              <a:buSzPts val="6000"/>
              <a:buNone/>
              <a:defRPr sz="6000" b="1">
                <a:solidFill>
                  <a:schemeClr val="accent2"/>
                </a:solidFill>
              </a:defRPr>
            </a:lvl8pPr>
            <a:lvl9pPr lvl="8" algn="ctr">
              <a:lnSpc>
                <a:spcPct val="90000"/>
              </a:lnSpc>
              <a:spcBef>
                <a:spcPts val="0"/>
              </a:spcBef>
              <a:spcAft>
                <a:spcPts val="0"/>
              </a:spcAft>
              <a:buClr>
                <a:schemeClr val="accent2"/>
              </a:buClr>
              <a:buSzPts val="6000"/>
              <a:buNone/>
              <a:defRPr sz="6000" b="1">
                <a:solidFill>
                  <a:schemeClr val="accent2"/>
                </a:solidFill>
              </a:defRPr>
            </a:lvl9pPr>
          </a:lstStyle>
          <a:p>
            <a:endParaRPr/>
          </a:p>
        </p:txBody>
      </p:sp>
      <p:sp>
        <p:nvSpPr>
          <p:cNvPr id="739" name="Google Shape;739;p80"/>
          <p:cNvSpPr txBox="1">
            <a:spLocks noGrp="1"/>
          </p:cNvSpPr>
          <p:nvPr>
            <p:ph type="subTitle" idx="5"/>
          </p:nvPr>
        </p:nvSpPr>
        <p:spPr>
          <a:xfrm>
            <a:off x="3204900" y="3098044"/>
            <a:ext cx="2734200" cy="247129"/>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400"/>
              <a:buFont typeface="Arial"/>
              <a:buNone/>
              <a:defRPr>
                <a:solidFill>
                  <a:schemeClr val="dk2"/>
                </a:solidFill>
              </a:defRPr>
            </a:lvl2pPr>
            <a:lvl3pPr lvl="2" algn="ctr">
              <a:lnSpc>
                <a:spcPct val="90000"/>
              </a:lnSpc>
              <a:spcBef>
                <a:spcPts val="0"/>
              </a:spcBef>
              <a:spcAft>
                <a:spcPts val="0"/>
              </a:spcAft>
              <a:buClr>
                <a:schemeClr val="dk2"/>
              </a:buClr>
              <a:buSzPts val="1400"/>
              <a:buFont typeface="Arial"/>
              <a:buNone/>
              <a:defRPr>
                <a:solidFill>
                  <a:schemeClr val="dk2"/>
                </a:solidFill>
              </a:defRPr>
            </a:lvl3pPr>
            <a:lvl4pPr lvl="3" algn="ctr">
              <a:lnSpc>
                <a:spcPct val="90000"/>
              </a:lnSpc>
              <a:spcBef>
                <a:spcPts val="0"/>
              </a:spcBef>
              <a:spcAft>
                <a:spcPts val="0"/>
              </a:spcAft>
              <a:buClr>
                <a:schemeClr val="dk2"/>
              </a:buClr>
              <a:buSzPts val="1400"/>
              <a:buFont typeface="Arial"/>
              <a:buNone/>
              <a:defRPr>
                <a:solidFill>
                  <a:schemeClr val="dk2"/>
                </a:solidFill>
              </a:defRPr>
            </a:lvl4pPr>
            <a:lvl5pPr lvl="4" algn="ctr">
              <a:lnSpc>
                <a:spcPct val="90000"/>
              </a:lnSpc>
              <a:spcBef>
                <a:spcPts val="0"/>
              </a:spcBef>
              <a:spcAft>
                <a:spcPts val="0"/>
              </a:spcAft>
              <a:buClr>
                <a:schemeClr val="dk2"/>
              </a:buClr>
              <a:buSzPts val="1400"/>
              <a:buFont typeface="Arial"/>
              <a:buNone/>
              <a:defRPr>
                <a:solidFill>
                  <a:schemeClr val="dk2"/>
                </a:solidFill>
              </a:defRPr>
            </a:lvl5pPr>
            <a:lvl6pPr lvl="5" algn="ctr">
              <a:lnSpc>
                <a:spcPct val="90000"/>
              </a:lnSpc>
              <a:spcBef>
                <a:spcPts val="0"/>
              </a:spcBef>
              <a:spcAft>
                <a:spcPts val="0"/>
              </a:spcAft>
              <a:buClr>
                <a:schemeClr val="dk2"/>
              </a:buClr>
              <a:buSzPts val="1400"/>
              <a:buNone/>
              <a:defRPr>
                <a:solidFill>
                  <a:schemeClr val="dk2"/>
                </a:solidFill>
              </a:defRPr>
            </a:lvl6pPr>
            <a:lvl7pPr lvl="6" algn="ctr">
              <a:lnSpc>
                <a:spcPct val="90000"/>
              </a:lnSpc>
              <a:spcBef>
                <a:spcPts val="0"/>
              </a:spcBef>
              <a:spcAft>
                <a:spcPts val="0"/>
              </a:spcAft>
              <a:buClr>
                <a:schemeClr val="dk2"/>
              </a:buClr>
              <a:buSzPts val="1400"/>
              <a:buNone/>
              <a:defRPr>
                <a:solidFill>
                  <a:schemeClr val="dk2"/>
                </a:solidFill>
              </a:defRPr>
            </a:lvl7pPr>
            <a:lvl8pPr lvl="7" algn="ctr">
              <a:lnSpc>
                <a:spcPct val="90000"/>
              </a:lnSpc>
              <a:spcBef>
                <a:spcPts val="0"/>
              </a:spcBef>
              <a:spcAft>
                <a:spcPts val="0"/>
              </a:spcAft>
              <a:buClr>
                <a:schemeClr val="dk2"/>
              </a:buClr>
              <a:buSzPts val="1400"/>
              <a:buNone/>
              <a:defRPr>
                <a:solidFill>
                  <a:schemeClr val="dk2"/>
                </a:solidFill>
              </a:defRPr>
            </a:lvl8pPr>
            <a:lvl9pPr lvl="8" algn="ctr">
              <a:lnSpc>
                <a:spcPct val="90000"/>
              </a:lnSpc>
              <a:spcBef>
                <a:spcPts val="0"/>
              </a:spcBef>
              <a:spcAft>
                <a:spcPts val="0"/>
              </a:spcAft>
              <a:buClr>
                <a:schemeClr val="dk2"/>
              </a:buClr>
              <a:buSzPts val="1400"/>
              <a:buNone/>
              <a:defRPr>
                <a:solidFill>
                  <a:schemeClr val="dk2"/>
                </a:solidFill>
              </a:defRPr>
            </a:lvl9pPr>
          </a:lstStyle>
          <a:p>
            <a:endParaRPr/>
          </a:p>
        </p:txBody>
      </p:sp>
      <p:sp>
        <p:nvSpPr>
          <p:cNvPr id="740" name="Google Shape;740;p80"/>
          <p:cNvSpPr txBox="1">
            <a:spLocks noGrp="1"/>
          </p:cNvSpPr>
          <p:nvPr>
            <p:ph type="subTitle" idx="6"/>
          </p:nvPr>
        </p:nvSpPr>
        <p:spPr>
          <a:xfrm>
            <a:off x="3204900" y="1807546"/>
            <a:ext cx="2734200" cy="292771"/>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1600">
                <a:solidFill>
                  <a:schemeClr val="dk1"/>
                </a:solidFill>
              </a:defRPr>
            </a:lvl2pPr>
            <a:lvl3pPr lvl="2" algn="ctr">
              <a:lnSpc>
                <a:spcPct val="90000"/>
              </a:lnSpc>
              <a:spcBef>
                <a:spcPts val="0"/>
              </a:spcBef>
              <a:spcAft>
                <a:spcPts val="0"/>
              </a:spcAft>
              <a:buClr>
                <a:schemeClr val="dk1"/>
              </a:buClr>
              <a:buSzPts val="1600"/>
              <a:buFont typeface="Arial"/>
              <a:buNone/>
              <a:defRPr sz="1600">
                <a:solidFill>
                  <a:schemeClr val="dk1"/>
                </a:solidFill>
              </a:defRPr>
            </a:lvl3pPr>
            <a:lvl4pPr lvl="3" algn="ctr">
              <a:lnSpc>
                <a:spcPct val="90000"/>
              </a:lnSpc>
              <a:spcBef>
                <a:spcPts val="0"/>
              </a:spcBef>
              <a:spcAft>
                <a:spcPts val="0"/>
              </a:spcAft>
              <a:buClr>
                <a:schemeClr val="dk1"/>
              </a:buClr>
              <a:buSzPts val="1600"/>
              <a:buFont typeface="Arial"/>
              <a:buNone/>
              <a:defRPr sz="1600">
                <a:solidFill>
                  <a:schemeClr val="dk1"/>
                </a:solidFill>
              </a:defRPr>
            </a:lvl4pPr>
            <a:lvl5pPr lvl="4" algn="ctr">
              <a:lnSpc>
                <a:spcPct val="90000"/>
              </a:lnSpc>
              <a:spcBef>
                <a:spcPts val="0"/>
              </a:spcBef>
              <a:spcAft>
                <a:spcPts val="0"/>
              </a:spcAft>
              <a:buClr>
                <a:schemeClr val="dk1"/>
              </a:buClr>
              <a:buSzPts val="1600"/>
              <a:buFont typeface="Arial"/>
              <a:buNone/>
              <a:defRPr sz="1600">
                <a:solidFill>
                  <a:schemeClr val="dk1"/>
                </a:solidFill>
              </a:defRPr>
            </a:lvl5pPr>
            <a:lvl6pPr lvl="5" algn="ctr">
              <a:lnSpc>
                <a:spcPct val="90000"/>
              </a:lnSpc>
              <a:spcBef>
                <a:spcPts val="0"/>
              </a:spcBef>
              <a:spcAft>
                <a:spcPts val="0"/>
              </a:spcAft>
              <a:buClr>
                <a:schemeClr val="dk1"/>
              </a:buClr>
              <a:buSzPts val="1600"/>
              <a:buNone/>
              <a:defRPr sz="1600">
                <a:solidFill>
                  <a:schemeClr val="dk1"/>
                </a:solidFill>
              </a:defRPr>
            </a:lvl6pPr>
            <a:lvl7pPr lvl="6" algn="ctr">
              <a:lnSpc>
                <a:spcPct val="90000"/>
              </a:lnSpc>
              <a:spcBef>
                <a:spcPts val="0"/>
              </a:spcBef>
              <a:spcAft>
                <a:spcPts val="0"/>
              </a:spcAft>
              <a:buClr>
                <a:schemeClr val="dk1"/>
              </a:buClr>
              <a:buSzPts val="1600"/>
              <a:buNone/>
              <a:defRPr sz="1600">
                <a:solidFill>
                  <a:schemeClr val="dk1"/>
                </a:solidFill>
              </a:defRPr>
            </a:lvl7pPr>
            <a:lvl8pPr lvl="7" algn="ctr">
              <a:lnSpc>
                <a:spcPct val="90000"/>
              </a:lnSpc>
              <a:spcBef>
                <a:spcPts val="0"/>
              </a:spcBef>
              <a:spcAft>
                <a:spcPts val="0"/>
              </a:spcAft>
              <a:buClr>
                <a:schemeClr val="dk1"/>
              </a:buClr>
              <a:buSzPts val="1600"/>
              <a:buNone/>
              <a:defRPr sz="1600">
                <a:solidFill>
                  <a:schemeClr val="dk1"/>
                </a:solidFill>
              </a:defRPr>
            </a:lvl8pPr>
            <a:lvl9pPr lvl="8" algn="ct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741" name="Google Shape;741;p80"/>
          <p:cNvSpPr txBox="1">
            <a:spLocks noGrp="1"/>
          </p:cNvSpPr>
          <p:nvPr>
            <p:ph type="subTitle" idx="7"/>
          </p:nvPr>
        </p:nvSpPr>
        <p:spPr>
          <a:xfrm>
            <a:off x="6227064" y="2107350"/>
            <a:ext cx="2734200" cy="960889"/>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accent3"/>
              </a:buClr>
              <a:buSzPts val="6000"/>
              <a:buFont typeface="Arial"/>
              <a:buNone/>
              <a:defRPr sz="6000" b="1" i="0">
                <a:solidFill>
                  <a:schemeClr val="accent3"/>
                </a:solidFill>
                <a:latin typeface="Arial"/>
                <a:ea typeface="Arial"/>
                <a:cs typeface="Arial"/>
                <a:sym typeface="Arial"/>
              </a:defRPr>
            </a:lvl1pPr>
            <a:lvl2pPr lvl="1" algn="ctr">
              <a:lnSpc>
                <a:spcPct val="90000"/>
              </a:lnSpc>
              <a:spcBef>
                <a:spcPts val="0"/>
              </a:spcBef>
              <a:spcAft>
                <a:spcPts val="0"/>
              </a:spcAft>
              <a:buClr>
                <a:schemeClr val="accent3"/>
              </a:buClr>
              <a:buSzPts val="6000"/>
              <a:buFont typeface="Arial"/>
              <a:buNone/>
              <a:defRPr sz="6000" b="1">
                <a:solidFill>
                  <a:schemeClr val="accent3"/>
                </a:solidFill>
              </a:defRPr>
            </a:lvl2pPr>
            <a:lvl3pPr lvl="2" algn="ctr">
              <a:lnSpc>
                <a:spcPct val="90000"/>
              </a:lnSpc>
              <a:spcBef>
                <a:spcPts val="0"/>
              </a:spcBef>
              <a:spcAft>
                <a:spcPts val="0"/>
              </a:spcAft>
              <a:buClr>
                <a:schemeClr val="accent3"/>
              </a:buClr>
              <a:buSzPts val="6000"/>
              <a:buFont typeface="Arial"/>
              <a:buNone/>
              <a:defRPr sz="6000" b="1">
                <a:solidFill>
                  <a:schemeClr val="accent3"/>
                </a:solidFill>
              </a:defRPr>
            </a:lvl3pPr>
            <a:lvl4pPr lvl="3" algn="ctr">
              <a:lnSpc>
                <a:spcPct val="90000"/>
              </a:lnSpc>
              <a:spcBef>
                <a:spcPts val="0"/>
              </a:spcBef>
              <a:spcAft>
                <a:spcPts val="0"/>
              </a:spcAft>
              <a:buClr>
                <a:schemeClr val="accent3"/>
              </a:buClr>
              <a:buSzPts val="6000"/>
              <a:buFont typeface="Arial"/>
              <a:buNone/>
              <a:defRPr sz="6000" b="1">
                <a:solidFill>
                  <a:schemeClr val="accent3"/>
                </a:solidFill>
              </a:defRPr>
            </a:lvl4pPr>
            <a:lvl5pPr lvl="4" algn="ctr">
              <a:lnSpc>
                <a:spcPct val="90000"/>
              </a:lnSpc>
              <a:spcBef>
                <a:spcPts val="0"/>
              </a:spcBef>
              <a:spcAft>
                <a:spcPts val="0"/>
              </a:spcAft>
              <a:buClr>
                <a:schemeClr val="accent3"/>
              </a:buClr>
              <a:buSzPts val="6000"/>
              <a:buFont typeface="Arial"/>
              <a:buNone/>
              <a:defRPr sz="6000" b="1">
                <a:solidFill>
                  <a:schemeClr val="accent3"/>
                </a:solidFill>
              </a:defRPr>
            </a:lvl5pPr>
            <a:lvl6pPr lvl="5" algn="ctr">
              <a:lnSpc>
                <a:spcPct val="90000"/>
              </a:lnSpc>
              <a:spcBef>
                <a:spcPts val="0"/>
              </a:spcBef>
              <a:spcAft>
                <a:spcPts val="0"/>
              </a:spcAft>
              <a:buClr>
                <a:schemeClr val="accent3"/>
              </a:buClr>
              <a:buSzPts val="6000"/>
              <a:buNone/>
              <a:defRPr sz="6000" b="1">
                <a:solidFill>
                  <a:schemeClr val="accent3"/>
                </a:solidFill>
              </a:defRPr>
            </a:lvl6pPr>
            <a:lvl7pPr lvl="6" algn="ctr">
              <a:lnSpc>
                <a:spcPct val="90000"/>
              </a:lnSpc>
              <a:spcBef>
                <a:spcPts val="0"/>
              </a:spcBef>
              <a:spcAft>
                <a:spcPts val="0"/>
              </a:spcAft>
              <a:buClr>
                <a:schemeClr val="accent3"/>
              </a:buClr>
              <a:buSzPts val="6000"/>
              <a:buNone/>
              <a:defRPr sz="6000" b="1">
                <a:solidFill>
                  <a:schemeClr val="accent3"/>
                </a:solidFill>
              </a:defRPr>
            </a:lvl7pPr>
            <a:lvl8pPr lvl="7" algn="ctr">
              <a:lnSpc>
                <a:spcPct val="90000"/>
              </a:lnSpc>
              <a:spcBef>
                <a:spcPts val="0"/>
              </a:spcBef>
              <a:spcAft>
                <a:spcPts val="0"/>
              </a:spcAft>
              <a:buClr>
                <a:schemeClr val="accent3"/>
              </a:buClr>
              <a:buSzPts val="6000"/>
              <a:buNone/>
              <a:defRPr sz="6000" b="1">
                <a:solidFill>
                  <a:schemeClr val="accent3"/>
                </a:solidFill>
              </a:defRPr>
            </a:lvl8pPr>
            <a:lvl9pPr lvl="8" algn="ctr">
              <a:lnSpc>
                <a:spcPct val="90000"/>
              </a:lnSpc>
              <a:spcBef>
                <a:spcPts val="0"/>
              </a:spcBef>
              <a:spcAft>
                <a:spcPts val="0"/>
              </a:spcAft>
              <a:buClr>
                <a:schemeClr val="accent3"/>
              </a:buClr>
              <a:buSzPts val="6000"/>
              <a:buNone/>
              <a:defRPr sz="6000" b="1">
                <a:solidFill>
                  <a:schemeClr val="accent3"/>
                </a:solidFill>
              </a:defRPr>
            </a:lvl9pPr>
          </a:lstStyle>
          <a:p>
            <a:endParaRPr/>
          </a:p>
        </p:txBody>
      </p:sp>
      <p:sp>
        <p:nvSpPr>
          <p:cNvPr id="742" name="Google Shape;742;p80"/>
          <p:cNvSpPr txBox="1">
            <a:spLocks noGrp="1"/>
          </p:cNvSpPr>
          <p:nvPr>
            <p:ph type="subTitle" idx="8"/>
          </p:nvPr>
        </p:nvSpPr>
        <p:spPr>
          <a:xfrm>
            <a:off x="6227064" y="3095816"/>
            <a:ext cx="2734200" cy="247129"/>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400"/>
              <a:buFont typeface="Arial"/>
              <a:buNone/>
              <a:defRPr>
                <a:solidFill>
                  <a:schemeClr val="dk2"/>
                </a:solidFill>
              </a:defRPr>
            </a:lvl2pPr>
            <a:lvl3pPr lvl="2" algn="ctr">
              <a:lnSpc>
                <a:spcPct val="90000"/>
              </a:lnSpc>
              <a:spcBef>
                <a:spcPts val="0"/>
              </a:spcBef>
              <a:spcAft>
                <a:spcPts val="0"/>
              </a:spcAft>
              <a:buClr>
                <a:schemeClr val="dk2"/>
              </a:buClr>
              <a:buSzPts val="1400"/>
              <a:buFont typeface="Arial"/>
              <a:buNone/>
              <a:defRPr>
                <a:solidFill>
                  <a:schemeClr val="dk2"/>
                </a:solidFill>
              </a:defRPr>
            </a:lvl3pPr>
            <a:lvl4pPr lvl="3" algn="ctr">
              <a:lnSpc>
                <a:spcPct val="90000"/>
              </a:lnSpc>
              <a:spcBef>
                <a:spcPts val="0"/>
              </a:spcBef>
              <a:spcAft>
                <a:spcPts val="0"/>
              </a:spcAft>
              <a:buClr>
                <a:schemeClr val="dk2"/>
              </a:buClr>
              <a:buSzPts val="1400"/>
              <a:buFont typeface="Arial"/>
              <a:buNone/>
              <a:defRPr>
                <a:solidFill>
                  <a:schemeClr val="dk2"/>
                </a:solidFill>
              </a:defRPr>
            </a:lvl4pPr>
            <a:lvl5pPr lvl="4" algn="ctr">
              <a:lnSpc>
                <a:spcPct val="90000"/>
              </a:lnSpc>
              <a:spcBef>
                <a:spcPts val="0"/>
              </a:spcBef>
              <a:spcAft>
                <a:spcPts val="0"/>
              </a:spcAft>
              <a:buClr>
                <a:schemeClr val="dk2"/>
              </a:buClr>
              <a:buSzPts val="1400"/>
              <a:buFont typeface="Arial"/>
              <a:buNone/>
              <a:defRPr>
                <a:solidFill>
                  <a:schemeClr val="dk2"/>
                </a:solidFill>
              </a:defRPr>
            </a:lvl5pPr>
            <a:lvl6pPr lvl="5" algn="ctr">
              <a:lnSpc>
                <a:spcPct val="90000"/>
              </a:lnSpc>
              <a:spcBef>
                <a:spcPts val="0"/>
              </a:spcBef>
              <a:spcAft>
                <a:spcPts val="0"/>
              </a:spcAft>
              <a:buClr>
                <a:schemeClr val="dk2"/>
              </a:buClr>
              <a:buSzPts val="1400"/>
              <a:buNone/>
              <a:defRPr>
                <a:solidFill>
                  <a:schemeClr val="dk2"/>
                </a:solidFill>
              </a:defRPr>
            </a:lvl6pPr>
            <a:lvl7pPr lvl="6" algn="ctr">
              <a:lnSpc>
                <a:spcPct val="90000"/>
              </a:lnSpc>
              <a:spcBef>
                <a:spcPts val="0"/>
              </a:spcBef>
              <a:spcAft>
                <a:spcPts val="0"/>
              </a:spcAft>
              <a:buClr>
                <a:schemeClr val="dk2"/>
              </a:buClr>
              <a:buSzPts val="1400"/>
              <a:buNone/>
              <a:defRPr>
                <a:solidFill>
                  <a:schemeClr val="dk2"/>
                </a:solidFill>
              </a:defRPr>
            </a:lvl7pPr>
            <a:lvl8pPr lvl="7" algn="ctr">
              <a:lnSpc>
                <a:spcPct val="90000"/>
              </a:lnSpc>
              <a:spcBef>
                <a:spcPts val="0"/>
              </a:spcBef>
              <a:spcAft>
                <a:spcPts val="0"/>
              </a:spcAft>
              <a:buClr>
                <a:schemeClr val="dk2"/>
              </a:buClr>
              <a:buSzPts val="1400"/>
              <a:buNone/>
              <a:defRPr>
                <a:solidFill>
                  <a:schemeClr val="dk2"/>
                </a:solidFill>
              </a:defRPr>
            </a:lvl8pPr>
            <a:lvl9pPr lvl="8" algn="ctr">
              <a:lnSpc>
                <a:spcPct val="90000"/>
              </a:lnSpc>
              <a:spcBef>
                <a:spcPts val="0"/>
              </a:spcBef>
              <a:spcAft>
                <a:spcPts val="0"/>
              </a:spcAft>
              <a:buClr>
                <a:schemeClr val="dk2"/>
              </a:buClr>
              <a:buSzPts val="1400"/>
              <a:buNone/>
              <a:defRPr>
                <a:solidFill>
                  <a:schemeClr val="dk2"/>
                </a:solidFill>
              </a:defRPr>
            </a:lvl9pPr>
          </a:lstStyle>
          <a:p>
            <a:endParaRPr/>
          </a:p>
        </p:txBody>
      </p:sp>
      <p:sp>
        <p:nvSpPr>
          <p:cNvPr id="743" name="Google Shape;743;p80"/>
          <p:cNvSpPr txBox="1">
            <a:spLocks noGrp="1"/>
          </p:cNvSpPr>
          <p:nvPr>
            <p:ph type="subTitle" idx="9"/>
          </p:nvPr>
        </p:nvSpPr>
        <p:spPr>
          <a:xfrm>
            <a:off x="6227064" y="1805318"/>
            <a:ext cx="2734200" cy="292771"/>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1600">
                <a:solidFill>
                  <a:schemeClr val="dk1"/>
                </a:solidFill>
              </a:defRPr>
            </a:lvl2pPr>
            <a:lvl3pPr lvl="2" algn="ctr">
              <a:lnSpc>
                <a:spcPct val="90000"/>
              </a:lnSpc>
              <a:spcBef>
                <a:spcPts val="0"/>
              </a:spcBef>
              <a:spcAft>
                <a:spcPts val="0"/>
              </a:spcAft>
              <a:buClr>
                <a:schemeClr val="dk1"/>
              </a:buClr>
              <a:buSzPts val="1600"/>
              <a:buFont typeface="Arial"/>
              <a:buNone/>
              <a:defRPr sz="1600">
                <a:solidFill>
                  <a:schemeClr val="dk1"/>
                </a:solidFill>
              </a:defRPr>
            </a:lvl3pPr>
            <a:lvl4pPr lvl="3" algn="ctr">
              <a:lnSpc>
                <a:spcPct val="90000"/>
              </a:lnSpc>
              <a:spcBef>
                <a:spcPts val="0"/>
              </a:spcBef>
              <a:spcAft>
                <a:spcPts val="0"/>
              </a:spcAft>
              <a:buClr>
                <a:schemeClr val="dk1"/>
              </a:buClr>
              <a:buSzPts val="1600"/>
              <a:buFont typeface="Arial"/>
              <a:buNone/>
              <a:defRPr sz="1600">
                <a:solidFill>
                  <a:schemeClr val="dk1"/>
                </a:solidFill>
              </a:defRPr>
            </a:lvl4pPr>
            <a:lvl5pPr lvl="4" algn="ctr">
              <a:lnSpc>
                <a:spcPct val="90000"/>
              </a:lnSpc>
              <a:spcBef>
                <a:spcPts val="0"/>
              </a:spcBef>
              <a:spcAft>
                <a:spcPts val="0"/>
              </a:spcAft>
              <a:buClr>
                <a:schemeClr val="dk1"/>
              </a:buClr>
              <a:buSzPts val="1600"/>
              <a:buFont typeface="Arial"/>
              <a:buNone/>
              <a:defRPr sz="1600">
                <a:solidFill>
                  <a:schemeClr val="dk1"/>
                </a:solidFill>
              </a:defRPr>
            </a:lvl5pPr>
            <a:lvl6pPr lvl="5" algn="ctr">
              <a:lnSpc>
                <a:spcPct val="90000"/>
              </a:lnSpc>
              <a:spcBef>
                <a:spcPts val="0"/>
              </a:spcBef>
              <a:spcAft>
                <a:spcPts val="0"/>
              </a:spcAft>
              <a:buClr>
                <a:schemeClr val="dk1"/>
              </a:buClr>
              <a:buSzPts val="1600"/>
              <a:buNone/>
              <a:defRPr sz="1600">
                <a:solidFill>
                  <a:schemeClr val="dk1"/>
                </a:solidFill>
              </a:defRPr>
            </a:lvl6pPr>
            <a:lvl7pPr lvl="6" algn="ctr">
              <a:lnSpc>
                <a:spcPct val="90000"/>
              </a:lnSpc>
              <a:spcBef>
                <a:spcPts val="0"/>
              </a:spcBef>
              <a:spcAft>
                <a:spcPts val="0"/>
              </a:spcAft>
              <a:buClr>
                <a:schemeClr val="dk1"/>
              </a:buClr>
              <a:buSzPts val="1600"/>
              <a:buNone/>
              <a:defRPr sz="1600">
                <a:solidFill>
                  <a:schemeClr val="dk1"/>
                </a:solidFill>
              </a:defRPr>
            </a:lvl7pPr>
            <a:lvl8pPr lvl="7" algn="ctr">
              <a:lnSpc>
                <a:spcPct val="90000"/>
              </a:lnSpc>
              <a:spcBef>
                <a:spcPts val="0"/>
              </a:spcBef>
              <a:spcAft>
                <a:spcPts val="0"/>
              </a:spcAft>
              <a:buClr>
                <a:schemeClr val="dk1"/>
              </a:buClr>
              <a:buSzPts val="1600"/>
              <a:buNone/>
              <a:defRPr sz="1600">
                <a:solidFill>
                  <a:schemeClr val="dk1"/>
                </a:solidFill>
              </a:defRPr>
            </a:lvl8pPr>
            <a:lvl9pPr lvl="8" algn="ctr">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5"/>
        <p:cNvGrpSpPr/>
        <p:nvPr/>
      </p:nvGrpSpPr>
      <p:grpSpPr>
        <a:xfrm>
          <a:off x="0" y="0"/>
          <a:ext cx="0" cy="0"/>
          <a:chOff x="0" y="0"/>
          <a:chExt cx="0" cy="0"/>
        </a:xfrm>
      </p:grpSpPr>
      <p:sp>
        <p:nvSpPr>
          <p:cNvPr id="86" name="Google Shape;86;p9"/>
          <p:cNvSpPr txBox="1">
            <a:spLocks noGrp="1"/>
          </p:cNvSpPr>
          <p:nvPr>
            <p:ph type="title"/>
          </p:nvPr>
        </p:nvSpPr>
        <p:spPr>
          <a:xfrm>
            <a:off x="628650" y="274098"/>
            <a:ext cx="7886700" cy="99509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9"/>
          <p:cNvSpPr txBox="1">
            <a:spLocks noGrp="1"/>
          </p:cNvSpPr>
          <p:nvPr>
            <p:ph type="body" idx="1"/>
          </p:nvPr>
        </p:nvSpPr>
        <p:spPr>
          <a:xfrm>
            <a:off x="628650" y="1370486"/>
            <a:ext cx="3886200" cy="326652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800"/>
              <a:buNone/>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l">
              <a:lnSpc>
                <a:spcPct val="90000"/>
              </a:lnSpc>
              <a:spcBef>
                <a:spcPts val="375"/>
              </a:spcBef>
              <a:spcAft>
                <a:spcPts val="0"/>
              </a:spcAft>
              <a:buClr>
                <a:schemeClr val="dk2"/>
              </a:buClr>
              <a:buSzPts val="1800"/>
              <a:buNone/>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8" name="Google Shape;88;p9"/>
          <p:cNvSpPr txBox="1">
            <a:spLocks noGrp="1"/>
          </p:cNvSpPr>
          <p:nvPr>
            <p:ph type="body" idx="2"/>
          </p:nvPr>
        </p:nvSpPr>
        <p:spPr>
          <a:xfrm>
            <a:off x="4629150" y="1370486"/>
            <a:ext cx="3886200" cy="326652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800"/>
              <a:buNone/>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l">
              <a:lnSpc>
                <a:spcPct val="90000"/>
              </a:lnSpc>
              <a:spcBef>
                <a:spcPts val="375"/>
              </a:spcBef>
              <a:spcAft>
                <a:spcPts val="0"/>
              </a:spcAft>
              <a:buClr>
                <a:schemeClr val="dk2"/>
              </a:buClr>
              <a:buSzPts val="1800"/>
              <a:buNone/>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76. Four large numbers">
  <p:cSld name="76. Four large numbers">
    <p:spTree>
      <p:nvGrpSpPr>
        <p:cNvPr id="1" name="Shape 744"/>
        <p:cNvGrpSpPr/>
        <p:nvPr/>
      </p:nvGrpSpPr>
      <p:grpSpPr>
        <a:xfrm>
          <a:off x="0" y="0"/>
          <a:ext cx="0" cy="0"/>
          <a:chOff x="0" y="0"/>
          <a:chExt cx="0" cy="0"/>
        </a:xfrm>
      </p:grpSpPr>
      <p:sp>
        <p:nvSpPr>
          <p:cNvPr id="745" name="Google Shape;745;p81"/>
          <p:cNvSpPr txBox="1">
            <a:spLocks noGrp="1"/>
          </p:cNvSpPr>
          <p:nvPr>
            <p:ph type="subTitle" idx="1"/>
          </p:nvPr>
        </p:nvSpPr>
        <p:spPr>
          <a:xfrm>
            <a:off x="914400" y="1107448"/>
            <a:ext cx="3346800" cy="970198"/>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accent1"/>
              </a:buClr>
              <a:buSzPts val="6000"/>
              <a:buFont typeface="Arial"/>
              <a:buNone/>
              <a:defRPr sz="6000" b="1" i="0">
                <a:solidFill>
                  <a:srgbClr val="A371F7"/>
                </a:solidFill>
                <a:latin typeface="Arial"/>
                <a:ea typeface="Arial"/>
                <a:cs typeface="Arial"/>
                <a:sym typeface="Arial"/>
              </a:defRPr>
            </a:lvl1pPr>
            <a:lvl2pPr lvl="1" algn="ctr">
              <a:lnSpc>
                <a:spcPct val="90000"/>
              </a:lnSpc>
              <a:spcBef>
                <a:spcPts val="0"/>
              </a:spcBef>
              <a:spcAft>
                <a:spcPts val="0"/>
              </a:spcAft>
              <a:buClr>
                <a:schemeClr val="accent1"/>
              </a:buClr>
              <a:buSzPts val="6000"/>
              <a:buFont typeface="Arial"/>
              <a:buNone/>
              <a:defRPr sz="6000" b="1">
                <a:solidFill>
                  <a:schemeClr val="accent1"/>
                </a:solidFill>
              </a:defRPr>
            </a:lvl2pPr>
            <a:lvl3pPr lvl="2" algn="ctr">
              <a:lnSpc>
                <a:spcPct val="90000"/>
              </a:lnSpc>
              <a:spcBef>
                <a:spcPts val="0"/>
              </a:spcBef>
              <a:spcAft>
                <a:spcPts val="0"/>
              </a:spcAft>
              <a:buClr>
                <a:schemeClr val="accent1"/>
              </a:buClr>
              <a:buSzPts val="6000"/>
              <a:buFont typeface="Arial"/>
              <a:buNone/>
              <a:defRPr sz="6000" b="1">
                <a:solidFill>
                  <a:schemeClr val="accent1"/>
                </a:solidFill>
              </a:defRPr>
            </a:lvl3pPr>
            <a:lvl4pPr lvl="3" algn="ctr">
              <a:lnSpc>
                <a:spcPct val="90000"/>
              </a:lnSpc>
              <a:spcBef>
                <a:spcPts val="0"/>
              </a:spcBef>
              <a:spcAft>
                <a:spcPts val="0"/>
              </a:spcAft>
              <a:buClr>
                <a:schemeClr val="accent1"/>
              </a:buClr>
              <a:buSzPts val="6000"/>
              <a:buFont typeface="Arial"/>
              <a:buNone/>
              <a:defRPr sz="6000" b="1">
                <a:solidFill>
                  <a:schemeClr val="accent1"/>
                </a:solidFill>
              </a:defRPr>
            </a:lvl4pPr>
            <a:lvl5pPr lvl="4" algn="ctr">
              <a:lnSpc>
                <a:spcPct val="90000"/>
              </a:lnSpc>
              <a:spcBef>
                <a:spcPts val="0"/>
              </a:spcBef>
              <a:spcAft>
                <a:spcPts val="0"/>
              </a:spcAft>
              <a:buClr>
                <a:schemeClr val="accent1"/>
              </a:buClr>
              <a:buSzPts val="6000"/>
              <a:buFont typeface="Arial"/>
              <a:buNone/>
              <a:defRPr sz="6000" b="1">
                <a:solidFill>
                  <a:schemeClr val="accent1"/>
                </a:solidFill>
              </a:defRPr>
            </a:lvl5pPr>
            <a:lvl6pPr lvl="5" algn="ctr">
              <a:lnSpc>
                <a:spcPct val="90000"/>
              </a:lnSpc>
              <a:spcBef>
                <a:spcPts val="0"/>
              </a:spcBef>
              <a:spcAft>
                <a:spcPts val="0"/>
              </a:spcAft>
              <a:buClr>
                <a:schemeClr val="accent1"/>
              </a:buClr>
              <a:buSzPts val="6000"/>
              <a:buNone/>
              <a:defRPr sz="6000" b="1">
                <a:solidFill>
                  <a:schemeClr val="accent1"/>
                </a:solidFill>
              </a:defRPr>
            </a:lvl6pPr>
            <a:lvl7pPr lvl="6" algn="ctr">
              <a:lnSpc>
                <a:spcPct val="90000"/>
              </a:lnSpc>
              <a:spcBef>
                <a:spcPts val="0"/>
              </a:spcBef>
              <a:spcAft>
                <a:spcPts val="0"/>
              </a:spcAft>
              <a:buClr>
                <a:schemeClr val="accent1"/>
              </a:buClr>
              <a:buSzPts val="6000"/>
              <a:buNone/>
              <a:defRPr sz="6000" b="1">
                <a:solidFill>
                  <a:schemeClr val="accent1"/>
                </a:solidFill>
              </a:defRPr>
            </a:lvl7pPr>
            <a:lvl8pPr lvl="7" algn="ctr">
              <a:lnSpc>
                <a:spcPct val="90000"/>
              </a:lnSpc>
              <a:spcBef>
                <a:spcPts val="0"/>
              </a:spcBef>
              <a:spcAft>
                <a:spcPts val="0"/>
              </a:spcAft>
              <a:buClr>
                <a:schemeClr val="accent1"/>
              </a:buClr>
              <a:buSzPts val="6000"/>
              <a:buNone/>
              <a:defRPr sz="6000" b="1">
                <a:solidFill>
                  <a:schemeClr val="accent1"/>
                </a:solidFill>
              </a:defRPr>
            </a:lvl8pPr>
            <a:lvl9pPr lvl="8" algn="ctr">
              <a:lnSpc>
                <a:spcPct val="90000"/>
              </a:lnSpc>
              <a:spcBef>
                <a:spcPts val="0"/>
              </a:spcBef>
              <a:spcAft>
                <a:spcPts val="0"/>
              </a:spcAft>
              <a:buClr>
                <a:schemeClr val="accent1"/>
              </a:buClr>
              <a:buSzPts val="6000"/>
              <a:buNone/>
              <a:defRPr sz="6000" b="1">
                <a:solidFill>
                  <a:schemeClr val="accent1"/>
                </a:solidFill>
              </a:defRPr>
            </a:lvl9pPr>
          </a:lstStyle>
          <a:p>
            <a:endParaRPr/>
          </a:p>
        </p:txBody>
      </p:sp>
      <p:sp>
        <p:nvSpPr>
          <p:cNvPr id="746" name="Google Shape;746;p81"/>
          <p:cNvSpPr txBox="1">
            <a:spLocks noGrp="1"/>
          </p:cNvSpPr>
          <p:nvPr>
            <p:ph type="subTitle" idx="2"/>
          </p:nvPr>
        </p:nvSpPr>
        <p:spPr>
          <a:xfrm>
            <a:off x="914400" y="2114354"/>
            <a:ext cx="3346800" cy="247129"/>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400"/>
              <a:buFont typeface="Arial"/>
              <a:buNone/>
              <a:defRPr>
                <a:solidFill>
                  <a:schemeClr val="dk2"/>
                </a:solidFill>
              </a:defRPr>
            </a:lvl2pPr>
            <a:lvl3pPr lvl="2" algn="ctr">
              <a:lnSpc>
                <a:spcPct val="90000"/>
              </a:lnSpc>
              <a:spcBef>
                <a:spcPts val="0"/>
              </a:spcBef>
              <a:spcAft>
                <a:spcPts val="0"/>
              </a:spcAft>
              <a:buClr>
                <a:schemeClr val="dk2"/>
              </a:buClr>
              <a:buSzPts val="1400"/>
              <a:buFont typeface="Arial"/>
              <a:buNone/>
              <a:defRPr>
                <a:solidFill>
                  <a:schemeClr val="dk2"/>
                </a:solidFill>
              </a:defRPr>
            </a:lvl3pPr>
            <a:lvl4pPr lvl="3" algn="ctr">
              <a:lnSpc>
                <a:spcPct val="90000"/>
              </a:lnSpc>
              <a:spcBef>
                <a:spcPts val="0"/>
              </a:spcBef>
              <a:spcAft>
                <a:spcPts val="0"/>
              </a:spcAft>
              <a:buClr>
                <a:schemeClr val="dk2"/>
              </a:buClr>
              <a:buSzPts val="1400"/>
              <a:buFont typeface="Arial"/>
              <a:buNone/>
              <a:defRPr>
                <a:solidFill>
                  <a:schemeClr val="dk2"/>
                </a:solidFill>
              </a:defRPr>
            </a:lvl4pPr>
            <a:lvl5pPr lvl="4" algn="ctr">
              <a:lnSpc>
                <a:spcPct val="90000"/>
              </a:lnSpc>
              <a:spcBef>
                <a:spcPts val="0"/>
              </a:spcBef>
              <a:spcAft>
                <a:spcPts val="0"/>
              </a:spcAft>
              <a:buClr>
                <a:schemeClr val="dk2"/>
              </a:buClr>
              <a:buSzPts val="1400"/>
              <a:buFont typeface="Arial"/>
              <a:buNone/>
              <a:defRPr>
                <a:solidFill>
                  <a:schemeClr val="dk2"/>
                </a:solidFill>
              </a:defRPr>
            </a:lvl5pPr>
            <a:lvl6pPr lvl="5" algn="ctr">
              <a:lnSpc>
                <a:spcPct val="90000"/>
              </a:lnSpc>
              <a:spcBef>
                <a:spcPts val="0"/>
              </a:spcBef>
              <a:spcAft>
                <a:spcPts val="0"/>
              </a:spcAft>
              <a:buClr>
                <a:schemeClr val="dk2"/>
              </a:buClr>
              <a:buSzPts val="1400"/>
              <a:buNone/>
              <a:defRPr>
                <a:solidFill>
                  <a:schemeClr val="dk2"/>
                </a:solidFill>
              </a:defRPr>
            </a:lvl6pPr>
            <a:lvl7pPr lvl="6" algn="ctr">
              <a:lnSpc>
                <a:spcPct val="90000"/>
              </a:lnSpc>
              <a:spcBef>
                <a:spcPts val="0"/>
              </a:spcBef>
              <a:spcAft>
                <a:spcPts val="0"/>
              </a:spcAft>
              <a:buClr>
                <a:schemeClr val="dk2"/>
              </a:buClr>
              <a:buSzPts val="1400"/>
              <a:buNone/>
              <a:defRPr>
                <a:solidFill>
                  <a:schemeClr val="dk2"/>
                </a:solidFill>
              </a:defRPr>
            </a:lvl7pPr>
            <a:lvl8pPr lvl="7" algn="ctr">
              <a:lnSpc>
                <a:spcPct val="90000"/>
              </a:lnSpc>
              <a:spcBef>
                <a:spcPts val="0"/>
              </a:spcBef>
              <a:spcAft>
                <a:spcPts val="0"/>
              </a:spcAft>
              <a:buClr>
                <a:schemeClr val="dk2"/>
              </a:buClr>
              <a:buSzPts val="1400"/>
              <a:buNone/>
              <a:defRPr>
                <a:solidFill>
                  <a:schemeClr val="dk2"/>
                </a:solidFill>
              </a:defRPr>
            </a:lvl8pPr>
            <a:lvl9pPr lvl="8" algn="ctr">
              <a:lnSpc>
                <a:spcPct val="90000"/>
              </a:lnSpc>
              <a:spcBef>
                <a:spcPts val="0"/>
              </a:spcBef>
              <a:spcAft>
                <a:spcPts val="0"/>
              </a:spcAft>
              <a:buClr>
                <a:schemeClr val="dk2"/>
              </a:buClr>
              <a:buSzPts val="1400"/>
              <a:buNone/>
              <a:defRPr>
                <a:solidFill>
                  <a:schemeClr val="dk2"/>
                </a:solidFill>
              </a:defRPr>
            </a:lvl9pPr>
          </a:lstStyle>
          <a:p>
            <a:endParaRPr/>
          </a:p>
        </p:txBody>
      </p:sp>
      <p:sp>
        <p:nvSpPr>
          <p:cNvPr id="747" name="Google Shape;747;p81"/>
          <p:cNvSpPr txBox="1">
            <a:spLocks noGrp="1"/>
          </p:cNvSpPr>
          <p:nvPr>
            <p:ph type="subTitle" idx="3"/>
          </p:nvPr>
        </p:nvSpPr>
        <p:spPr>
          <a:xfrm>
            <a:off x="914400" y="777960"/>
            <a:ext cx="3346800" cy="292771"/>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1600">
                <a:solidFill>
                  <a:schemeClr val="dk1"/>
                </a:solidFill>
              </a:defRPr>
            </a:lvl2pPr>
            <a:lvl3pPr lvl="2" algn="ctr">
              <a:lnSpc>
                <a:spcPct val="90000"/>
              </a:lnSpc>
              <a:spcBef>
                <a:spcPts val="0"/>
              </a:spcBef>
              <a:spcAft>
                <a:spcPts val="0"/>
              </a:spcAft>
              <a:buClr>
                <a:schemeClr val="dk1"/>
              </a:buClr>
              <a:buSzPts val="1600"/>
              <a:buFont typeface="Arial"/>
              <a:buNone/>
              <a:defRPr sz="1600">
                <a:solidFill>
                  <a:schemeClr val="dk1"/>
                </a:solidFill>
              </a:defRPr>
            </a:lvl3pPr>
            <a:lvl4pPr lvl="3" algn="ctr">
              <a:lnSpc>
                <a:spcPct val="90000"/>
              </a:lnSpc>
              <a:spcBef>
                <a:spcPts val="0"/>
              </a:spcBef>
              <a:spcAft>
                <a:spcPts val="0"/>
              </a:spcAft>
              <a:buClr>
                <a:schemeClr val="dk1"/>
              </a:buClr>
              <a:buSzPts val="1600"/>
              <a:buFont typeface="Arial"/>
              <a:buNone/>
              <a:defRPr sz="1600">
                <a:solidFill>
                  <a:schemeClr val="dk1"/>
                </a:solidFill>
              </a:defRPr>
            </a:lvl4pPr>
            <a:lvl5pPr lvl="4" algn="ctr">
              <a:lnSpc>
                <a:spcPct val="90000"/>
              </a:lnSpc>
              <a:spcBef>
                <a:spcPts val="0"/>
              </a:spcBef>
              <a:spcAft>
                <a:spcPts val="0"/>
              </a:spcAft>
              <a:buClr>
                <a:schemeClr val="dk1"/>
              </a:buClr>
              <a:buSzPts val="1600"/>
              <a:buFont typeface="Arial"/>
              <a:buNone/>
              <a:defRPr sz="1600">
                <a:solidFill>
                  <a:schemeClr val="dk1"/>
                </a:solidFill>
              </a:defRPr>
            </a:lvl5pPr>
            <a:lvl6pPr lvl="5" algn="ctr">
              <a:lnSpc>
                <a:spcPct val="90000"/>
              </a:lnSpc>
              <a:spcBef>
                <a:spcPts val="0"/>
              </a:spcBef>
              <a:spcAft>
                <a:spcPts val="0"/>
              </a:spcAft>
              <a:buClr>
                <a:schemeClr val="dk1"/>
              </a:buClr>
              <a:buSzPts val="1600"/>
              <a:buNone/>
              <a:defRPr sz="1600">
                <a:solidFill>
                  <a:schemeClr val="dk1"/>
                </a:solidFill>
              </a:defRPr>
            </a:lvl6pPr>
            <a:lvl7pPr lvl="6" algn="ctr">
              <a:lnSpc>
                <a:spcPct val="90000"/>
              </a:lnSpc>
              <a:spcBef>
                <a:spcPts val="0"/>
              </a:spcBef>
              <a:spcAft>
                <a:spcPts val="0"/>
              </a:spcAft>
              <a:buClr>
                <a:schemeClr val="dk1"/>
              </a:buClr>
              <a:buSzPts val="1600"/>
              <a:buNone/>
              <a:defRPr sz="1600">
                <a:solidFill>
                  <a:schemeClr val="dk1"/>
                </a:solidFill>
              </a:defRPr>
            </a:lvl7pPr>
            <a:lvl8pPr lvl="7" algn="ctr">
              <a:lnSpc>
                <a:spcPct val="90000"/>
              </a:lnSpc>
              <a:spcBef>
                <a:spcPts val="0"/>
              </a:spcBef>
              <a:spcAft>
                <a:spcPts val="0"/>
              </a:spcAft>
              <a:buClr>
                <a:schemeClr val="dk1"/>
              </a:buClr>
              <a:buSzPts val="1600"/>
              <a:buNone/>
              <a:defRPr sz="1600">
                <a:solidFill>
                  <a:schemeClr val="dk1"/>
                </a:solidFill>
              </a:defRPr>
            </a:lvl8pPr>
            <a:lvl9pPr lvl="8" algn="ct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748" name="Google Shape;748;p81"/>
          <p:cNvSpPr txBox="1">
            <a:spLocks noGrp="1"/>
          </p:cNvSpPr>
          <p:nvPr>
            <p:ph type="subTitle" idx="4"/>
          </p:nvPr>
        </p:nvSpPr>
        <p:spPr>
          <a:xfrm>
            <a:off x="914400" y="3139296"/>
            <a:ext cx="3346800" cy="970198"/>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accent3"/>
              </a:buClr>
              <a:buSzPts val="6000"/>
              <a:buFont typeface="Arial"/>
              <a:buNone/>
              <a:defRPr sz="6000" b="1" i="0">
                <a:solidFill>
                  <a:schemeClr val="accent2"/>
                </a:solidFill>
                <a:latin typeface="Arial"/>
                <a:ea typeface="Arial"/>
                <a:cs typeface="Arial"/>
                <a:sym typeface="Arial"/>
              </a:defRPr>
            </a:lvl1pPr>
            <a:lvl2pPr lvl="1" algn="ctr">
              <a:lnSpc>
                <a:spcPct val="90000"/>
              </a:lnSpc>
              <a:spcBef>
                <a:spcPts val="0"/>
              </a:spcBef>
              <a:spcAft>
                <a:spcPts val="0"/>
              </a:spcAft>
              <a:buClr>
                <a:schemeClr val="accent3"/>
              </a:buClr>
              <a:buSzPts val="6000"/>
              <a:buFont typeface="Arial"/>
              <a:buNone/>
              <a:defRPr sz="6000" b="1">
                <a:solidFill>
                  <a:schemeClr val="accent3"/>
                </a:solidFill>
              </a:defRPr>
            </a:lvl2pPr>
            <a:lvl3pPr lvl="2" algn="ctr">
              <a:lnSpc>
                <a:spcPct val="90000"/>
              </a:lnSpc>
              <a:spcBef>
                <a:spcPts val="0"/>
              </a:spcBef>
              <a:spcAft>
                <a:spcPts val="0"/>
              </a:spcAft>
              <a:buClr>
                <a:schemeClr val="accent3"/>
              </a:buClr>
              <a:buSzPts val="6000"/>
              <a:buFont typeface="Arial"/>
              <a:buNone/>
              <a:defRPr sz="6000" b="1">
                <a:solidFill>
                  <a:schemeClr val="accent3"/>
                </a:solidFill>
              </a:defRPr>
            </a:lvl3pPr>
            <a:lvl4pPr lvl="3" algn="ctr">
              <a:lnSpc>
                <a:spcPct val="90000"/>
              </a:lnSpc>
              <a:spcBef>
                <a:spcPts val="0"/>
              </a:spcBef>
              <a:spcAft>
                <a:spcPts val="0"/>
              </a:spcAft>
              <a:buClr>
                <a:schemeClr val="accent3"/>
              </a:buClr>
              <a:buSzPts val="6000"/>
              <a:buFont typeface="Arial"/>
              <a:buNone/>
              <a:defRPr sz="6000" b="1">
                <a:solidFill>
                  <a:schemeClr val="accent3"/>
                </a:solidFill>
              </a:defRPr>
            </a:lvl4pPr>
            <a:lvl5pPr lvl="4" algn="ctr">
              <a:lnSpc>
                <a:spcPct val="90000"/>
              </a:lnSpc>
              <a:spcBef>
                <a:spcPts val="0"/>
              </a:spcBef>
              <a:spcAft>
                <a:spcPts val="0"/>
              </a:spcAft>
              <a:buClr>
                <a:schemeClr val="accent3"/>
              </a:buClr>
              <a:buSzPts val="6000"/>
              <a:buFont typeface="Arial"/>
              <a:buNone/>
              <a:defRPr sz="6000" b="1">
                <a:solidFill>
                  <a:schemeClr val="accent3"/>
                </a:solidFill>
              </a:defRPr>
            </a:lvl5pPr>
            <a:lvl6pPr lvl="5" algn="ctr">
              <a:lnSpc>
                <a:spcPct val="90000"/>
              </a:lnSpc>
              <a:spcBef>
                <a:spcPts val="0"/>
              </a:spcBef>
              <a:spcAft>
                <a:spcPts val="0"/>
              </a:spcAft>
              <a:buClr>
                <a:schemeClr val="accent3"/>
              </a:buClr>
              <a:buSzPts val="6000"/>
              <a:buNone/>
              <a:defRPr sz="6000" b="1">
                <a:solidFill>
                  <a:schemeClr val="accent3"/>
                </a:solidFill>
              </a:defRPr>
            </a:lvl6pPr>
            <a:lvl7pPr lvl="6" algn="ctr">
              <a:lnSpc>
                <a:spcPct val="90000"/>
              </a:lnSpc>
              <a:spcBef>
                <a:spcPts val="0"/>
              </a:spcBef>
              <a:spcAft>
                <a:spcPts val="0"/>
              </a:spcAft>
              <a:buClr>
                <a:schemeClr val="accent3"/>
              </a:buClr>
              <a:buSzPts val="6000"/>
              <a:buNone/>
              <a:defRPr sz="6000" b="1">
                <a:solidFill>
                  <a:schemeClr val="accent3"/>
                </a:solidFill>
              </a:defRPr>
            </a:lvl7pPr>
            <a:lvl8pPr lvl="7" algn="ctr">
              <a:lnSpc>
                <a:spcPct val="90000"/>
              </a:lnSpc>
              <a:spcBef>
                <a:spcPts val="0"/>
              </a:spcBef>
              <a:spcAft>
                <a:spcPts val="0"/>
              </a:spcAft>
              <a:buClr>
                <a:schemeClr val="accent3"/>
              </a:buClr>
              <a:buSzPts val="6000"/>
              <a:buNone/>
              <a:defRPr sz="6000" b="1">
                <a:solidFill>
                  <a:schemeClr val="accent3"/>
                </a:solidFill>
              </a:defRPr>
            </a:lvl8pPr>
            <a:lvl9pPr lvl="8" algn="ctr">
              <a:lnSpc>
                <a:spcPct val="90000"/>
              </a:lnSpc>
              <a:spcBef>
                <a:spcPts val="0"/>
              </a:spcBef>
              <a:spcAft>
                <a:spcPts val="0"/>
              </a:spcAft>
              <a:buClr>
                <a:schemeClr val="accent3"/>
              </a:buClr>
              <a:buSzPts val="6000"/>
              <a:buNone/>
              <a:defRPr sz="6000" b="1">
                <a:solidFill>
                  <a:schemeClr val="accent3"/>
                </a:solidFill>
              </a:defRPr>
            </a:lvl9pPr>
          </a:lstStyle>
          <a:p>
            <a:endParaRPr/>
          </a:p>
        </p:txBody>
      </p:sp>
      <p:sp>
        <p:nvSpPr>
          <p:cNvPr id="749" name="Google Shape;749;p81"/>
          <p:cNvSpPr txBox="1">
            <a:spLocks noGrp="1"/>
          </p:cNvSpPr>
          <p:nvPr>
            <p:ph type="subTitle" idx="5"/>
          </p:nvPr>
        </p:nvSpPr>
        <p:spPr>
          <a:xfrm>
            <a:off x="914400" y="4146202"/>
            <a:ext cx="3346800" cy="247129"/>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400"/>
              <a:buFont typeface="Arial"/>
              <a:buNone/>
              <a:defRPr>
                <a:solidFill>
                  <a:schemeClr val="dk2"/>
                </a:solidFill>
              </a:defRPr>
            </a:lvl2pPr>
            <a:lvl3pPr lvl="2" algn="ctr">
              <a:lnSpc>
                <a:spcPct val="90000"/>
              </a:lnSpc>
              <a:spcBef>
                <a:spcPts val="0"/>
              </a:spcBef>
              <a:spcAft>
                <a:spcPts val="0"/>
              </a:spcAft>
              <a:buClr>
                <a:schemeClr val="dk2"/>
              </a:buClr>
              <a:buSzPts val="1400"/>
              <a:buFont typeface="Arial"/>
              <a:buNone/>
              <a:defRPr>
                <a:solidFill>
                  <a:schemeClr val="dk2"/>
                </a:solidFill>
              </a:defRPr>
            </a:lvl3pPr>
            <a:lvl4pPr lvl="3" algn="ctr">
              <a:lnSpc>
                <a:spcPct val="90000"/>
              </a:lnSpc>
              <a:spcBef>
                <a:spcPts val="0"/>
              </a:spcBef>
              <a:spcAft>
                <a:spcPts val="0"/>
              </a:spcAft>
              <a:buClr>
                <a:schemeClr val="dk2"/>
              </a:buClr>
              <a:buSzPts val="1400"/>
              <a:buFont typeface="Arial"/>
              <a:buNone/>
              <a:defRPr>
                <a:solidFill>
                  <a:schemeClr val="dk2"/>
                </a:solidFill>
              </a:defRPr>
            </a:lvl4pPr>
            <a:lvl5pPr lvl="4" algn="ctr">
              <a:lnSpc>
                <a:spcPct val="90000"/>
              </a:lnSpc>
              <a:spcBef>
                <a:spcPts val="0"/>
              </a:spcBef>
              <a:spcAft>
                <a:spcPts val="0"/>
              </a:spcAft>
              <a:buClr>
                <a:schemeClr val="dk2"/>
              </a:buClr>
              <a:buSzPts val="1400"/>
              <a:buFont typeface="Arial"/>
              <a:buNone/>
              <a:defRPr>
                <a:solidFill>
                  <a:schemeClr val="dk2"/>
                </a:solidFill>
              </a:defRPr>
            </a:lvl5pPr>
            <a:lvl6pPr lvl="5" algn="ctr">
              <a:lnSpc>
                <a:spcPct val="90000"/>
              </a:lnSpc>
              <a:spcBef>
                <a:spcPts val="0"/>
              </a:spcBef>
              <a:spcAft>
                <a:spcPts val="0"/>
              </a:spcAft>
              <a:buClr>
                <a:schemeClr val="dk2"/>
              </a:buClr>
              <a:buSzPts val="1400"/>
              <a:buNone/>
              <a:defRPr>
                <a:solidFill>
                  <a:schemeClr val="dk2"/>
                </a:solidFill>
              </a:defRPr>
            </a:lvl6pPr>
            <a:lvl7pPr lvl="6" algn="ctr">
              <a:lnSpc>
                <a:spcPct val="90000"/>
              </a:lnSpc>
              <a:spcBef>
                <a:spcPts val="0"/>
              </a:spcBef>
              <a:spcAft>
                <a:spcPts val="0"/>
              </a:spcAft>
              <a:buClr>
                <a:schemeClr val="dk2"/>
              </a:buClr>
              <a:buSzPts val="1400"/>
              <a:buNone/>
              <a:defRPr>
                <a:solidFill>
                  <a:schemeClr val="dk2"/>
                </a:solidFill>
              </a:defRPr>
            </a:lvl7pPr>
            <a:lvl8pPr lvl="7" algn="ctr">
              <a:lnSpc>
                <a:spcPct val="90000"/>
              </a:lnSpc>
              <a:spcBef>
                <a:spcPts val="0"/>
              </a:spcBef>
              <a:spcAft>
                <a:spcPts val="0"/>
              </a:spcAft>
              <a:buClr>
                <a:schemeClr val="dk2"/>
              </a:buClr>
              <a:buSzPts val="1400"/>
              <a:buNone/>
              <a:defRPr>
                <a:solidFill>
                  <a:schemeClr val="dk2"/>
                </a:solidFill>
              </a:defRPr>
            </a:lvl8pPr>
            <a:lvl9pPr lvl="8" algn="ctr">
              <a:lnSpc>
                <a:spcPct val="90000"/>
              </a:lnSpc>
              <a:spcBef>
                <a:spcPts val="0"/>
              </a:spcBef>
              <a:spcAft>
                <a:spcPts val="0"/>
              </a:spcAft>
              <a:buClr>
                <a:schemeClr val="dk2"/>
              </a:buClr>
              <a:buSzPts val="1400"/>
              <a:buNone/>
              <a:defRPr>
                <a:solidFill>
                  <a:schemeClr val="dk2"/>
                </a:solidFill>
              </a:defRPr>
            </a:lvl9pPr>
          </a:lstStyle>
          <a:p>
            <a:endParaRPr/>
          </a:p>
        </p:txBody>
      </p:sp>
      <p:sp>
        <p:nvSpPr>
          <p:cNvPr id="750" name="Google Shape;750;p81"/>
          <p:cNvSpPr txBox="1">
            <a:spLocks noGrp="1"/>
          </p:cNvSpPr>
          <p:nvPr>
            <p:ph type="subTitle" idx="6"/>
          </p:nvPr>
        </p:nvSpPr>
        <p:spPr>
          <a:xfrm>
            <a:off x="914400" y="2809807"/>
            <a:ext cx="3346800" cy="292771"/>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1600">
                <a:solidFill>
                  <a:schemeClr val="dk1"/>
                </a:solidFill>
              </a:defRPr>
            </a:lvl2pPr>
            <a:lvl3pPr lvl="2" algn="ctr">
              <a:lnSpc>
                <a:spcPct val="90000"/>
              </a:lnSpc>
              <a:spcBef>
                <a:spcPts val="0"/>
              </a:spcBef>
              <a:spcAft>
                <a:spcPts val="0"/>
              </a:spcAft>
              <a:buClr>
                <a:schemeClr val="dk1"/>
              </a:buClr>
              <a:buSzPts val="1600"/>
              <a:buFont typeface="Arial"/>
              <a:buNone/>
              <a:defRPr sz="1600">
                <a:solidFill>
                  <a:schemeClr val="dk1"/>
                </a:solidFill>
              </a:defRPr>
            </a:lvl3pPr>
            <a:lvl4pPr lvl="3" algn="ctr">
              <a:lnSpc>
                <a:spcPct val="90000"/>
              </a:lnSpc>
              <a:spcBef>
                <a:spcPts val="0"/>
              </a:spcBef>
              <a:spcAft>
                <a:spcPts val="0"/>
              </a:spcAft>
              <a:buClr>
                <a:schemeClr val="dk1"/>
              </a:buClr>
              <a:buSzPts val="1600"/>
              <a:buFont typeface="Arial"/>
              <a:buNone/>
              <a:defRPr sz="1600">
                <a:solidFill>
                  <a:schemeClr val="dk1"/>
                </a:solidFill>
              </a:defRPr>
            </a:lvl4pPr>
            <a:lvl5pPr lvl="4" algn="ctr">
              <a:lnSpc>
                <a:spcPct val="90000"/>
              </a:lnSpc>
              <a:spcBef>
                <a:spcPts val="0"/>
              </a:spcBef>
              <a:spcAft>
                <a:spcPts val="0"/>
              </a:spcAft>
              <a:buClr>
                <a:schemeClr val="dk1"/>
              </a:buClr>
              <a:buSzPts val="1600"/>
              <a:buFont typeface="Arial"/>
              <a:buNone/>
              <a:defRPr sz="1600">
                <a:solidFill>
                  <a:schemeClr val="dk1"/>
                </a:solidFill>
              </a:defRPr>
            </a:lvl5pPr>
            <a:lvl6pPr lvl="5" algn="ctr">
              <a:lnSpc>
                <a:spcPct val="90000"/>
              </a:lnSpc>
              <a:spcBef>
                <a:spcPts val="0"/>
              </a:spcBef>
              <a:spcAft>
                <a:spcPts val="0"/>
              </a:spcAft>
              <a:buClr>
                <a:schemeClr val="dk1"/>
              </a:buClr>
              <a:buSzPts val="1600"/>
              <a:buNone/>
              <a:defRPr sz="1600">
                <a:solidFill>
                  <a:schemeClr val="dk1"/>
                </a:solidFill>
              </a:defRPr>
            </a:lvl6pPr>
            <a:lvl7pPr lvl="6" algn="ctr">
              <a:lnSpc>
                <a:spcPct val="90000"/>
              </a:lnSpc>
              <a:spcBef>
                <a:spcPts val="0"/>
              </a:spcBef>
              <a:spcAft>
                <a:spcPts val="0"/>
              </a:spcAft>
              <a:buClr>
                <a:schemeClr val="dk1"/>
              </a:buClr>
              <a:buSzPts val="1600"/>
              <a:buNone/>
              <a:defRPr sz="1600">
                <a:solidFill>
                  <a:schemeClr val="dk1"/>
                </a:solidFill>
              </a:defRPr>
            </a:lvl7pPr>
            <a:lvl8pPr lvl="7" algn="ctr">
              <a:lnSpc>
                <a:spcPct val="90000"/>
              </a:lnSpc>
              <a:spcBef>
                <a:spcPts val="0"/>
              </a:spcBef>
              <a:spcAft>
                <a:spcPts val="0"/>
              </a:spcAft>
              <a:buClr>
                <a:schemeClr val="dk1"/>
              </a:buClr>
              <a:buSzPts val="1600"/>
              <a:buNone/>
              <a:defRPr sz="1600">
                <a:solidFill>
                  <a:schemeClr val="dk1"/>
                </a:solidFill>
              </a:defRPr>
            </a:lvl8pPr>
            <a:lvl9pPr lvl="8" algn="ct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751" name="Google Shape;751;p81"/>
          <p:cNvSpPr txBox="1">
            <a:spLocks noGrp="1"/>
          </p:cNvSpPr>
          <p:nvPr>
            <p:ph type="subTitle" idx="7"/>
          </p:nvPr>
        </p:nvSpPr>
        <p:spPr>
          <a:xfrm>
            <a:off x="5052300" y="1095938"/>
            <a:ext cx="3346800" cy="970198"/>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accent2"/>
              </a:buClr>
              <a:buSzPts val="6000"/>
              <a:buFont typeface="Arial"/>
              <a:buNone/>
              <a:defRPr sz="6000" b="1" i="0">
                <a:solidFill>
                  <a:schemeClr val="accent2"/>
                </a:solidFill>
                <a:latin typeface="Arial"/>
                <a:ea typeface="Arial"/>
                <a:cs typeface="Arial"/>
                <a:sym typeface="Arial"/>
              </a:defRPr>
            </a:lvl1pPr>
            <a:lvl2pPr lvl="1" algn="ctr">
              <a:lnSpc>
                <a:spcPct val="90000"/>
              </a:lnSpc>
              <a:spcBef>
                <a:spcPts val="0"/>
              </a:spcBef>
              <a:spcAft>
                <a:spcPts val="0"/>
              </a:spcAft>
              <a:buClr>
                <a:schemeClr val="accent2"/>
              </a:buClr>
              <a:buSzPts val="6000"/>
              <a:buFont typeface="Arial"/>
              <a:buNone/>
              <a:defRPr sz="6000" b="1">
                <a:solidFill>
                  <a:schemeClr val="accent2"/>
                </a:solidFill>
              </a:defRPr>
            </a:lvl2pPr>
            <a:lvl3pPr lvl="2" algn="ctr">
              <a:lnSpc>
                <a:spcPct val="90000"/>
              </a:lnSpc>
              <a:spcBef>
                <a:spcPts val="0"/>
              </a:spcBef>
              <a:spcAft>
                <a:spcPts val="0"/>
              </a:spcAft>
              <a:buClr>
                <a:schemeClr val="accent2"/>
              </a:buClr>
              <a:buSzPts val="6000"/>
              <a:buFont typeface="Arial"/>
              <a:buNone/>
              <a:defRPr sz="6000" b="1">
                <a:solidFill>
                  <a:schemeClr val="accent2"/>
                </a:solidFill>
              </a:defRPr>
            </a:lvl3pPr>
            <a:lvl4pPr lvl="3" algn="ctr">
              <a:lnSpc>
                <a:spcPct val="90000"/>
              </a:lnSpc>
              <a:spcBef>
                <a:spcPts val="0"/>
              </a:spcBef>
              <a:spcAft>
                <a:spcPts val="0"/>
              </a:spcAft>
              <a:buClr>
                <a:schemeClr val="accent2"/>
              </a:buClr>
              <a:buSzPts val="6000"/>
              <a:buFont typeface="Arial"/>
              <a:buNone/>
              <a:defRPr sz="6000" b="1">
                <a:solidFill>
                  <a:schemeClr val="accent2"/>
                </a:solidFill>
              </a:defRPr>
            </a:lvl4pPr>
            <a:lvl5pPr lvl="4" algn="ctr">
              <a:lnSpc>
                <a:spcPct val="90000"/>
              </a:lnSpc>
              <a:spcBef>
                <a:spcPts val="0"/>
              </a:spcBef>
              <a:spcAft>
                <a:spcPts val="0"/>
              </a:spcAft>
              <a:buClr>
                <a:schemeClr val="accent2"/>
              </a:buClr>
              <a:buSzPts val="6000"/>
              <a:buFont typeface="Arial"/>
              <a:buNone/>
              <a:defRPr sz="6000" b="1">
                <a:solidFill>
                  <a:schemeClr val="accent2"/>
                </a:solidFill>
              </a:defRPr>
            </a:lvl5pPr>
            <a:lvl6pPr lvl="5" algn="ctr">
              <a:lnSpc>
                <a:spcPct val="90000"/>
              </a:lnSpc>
              <a:spcBef>
                <a:spcPts val="0"/>
              </a:spcBef>
              <a:spcAft>
                <a:spcPts val="0"/>
              </a:spcAft>
              <a:buClr>
                <a:schemeClr val="accent2"/>
              </a:buClr>
              <a:buSzPts val="6000"/>
              <a:buNone/>
              <a:defRPr sz="6000" b="1">
                <a:solidFill>
                  <a:schemeClr val="accent2"/>
                </a:solidFill>
              </a:defRPr>
            </a:lvl6pPr>
            <a:lvl7pPr lvl="6" algn="ctr">
              <a:lnSpc>
                <a:spcPct val="90000"/>
              </a:lnSpc>
              <a:spcBef>
                <a:spcPts val="0"/>
              </a:spcBef>
              <a:spcAft>
                <a:spcPts val="0"/>
              </a:spcAft>
              <a:buClr>
                <a:schemeClr val="accent2"/>
              </a:buClr>
              <a:buSzPts val="6000"/>
              <a:buNone/>
              <a:defRPr sz="6000" b="1">
                <a:solidFill>
                  <a:schemeClr val="accent2"/>
                </a:solidFill>
              </a:defRPr>
            </a:lvl7pPr>
            <a:lvl8pPr lvl="7" algn="ctr">
              <a:lnSpc>
                <a:spcPct val="90000"/>
              </a:lnSpc>
              <a:spcBef>
                <a:spcPts val="0"/>
              </a:spcBef>
              <a:spcAft>
                <a:spcPts val="0"/>
              </a:spcAft>
              <a:buClr>
                <a:schemeClr val="accent2"/>
              </a:buClr>
              <a:buSzPts val="6000"/>
              <a:buNone/>
              <a:defRPr sz="6000" b="1">
                <a:solidFill>
                  <a:schemeClr val="accent2"/>
                </a:solidFill>
              </a:defRPr>
            </a:lvl8pPr>
            <a:lvl9pPr lvl="8" algn="ctr">
              <a:lnSpc>
                <a:spcPct val="90000"/>
              </a:lnSpc>
              <a:spcBef>
                <a:spcPts val="0"/>
              </a:spcBef>
              <a:spcAft>
                <a:spcPts val="0"/>
              </a:spcAft>
              <a:buClr>
                <a:schemeClr val="accent2"/>
              </a:buClr>
              <a:buSzPts val="6000"/>
              <a:buNone/>
              <a:defRPr sz="6000" b="1">
                <a:solidFill>
                  <a:schemeClr val="accent2"/>
                </a:solidFill>
              </a:defRPr>
            </a:lvl9pPr>
          </a:lstStyle>
          <a:p>
            <a:endParaRPr/>
          </a:p>
        </p:txBody>
      </p:sp>
      <p:sp>
        <p:nvSpPr>
          <p:cNvPr id="752" name="Google Shape;752;p81"/>
          <p:cNvSpPr txBox="1">
            <a:spLocks noGrp="1"/>
          </p:cNvSpPr>
          <p:nvPr>
            <p:ph type="subTitle" idx="8"/>
          </p:nvPr>
        </p:nvSpPr>
        <p:spPr>
          <a:xfrm>
            <a:off x="5052300" y="2102843"/>
            <a:ext cx="3346800" cy="247129"/>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400"/>
              <a:buFont typeface="Arial"/>
              <a:buNone/>
              <a:defRPr>
                <a:solidFill>
                  <a:schemeClr val="dk2"/>
                </a:solidFill>
              </a:defRPr>
            </a:lvl2pPr>
            <a:lvl3pPr lvl="2" algn="ctr">
              <a:lnSpc>
                <a:spcPct val="90000"/>
              </a:lnSpc>
              <a:spcBef>
                <a:spcPts val="0"/>
              </a:spcBef>
              <a:spcAft>
                <a:spcPts val="0"/>
              </a:spcAft>
              <a:buClr>
                <a:schemeClr val="dk2"/>
              </a:buClr>
              <a:buSzPts val="1400"/>
              <a:buFont typeface="Arial"/>
              <a:buNone/>
              <a:defRPr>
                <a:solidFill>
                  <a:schemeClr val="dk2"/>
                </a:solidFill>
              </a:defRPr>
            </a:lvl3pPr>
            <a:lvl4pPr lvl="3" algn="ctr">
              <a:lnSpc>
                <a:spcPct val="90000"/>
              </a:lnSpc>
              <a:spcBef>
                <a:spcPts val="0"/>
              </a:spcBef>
              <a:spcAft>
                <a:spcPts val="0"/>
              </a:spcAft>
              <a:buClr>
                <a:schemeClr val="dk2"/>
              </a:buClr>
              <a:buSzPts val="1400"/>
              <a:buFont typeface="Arial"/>
              <a:buNone/>
              <a:defRPr>
                <a:solidFill>
                  <a:schemeClr val="dk2"/>
                </a:solidFill>
              </a:defRPr>
            </a:lvl4pPr>
            <a:lvl5pPr lvl="4" algn="ctr">
              <a:lnSpc>
                <a:spcPct val="90000"/>
              </a:lnSpc>
              <a:spcBef>
                <a:spcPts val="0"/>
              </a:spcBef>
              <a:spcAft>
                <a:spcPts val="0"/>
              </a:spcAft>
              <a:buClr>
                <a:schemeClr val="dk2"/>
              </a:buClr>
              <a:buSzPts val="1400"/>
              <a:buFont typeface="Arial"/>
              <a:buNone/>
              <a:defRPr>
                <a:solidFill>
                  <a:schemeClr val="dk2"/>
                </a:solidFill>
              </a:defRPr>
            </a:lvl5pPr>
            <a:lvl6pPr lvl="5" algn="ctr">
              <a:lnSpc>
                <a:spcPct val="90000"/>
              </a:lnSpc>
              <a:spcBef>
                <a:spcPts val="0"/>
              </a:spcBef>
              <a:spcAft>
                <a:spcPts val="0"/>
              </a:spcAft>
              <a:buClr>
                <a:schemeClr val="dk2"/>
              </a:buClr>
              <a:buSzPts val="1400"/>
              <a:buNone/>
              <a:defRPr>
                <a:solidFill>
                  <a:schemeClr val="dk2"/>
                </a:solidFill>
              </a:defRPr>
            </a:lvl6pPr>
            <a:lvl7pPr lvl="6" algn="ctr">
              <a:lnSpc>
                <a:spcPct val="90000"/>
              </a:lnSpc>
              <a:spcBef>
                <a:spcPts val="0"/>
              </a:spcBef>
              <a:spcAft>
                <a:spcPts val="0"/>
              </a:spcAft>
              <a:buClr>
                <a:schemeClr val="dk2"/>
              </a:buClr>
              <a:buSzPts val="1400"/>
              <a:buNone/>
              <a:defRPr>
                <a:solidFill>
                  <a:schemeClr val="dk2"/>
                </a:solidFill>
              </a:defRPr>
            </a:lvl7pPr>
            <a:lvl8pPr lvl="7" algn="ctr">
              <a:lnSpc>
                <a:spcPct val="90000"/>
              </a:lnSpc>
              <a:spcBef>
                <a:spcPts val="0"/>
              </a:spcBef>
              <a:spcAft>
                <a:spcPts val="0"/>
              </a:spcAft>
              <a:buClr>
                <a:schemeClr val="dk2"/>
              </a:buClr>
              <a:buSzPts val="1400"/>
              <a:buNone/>
              <a:defRPr>
                <a:solidFill>
                  <a:schemeClr val="dk2"/>
                </a:solidFill>
              </a:defRPr>
            </a:lvl8pPr>
            <a:lvl9pPr lvl="8" algn="ctr">
              <a:lnSpc>
                <a:spcPct val="90000"/>
              </a:lnSpc>
              <a:spcBef>
                <a:spcPts val="0"/>
              </a:spcBef>
              <a:spcAft>
                <a:spcPts val="0"/>
              </a:spcAft>
              <a:buClr>
                <a:schemeClr val="dk2"/>
              </a:buClr>
              <a:buSzPts val="1400"/>
              <a:buNone/>
              <a:defRPr>
                <a:solidFill>
                  <a:schemeClr val="dk2"/>
                </a:solidFill>
              </a:defRPr>
            </a:lvl9pPr>
          </a:lstStyle>
          <a:p>
            <a:endParaRPr/>
          </a:p>
        </p:txBody>
      </p:sp>
      <p:sp>
        <p:nvSpPr>
          <p:cNvPr id="753" name="Google Shape;753;p81"/>
          <p:cNvSpPr txBox="1">
            <a:spLocks noGrp="1"/>
          </p:cNvSpPr>
          <p:nvPr>
            <p:ph type="subTitle" idx="9"/>
          </p:nvPr>
        </p:nvSpPr>
        <p:spPr>
          <a:xfrm>
            <a:off x="5052300" y="766449"/>
            <a:ext cx="3346800" cy="292771"/>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1600">
                <a:solidFill>
                  <a:schemeClr val="dk1"/>
                </a:solidFill>
              </a:defRPr>
            </a:lvl2pPr>
            <a:lvl3pPr lvl="2" algn="ctr">
              <a:lnSpc>
                <a:spcPct val="90000"/>
              </a:lnSpc>
              <a:spcBef>
                <a:spcPts val="0"/>
              </a:spcBef>
              <a:spcAft>
                <a:spcPts val="0"/>
              </a:spcAft>
              <a:buClr>
                <a:schemeClr val="dk1"/>
              </a:buClr>
              <a:buSzPts val="1600"/>
              <a:buFont typeface="Arial"/>
              <a:buNone/>
              <a:defRPr sz="1600">
                <a:solidFill>
                  <a:schemeClr val="dk1"/>
                </a:solidFill>
              </a:defRPr>
            </a:lvl3pPr>
            <a:lvl4pPr lvl="3" algn="ctr">
              <a:lnSpc>
                <a:spcPct val="90000"/>
              </a:lnSpc>
              <a:spcBef>
                <a:spcPts val="0"/>
              </a:spcBef>
              <a:spcAft>
                <a:spcPts val="0"/>
              </a:spcAft>
              <a:buClr>
                <a:schemeClr val="dk1"/>
              </a:buClr>
              <a:buSzPts val="1600"/>
              <a:buFont typeface="Arial"/>
              <a:buNone/>
              <a:defRPr sz="1600">
                <a:solidFill>
                  <a:schemeClr val="dk1"/>
                </a:solidFill>
              </a:defRPr>
            </a:lvl4pPr>
            <a:lvl5pPr lvl="4" algn="ctr">
              <a:lnSpc>
                <a:spcPct val="90000"/>
              </a:lnSpc>
              <a:spcBef>
                <a:spcPts val="0"/>
              </a:spcBef>
              <a:spcAft>
                <a:spcPts val="0"/>
              </a:spcAft>
              <a:buClr>
                <a:schemeClr val="dk1"/>
              </a:buClr>
              <a:buSzPts val="1600"/>
              <a:buFont typeface="Arial"/>
              <a:buNone/>
              <a:defRPr sz="1600">
                <a:solidFill>
                  <a:schemeClr val="dk1"/>
                </a:solidFill>
              </a:defRPr>
            </a:lvl5pPr>
            <a:lvl6pPr lvl="5" algn="ctr">
              <a:lnSpc>
                <a:spcPct val="90000"/>
              </a:lnSpc>
              <a:spcBef>
                <a:spcPts val="0"/>
              </a:spcBef>
              <a:spcAft>
                <a:spcPts val="0"/>
              </a:spcAft>
              <a:buClr>
                <a:schemeClr val="dk1"/>
              </a:buClr>
              <a:buSzPts val="1600"/>
              <a:buNone/>
              <a:defRPr sz="1600">
                <a:solidFill>
                  <a:schemeClr val="dk1"/>
                </a:solidFill>
              </a:defRPr>
            </a:lvl6pPr>
            <a:lvl7pPr lvl="6" algn="ctr">
              <a:lnSpc>
                <a:spcPct val="90000"/>
              </a:lnSpc>
              <a:spcBef>
                <a:spcPts val="0"/>
              </a:spcBef>
              <a:spcAft>
                <a:spcPts val="0"/>
              </a:spcAft>
              <a:buClr>
                <a:schemeClr val="dk1"/>
              </a:buClr>
              <a:buSzPts val="1600"/>
              <a:buNone/>
              <a:defRPr sz="1600">
                <a:solidFill>
                  <a:schemeClr val="dk1"/>
                </a:solidFill>
              </a:defRPr>
            </a:lvl7pPr>
            <a:lvl8pPr lvl="7" algn="ctr">
              <a:lnSpc>
                <a:spcPct val="90000"/>
              </a:lnSpc>
              <a:spcBef>
                <a:spcPts val="0"/>
              </a:spcBef>
              <a:spcAft>
                <a:spcPts val="0"/>
              </a:spcAft>
              <a:buClr>
                <a:schemeClr val="dk1"/>
              </a:buClr>
              <a:buSzPts val="1600"/>
              <a:buNone/>
              <a:defRPr sz="1600">
                <a:solidFill>
                  <a:schemeClr val="dk1"/>
                </a:solidFill>
              </a:defRPr>
            </a:lvl8pPr>
            <a:lvl9pPr lvl="8" algn="ct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754" name="Google Shape;754;p81"/>
          <p:cNvSpPr txBox="1">
            <a:spLocks noGrp="1"/>
          </p:cNvSpPr>
          <p:nvPr>
            <p:ph type="subTitle" idx="13"/>
          </p:nvPr>
        </p:nvSpPr>
        <p:spPr>
          <a:xfrm>
            <a:off x="5052300" y="3127786"/>
            <a:ext cx="3346800" cy="970198"/>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accent4"/>
              </a:buClr>
              <a:buSzPts val="6000"/>
              <a:buFont typeface="Arial"/>
              <a:buNone/>
              <a:defRPr sz="6000" b="1" i="0">
                <a:solidFill>
                  <a:schemeClr val="accent3"/>
                </a:solidFill>
                <a:latin typeface="Arial"/>
                <a:ea typeface="Arial"/>
                <a:cs typeface="Arial"/>
                <a:sym typeface="Arial"/>
              </a:defRPr>
            </a:lvl1pPr>
            <a:lvl2pPr lvl="1" algn="ctr">
              <a:lnSpc>
                <a:spcPct val="90000"/>
              </a:lnSpc>
              <a:spcBef>
                <a:spcPts val="0"/>
              </a:spcBef>
              <a:spcAft>
                <a:spcPts val="0"/>
              </a:spcAft>
              <a:buClr>
                <a:schemeClr val="accent4"/>
              </a:buClr>
              <a:buSzPts val="6000"/>
              <a:buFont typeface="Arial"/>
              <a:buNone/>
              <a:defRPr sz="6000" b="1">
                <a:solidFill>
                  <a:schemeClr val="accent4"/>
                </a:solidFill>
              </a:defRPr>
            </a:lvl2pPr>
            <a:lvl3pPr lvl="2" algn="ctr">
              <a:lnSpc>
                <a:spcPct val="90000"/>
              </a:lnSpc>
              <a:spcBef>
                <a:spcPts val="0"/>
              </a:spcBef>
              <a:spcAft>
                <a:spcPts val="0"/>
              </a:spcAft>
              <a:buClr>
                <a:schemeClr val="accent4"/>
              </a:buClr>
              <a:buSzPts val="6000"/>
              <a:buFont typeface="Arial"/>
              <a:buNone/>
              <a:defRPr sz="6000" b="1">
                <a:solidFill>
                  <a:schemeClr val="accent4"/>
                </a:solidFill>
              </a:defRPr>
            </a:lvl3pPr>
            <a:lvl4pPr lvl="3" algn="ctr">
              <a:lnSpc>
                <a:spcPct val="90000"/>
              </a:lnSpc>
              <a:spcBef>
                <a:spcPts val="0"/>
              </a:spcBef>
              <a:spcAft>
                <a:spcPts val="0"/>
              </a:spcAft>
              <a:buClr>
                <a:schemeClr val="accent4"/>
              </a:buClr>
              <a:buSzPts val="6000"/>
              <a:buFont typeface="Arial"/>
              <a:buNone/>
              <a:defRPr sz="6000" b="1">
                <a:solidFill>
                  <a:schemeClr val="accent4"/>
                </a:solidFill>
              </a:defRPr>
            </a:lvl4pPr>
            <a:lvl5pPr lvl="4" algn="ctr">
              <a:lnSpc>
                <a:spcPct val="90000"/>
              </a:lnSpc>
              <a:spcBef>
                <a:spcPts val="0"/>
              </a:spcBef>
              <a:spcAft>
                <a:spcPts val="0"/>
              </a:spcAft>
              <a:buClr>
                <a:schemeClr val="accent4"/>
              </a:buClr>
              <a:buSzPts val="6000"/>
              <a:buFont typeface="Arial"/>
              <a:buNone/>
              <a:defRPr sz="6000" b="1">
                <a:solidFill>
                  <a:schemeClr val="accent4"/>
                </a:solidFill>
              </a:defRPr>
            </a:lvl5pPr>
            <a:lvl6pPr lvl="5" algn="ctr">
              <a:lnSpc>
                <a:spcPct val="90000"/>
              </a:lnSpc>
              <a:spcBef>
                <a:spcPts val="0"/>
              </a:spcBef>
              <a:spcAft>
                <a:spcPts val="0"/>
              </a:spcAft>
              <a:buClr>
                <a:schemeClr val="accent4"/>
              </a:buClr>
              <a:buSzPts val="6000"/>
              <a:buNone/>
              <a:defRPr sz="6000" b="1">
                <a:solidFill>
                  <a:schemeClr val="accent4"/>
                </a:solidFill>
              </a:defRPr>
            </a:lvl6pPr>
            <a:lvl7pPr lvl="6" algn="ctr">
              <a:lnSpc>
                <a:spcPct val="90000"/>
              </a:lnSpc>
              <a:spcBef>
                <a:spcPts val="0"/>
              </a:spcBef>
              <a:spcAft>
                <a:spcPts val="0"/>
              </a:spcAft>
              <a:buClr>
                <a:schemeClr val="accent4"/>
              </a:buClr>
              <a:buSzPts val="6000"/>
              <a:buNone/>
              <a:defRPr sz="6000" b="1">
                <a:solidFill>
                  <a:schemeClr val="accent4"/>
                </a:solidFill>
              </a:defRPr>
            </a:lvl7pPr>
            <a:lvl8pPr lvl="7" algn="ctr">
              <a:lnSpc>
                <a:spcPct val="90000"/>
              </a:lnSpc>
              <a:spcBef>
                <a:spcPts val="0"/>
              </a:spcBef>
              <a:spcAft>
                <a:spcPts val="0"/>
              </a:spcAft>
              <a:buClr>
                <a:schemeClr val="accent4"/>
              </a:buClr>
              <a:buSzPts val="6000"/>
              <a:buNone/>
              <a:defRPr sz="6000" b="1">
                <a:solidFill>
                  <a:schemeClr val="accent4"/>
                </a:solidFill>
              </a:defRPr>
            </a:lvl8pPr>
            <a:lvl9pPr lvl="8" algn="ctr">
              <a:lnSpc>
                <a:spcPct val="90000"/>
              </a:lnSpc>
              <a:spcBef>
                <a:spcPts val="0"/>
              </a:spcBef>
              <a:spcAft>
                <a:spcPts val="0"/>
              </a:spcAft>
              <a:buClr>
                <a:schemeClr val="accent4"/>
              </a:buClr>
              <a:buSzPts val="6000"/>
              <a:buNone/>
              <a:defRPr sz="6000" b="1">
                <a:solidFill>
                  <a:schemeClr val="accent4"/>
                </a:solidFill>
              </a:defRPr>
            </a:lvl9pPr>
          </a:lstStyle>
          <a:p>
            <a:endParaRPr/>
          </a:p>
        </p:txBody>
      </p:sp>
      <p:sp>
        <p:nvSpPr>
          <p:cNvPr id="755" name="Google Shape;755;p81"/>
          <p:cNvSpPr txBox="1">
            <a:spLocks noGrp="1"/>
          </p:cNvSpPr>
          <p:nvPr>
            <p:ph type="subTitle" idx="14"/>
          </p:nvPr>
        </p:nvSpPr>
        <p:spPr>
          <a:xfrm>
            <a:off x="5052300" y="4134691"/>
            <a:ext cx="3346800" cy="247129"/>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400"/>
              <a:buFont typeface="Arial"/>
              <a:buNone/>
              <a:defRPr>
                <a:solidFill>
                  <a:schemeClr val="dk2"/>
                </a:solidFill>
              </a:defRPr>
            </a:lvl2pPr>
            <a:lvl3pPr lvl="2" algn="ctr">
              <a:lnSpc>
                <a:spcPct val="90000"/>
              </a:lnSpc>
              <a:spcBef>
                <a:spcPts val="0"/>
              </a:spcBef>
              <a:spcAft>
                <a:spcPts val="0"/>
              </a:spcAft>
              <a:buClr>
                <a:schemeClr val="dk2"/>
              </a:buClr>
              <a:buSzPts val="1400"/>
              <a:buFont typeface="Arial"/>
              <a:buNone/>
              <a:defRPr>
                <a:solidFill>
                  <a:schemeClr val="dk2"/>
                </a:solidFill>
              </a:defRPr>
            </a:lvl3pPr>
            <a:lvl4pPr lvl="3" algn="ctr">
              <a:lnSpc>
                <a:spcPct val="90000"/>
              </a:lnSpc>
              <a:spcBef>
                <a:spcPts val="0"/>
              </a:spcBef>
              <a:spcAft>
                <a:spcPts val="0"/>
              </a:spcAft>
              <a:buClr>
                <a:schemeClr val="dk2"/>
              </a:buClr>
              <a:buSzPts val="1400"/>
              <a:buFont typeface="Arial"/>
              <a:buNone/>
              <a:defRPr>
                <a:solidFill>
                  <a:schemeClr val="dk2"/>
                </a:solidFill>
              </a:defRPr>
            </a:lvl4pPr>
            <a:lvl5pPr lvl="4" algn="ctr">
              <a:lnSpc>
                <a:spcPct val="90000"/>
              </a:lnSpc>
              <a:spcBef>
                <a:spcPts val="0"/>
              </a:spcBef>
              <a:spcAft>
                <a:spcPts val="0"/>
              </a:spcAft>
              <a:buClr>
                <a:schemeClr val="dk2"/>
              </a:buClr>
              <a:buSzPts val="1400"/>
              <a:buFont typeface="Arial"/>
              <a:buNone/>
              <a:defRPr>
                <a:solidFill>
                  <a:schemeClr val="dk2"/>
                </a:solidFill>
              </a:defRPr>
            </a:lvl5pPr>
            <a:lvl6pPr lvl="5" algn="ctr">
              <a:lnSpc>
                <a:spcPct val="90000"/>
              </a:lnSpc>
              <a:spcBef>
                <a:spcPts val="0"/>
              </a:spcBef>
              <a:spcAft>
                <a:spcPts val="0"/>
              </a:spcAft>
              <a:buClr>
                <a:schemeClr val="dk2"/>
              </a:buClr>
              <a:buSzPts val="1400"/>
              <a:buNone/>
              <a:defRPr>
                <a:solidFill>
                  <a:schemeClr val="dk2"/>
                </a:solidFill>
              </a:defRPr>
            </a:lvl6pPr>
            <a:lvl7pPr lvl="6" algn="ctr">
              <a:lnSpc>
                <a:spcPct val="90000"/>
              </a:lnSpc>
              <a:spcBef>
                <a:spcPts val="0"/>
              </a:spcBef>
              <a:spcAft>
                <a:spcPts val="0"/>
              </a:spcAft>
              <a:buClr>
                <a:schemeClr val="dk2"/>
              </a:buClr>
              <a:buSzPts val="1400"/>
              <a:buNone/>
              <a:defRPr>
                <a:solidFill>
                  <a:schemeClr val="dk2"/>
                </a:solidFill>
              </a:defRPr>
            </a:lvl7pPr>
            <a:lvl8pPr lvl="7" algn="ctr">
              <a:lnSpc>
                <a:spcPct val="90000"/>
              </a:lnSpc>
              <a:spcBef>
                <a:spcPts val="0"/>
              </a:spcBef>
              <a:spcAft>
                <a:spcPts val="0"/>
              </a:spcAft>
              <a:buClr>
                <a:schemeClr val="dk2"/>
              </a:buClr>
              <a:buSzPts val="1400"/>
              <a:buNone/>
              <a:defRPr>
                <a:solidFill>
                  <a:schemeClr val="dk2"/>
                </a:solidFill>
              </a:defRPr>
            </a:lvl8pPr>
            <a:lvl9pPr lvl="8" algn="ctr">
              <a:lnSpc>
                <a:spcPct val="90000"/>
              </a:lnSpc>
              <a:spcBef>
                <a:spcPts val="0"/>
              </a:spcBef>
              <a:spcAft>
                <a:spcPts val="0"/>
              </a:spcAft>
              <a:buClr>
                <a:schemeClr val="dk2"/>
              </a:buClr>
              <a:buSzPts val="1400"/>
              <a:buNone/>
              <a:defRPr>
                <a:solidFill>
                  <a:schemeClr val="dk2"/>
                </a:solidFill>
              </a:defRPr>
            </a:lvl9pPr>
          </a:lstStyle>
          <a:p>
            <a:endParaRPr/>
          </a:p>
        </p:txBody>
      </p:sp>
      <p:sp>
        <p:nvSpPr>
          <p:cNvPr id="756" name="Google Shape;756;p81"/>
          <p:cNvSpPr txBox="1">
            <a:spLocks noGrp="1"/>
          </p:cNvSpPr>
          <p:nvPr>
            <p:ph type="subTitle" idx="15"/>
          </p:nvPr>
        </p:nvSpPr>
        <p:spPr>
          <a:xfrm>
            <a:off x="5052300" y="2798297"/>
            <a:ext cx="3346800" cy="292771"/>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1600">
                <a:solidFill>
                  <a:schemeClr val="dk1"/>
                </a:solidFill>
              </a:defRPr>
            </a:lvl2pPr>
            <a:lvl3pPr lvl="2" algn="ctr">
              <a:lnSpc>
                <a:spcPct val="90000"/>
              </a:lnSpc>
              <a:spcBef>
                <a:spcPts val="0"/>
              </a:spcBef>
              <a:spcAft>
                <a:spcPts val="0"/>
              </a:spcAft>
              <a:buClr>
                <a:schemeClr val="dk1"/>
              </a:buClr>
              <a:buSzPts val="1600"/>
              <a:buFont typeface="Arial"/>
              <a:buNone/>
              <a:defRPr sz="1600">
                <a:solidFill>
                  <a:schemeClr val="dk1"/>
                </a:solidFill>
              </a:defRPr>
            </a:lvl3pPr>
            <a:lvl4pPr lvl="3" algn="ctr">
              <a:lnSpc>
                <a:spcPct val="90000"/>
              </a:lnSpc>
              <a:spcBef>
                <a:spcPts val="0"/>
              </a:spcBef>
              <a:spcAft>
                <a:spcPts val="0"/>
              </a:spcAft>
              <a:buClr>
                <a:schemeClr val="dk1"/>
              </a:buClr>
              <a:buSzPts val="1600"/>
              <a:buFont typeface="Arial"/>
              <a:buNone/>
              <a:defRPr sz="1600">
                <a:solidFill>
                  <a:schemeClr val="dk1"/>
                </a:solidFill>
              </a:defRPr>
            </a:lvl4pPr>
            <a:lvl5pPr lvl="4" algn="ctr">
              <a:lnSpc>
                <a:spcPct val="90000"/>
              </a:lnSpc>
              <a:spcBef>
                <a:spcPts val="0"/>
              </a:spcBef>
              <a:spcAft>
                <a:spcPts val="0"/>
              </a:spcAft>
              <a:buClr>
                <a:schemeClr val="dk1"/>
              </a:buClr>
              <a:buSzPts val="1600"/>
              <a:buFont typeface="Arial"/>
              <a:buNone/>
              <a:defRPr sz="1600">
                <a:solidFill>
                  <a:schemeClr val="dk1"/>
                </a:solidFill>
              </a:defRPr>
            </a:lvl5pPr>
            <a:lvl6pPr lvl="5" algn="ctr">
              <a:lnSpc>
                <a:spcPct val="90000"/>
              </a:lnSpc>
              <a:spcBef>
                <a:spcPts val="0"/>
              </a:spcBef>
              <a:spcAft>
                <a:spcPts val="0"/>
              </a:spcAft>
              <a:buClr>
                <a:schemeClr val="dk1"/>
              </a:buClr>
              <a:buSzPts val="1600"/>
              <a:buNone/>
              <a:defRPr sz="1600">
                <a:solidFill>
                  <a:schemeClr val="dk1"/>
                </a:solidFill>
              </a:defRPr>
            </a:lvl6pPr>
            <a:lvl7pPr lvl="6" algn="ctr">
              <a:lnSpc>
                <a:spcPct val="90000"/>
              </a:lnSpc>
              <a:spcBef>
                <a:spcPts val="0"/>
              </a:spcBef>
              <a:spcAft>
                <a:spcPts val="0"/>
              </a:spcAft>
              <a:buClr>
                <a:schemeClr val="dk1"/>
              </a:buClr>
              <a:buSzPts val="1600"/>
              <a:buNone/>
              <a:defRPr sz="1600">
                <a:solidFill>
                  <a:schemeClr val="dk1"/>
                </a:solidFill>
              </a:defRPr>
            </a:lvl7pPr>
            <a:lvl8pPr lvl="7" algn="ctr">
              <a:lnSpc>
                <a:spcPct val="90000"/>
              </a:lnSpc>
              <a:spcBef>
                <a:spcPts val="0"/>
              </a:spcBef>
              <a:spcAft>
                <a:spcPts val="0"/>
              </a:spcAft>
              <a:buClr>
                <a:schemeClr val="dk1"/>
              </a:buClr>
              <a:buSzPts val="1600"/>
              <a:buNone/>
              <a:defRPr sz="1600">
                <a:solidFill>
                  <a:schemeClr val="dk1"/>
                </a:solidFill>
              </a:defRPr>
            </a:lvl8pPr>
            <a:lvl9pPr lvl="8" algn="ctr">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77. Two silos">
  <p:cSld name="77. Two silos">
    <p:spTree>
      <p:nvGrpSpPr>
        <p:cNvPr id="1" name="Shape 757"/>
        <p:cNvGrpSpPr/>
        <p:nvPr/>
      </p:nvGrpSpPr>
      <p:grpSpPr>
        <a:xfrm>
          <a:off x="0" y="0"/>
          <a:ext cx="0" cy="0"/>
          <a:chOff x="0" y="0"/>
          <a:chExt cx="0" cy="0"/>
        </a:xfrm>
      </p:grpSpPr>
      <p:sp>
        <p:nvSpPr>
          <p:cNvPr id="758" name="Google Shape;758;p82"/>
          <p:cNvSpPr/>
          <p:nvPr/>
        </p:nvSpPr>
        <p:spPr>
          <a:xfrm>
            <a:off x="4709588" y="1144058"/>
            <a:ext cx="3638700" cy="3413258"/>
          </a:xfrm>
          <a:prstGeom prst="roundRect">
            <a:avLst>
              <a:gd name="adj" fmla="val 3159"/>
            </a:avLst>
          </a:prstGeom>
          <a:no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759" name="Google Shape;759;p82"/>
          <p:cNvSpPr/>
          <p:nvPr/>
        </p:nvSpPr>
        <p:spPr>
          <a:xfrm>
            <a:off x="804338" y="1144058"/>
            <a:ext cx="3638700" cy="3413258"/>
          </a:xfrm>
          <a:prstGeom prst="roundRect">
            <a:avLst>
              <a:gd name="adj" fmla="val 3159"/>
            </a:avLst>
          </a:prstGeom>
          <a:no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760" name="Google Shape;760;p82"/>
          <p:cNvCxnSpPr/>
          <p:nvPr/>
        </p:nvCxnSpPr>
        <p:spPr>
          <a:xfrm>
            <a:off x="1164412" y="2908929"/>
            <a:ext cx="2893200" cy="0"/>
          </a:xfrm>
          <a:prstGeom prst="straightConnector1">
            <a:avLst/>
          </a:prstGeom>
          <a:noFill/>
          <a:ln w="9525" cap="rnd" cmpd="sng">
            <a:solidFill>
              <a:schemeClr val="lt2"/>
            </a:solidFill>
            <a:prstDash val="solid"/>
            <a:round/>
            <a:headEnd type="none" w="sm" len="sm"/>
            <a:tailEnd type="none" w="sm" len="sm"/>
          </a:ln>
        </p:spPr>
      </p:cxnSp>
      <p:cxnSp>
        <p:nvCxnSpPr>
          <p:cNvPr id="761" name="Google Shape;761;p82"/>
          <p:cNvCxnSpPr/>
          <p:nvPr/>
        </p:nvCxnSpPr>
        <p:spPr>
          <a:xfrm>
            <a:off x="1189753" y="3731190"/>
            <a:ext cx="2893200" cy="0"/>
          </a:xfrm>
          <a:prstGeom prst="straightConnector1">
            <a:avLst/>
          </a:prstGeom>
          <a:noFill/>
          <a:ln w="9525" cap="rnd" cmpd="sng">
            <a:solidFill>
              <a:schemeClr val="lt2"/>
            </a:solidFill>
            <a:prstDash val="solid"/>
            <a:round/>
            <a:headEnd type="none" w="sm" len="sm"/>
            <a:tailEnd type="none" w="sm" len="sm"/>
          </a:ln>
        </p:spPr>
      </p:cxnSp>
      <p:sp>
        <p:nvSpPr>
          <p:cNvPr id="762" name="Google Shape;762;p82"/>
          <p:cNvSpPr txBox="1">
            <a:spLocks noGrp="1"/>
          </p:cNvSpPr>
          <p:nvPr>
            <p:ph type="subTitle" idx="1"/>
          </p:nvPr>
        </p:nvSpPr>
        <p:spPr>
          <a:xfrm>
            <a:off x="1101413" y="1549884"/>
            <a:ext cx="3019200" cy="343218"/>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b="1">
                <a:solidFill>
                  <a:schemeClr val="dk1"/>
                </a:solidFill>
              </a:defRPr>
            </a:lvl2pPr>
            <a:lvl3pPr lvl="2" algn="l">
              <a:lnSpc>
                <a:spcPct val="90000"/>
              </a:lnSpc>
              <a:spcBef>
                <a:spcPts val="0"/>
              </a:spcBef>
              <a:spcAft>
                <a:spcPts val="0"/>
              </a:spcAft>
              <a:buClr>
                <a:schemeClr val="dk1"/>
              </a:buClr>
              <a:buSzPts val="1600"/>
              <a:buFont typeface="Arial"/>
              <a:buNone/>
              <a:defRPr sz="1600" b="1">
                <a:solidFill>
                  <a:schemeClr val="dk1"/>
                </a:solidFill>
              </a:defRPr>
            </a:lvl3pPr>
            <a:lvl4pPr lvl="3" algn="l">
              <a:lnSpc>
                <a:spcPct val="90000"/>
              </a:lnSpc>
              <a:spcBef>
                <a:spcPts val="0"/>
              </a:spcBef>
              <a:spcAft>
                <a:spcPts val="0"/>
              </a:spcAft>
              <a:buClr>
                <a:schemeClr val="dk1"/>
              </a:buClr>
              <a:buSzPts val="1600"/>
              <a:buFont typeface="Arial"/>
              <a:buNone/>
              <a:defRPr sz="1600" b="1">
                <a:solidFill>
                  <a:schemeClr val="dk1"/>
                </a:solidFill>
              </a:defRPr>
            </a:lvl4pPr>
            <a:lvl5pPr lvl="4" algn="l">
              <a:lnSpc>
                <a:spcPct val="90000"/>
              </a:lnSpc>
              <a:spcBef>
                <a:spcPts val="0"/>
              </a:spcBef>
              <a:spcAft>
                <a:spcPts val="0"/>
              </a:spcAft>
              <a:buClr>
                <a:schemeClr val="dk1"/>
              </a:buClr>
              <a:buSzPts val="1600"/>
              <a:buFont typeface="Arial"/>
              <a:buNone/>
              <a:defRPr sz="1600" b="1">
                <a:solidFill>
                  <a:schemeClr val="dk1"/>
                </a:solidFill>
              </a:defRPr>
            </a:lvl5pPr>
            <a:lvl6pPr lvl="5" algn="l">
              <a:lnSpc>
                <a:spcPct val="90000"/>
              </a:lnSpc>
              <a:spcBef>
                <a:spcPts val="0"/>
              </a:spcBef>
              <a:spcAft>
                <a:spcPts val="0"/>
              </a:spcAft>
              <a:buClr>
                <a:schemeClr val="dk1"/>
              </a:buClr>
              <a:buSzPts val="1600"/>
              <a:buNone/>
              <a:defRPr sz="1600" b="1">
                <a:solidFill>
                  <a:schemeClr val="dk1"/>
                </a:solidFill>
              </a:defRPr>
            </a:lvl6pPr>
            <a:lvl7pPr lvl="6" algn="l">
              <a:lnSpc>
                <a:spcPct val="90000"/>
              </a:lnSpc>
              <a:spcBef>
                <a:spcPts val="0"/>
              </a:spcBef>
              <a:spcAft>
                <a:spcPts val="0"/>
              </a:spcAft>
              <a:buClr>
                <a:schemeClr val="dk1"/>
              </a:buClr>
              <a:buSzPts val="1600"/>
              <a:buNone/>
              <a:defRPr sz="1600" b="1">
                <a:solidFill>
                  <a:schemeClr val="dk1"/>
                </a:solidFill>
              </a:defRPr>
            </a:lvl7pPr>
            <a:lvl8pPr lvl="7" algn="l">
              <a:lnSpc>
                <a:spcPct val="90000"/>
              </a:lnSpc>
              <a:spcBef>
                <a:spcPts val="0"/>
              </a:spcBef>
              <a:spcAft>
                <a:spcPts val="0"/>
              </a:spcAft>
              <a:buClr>
                <a:schemeClr val="dk1"/>
              </a:buClr>
              <a:buSzPts val="1600"/>
              <a:buNone/>
              <a:defRPr sz="1600" b="1">
                <a:solidFill>
                  <a:schemeClr val="dk1"/>
                </a:solidFill>
              </a:defRPr>
            </a:lvl8pPr>
            <a:lvl9pPr lvl="8" algn="l">
              <a:lnSpc>
                <a:spcPct val="90000"/>
              </a:lnSpc>
              <a:spcBef>
                <a:spcPts val="0"/>
              </a:spcBef>
              <a:spcAft>
                <a:spcPts val="0"/>
              </a:spcAft>
              <a:buClr>
                <a:schemeClr val="dk1"/>
              </a:buClr>
              <a:buSzPts val="1600"/>
              <a:buNone/>
              <a:defRPr sz="1600" b="1">
                <a:solidFill>
                  <a:schemeClr val="dk1"/>
                </a:solidFill>
              </a:defRPr>
            </a:lvl9pPr>
          </a:lstStyle>
          <a:p>
            <a:endParaRPr/>
          </a:p>
        </p:txBody>
      </p:sp>
      <p:sp>
        <p:nvSpPr>
          <p:cNvPr id="763" name="Google Shape;763;p82"/>
          <p:cNvSpPr txBox="1">
            <a:spLocks noGrp="1"/>
          </p:cNvSpPr>
          <p:nvPr>
            <p:ph type="subTitle" idx="2"/>
          </p:nvPr>
        </p:nvSpPr>
        <p:spPr>
          <a:xfrm>
            <a:off x="1101412" y="2262944"/>
            <a:ext cx="3116700" cy="47594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64" name="Google Shape;764;p82"/>
          <p:cNvSpPr txBox="1">
            <a:spLocks noGrp="1"/>
          </p:cNvSpPr>
          <p:nvPr>
            <p:ph type="subTitle" idx="3"/>
          </p:nvPr>
        </p:nvSpPr>
        <p:spPr>
          <a:xfrm>
            <a:off x="1101415" y="3086667"/>
            <a:ext cx="3116700" cy="47594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65" name="Google Shape;765;p82"/>
          <p:cNvSpPr txBox="1">
            <a:spLocks noGrp="1"/>
          </p:cNvSpPr>
          <p:nvPr>
            <p:ph type="subTitle" idx="4"/>
          </p:nvPr>
        </p:nvSpPr>
        <p:spPr>
          <a:xfrm>
            <a:off x="1101415" y="3901234"/>
            <a:ext cx="3116700" cy="47594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66" name="Google Shape;766;p82"/>
          <p:cNvSpPr/>
          <p:nvPr/>
        </p:nvSpPr>
        <p:spPr>
          <a:xfrm rot="5400000">
            <a:off x="4366721" y="1712343"/>
            <a:ext cx="686435"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767" name="Google Shape;767;p82"/>
          <p:cNvSpPr/>
          <p:nvPr/>
        </p:nvSpPr>
        <p:spPr>
          <a:xfrm rot="5400000">
            <a:off x="461487" y="1712343"/>
            <a:ext cx="686435" cy="18300"/>
          </a:xfrm>
          <a:prstGeom prst="roundRect">
            <a:avLst>
              <a:gd name="adj" fmla="val 50000"/>
            </a:avLst>
          </a:prstGeom>
          <a:gradFill>
            <a:gsLst>
              <a:gs pos="0">
                <a:srgbClr val="388BFD"/>
              </a:gs>
              <a:gs pos="50000">
                <a:srgbClr val="797EF9"/>
              </a:gs>
              <a:gs pos="100000">
                <a:srgbClr val="A371F7"/>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768" name="Google Shape;768;p82"/>
          <p:cNvSpPr txBox="1">
            <a:spLocks noGrp="1"/>
          </p:cNvSpPr>
          <p:nvPr>
            <p:ph type="title"/>
          </p:nvPr>
        </p:nvSpPr>
        <p:spPr>
          <a:xfrm>
            <a:off x="804338" y="0"/>
            <a:ext cx="7544100" cy="1144058"/>
          </a:xfrm>
          <a:prstGeom prst="rect">
            <a:avLst/>
          </a:prstGeom>
          <a:noFill/>
          <a:ln>
            <a:noFill/>
          </a:ln>
        </p:spPr>
        <p:txBody>
          <a:bodyPr spcFirstLastPara="1" wrap="square" lIns="34275" tIns="17150" rIns="34275" bIns="17150" anchor="ctr" anchorCtr="0">
            <a:noAutofit/>
          </a:bodyPr>
          <a:lstStyle>
            <a:lvl1pPr marR="0" lvl="0" algn="ctr">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cxnSp>
        <p:nvCxnSpPr>
          <p:cNvPr id="769" name="Google Shape;769;p82"/>
          <p:cNvCxnSpPr/>
          <p:nvPr/>
        </p:nvCxnSpPr>
        <p:spPr>
          <a:xfrm>
            <a:off x="5069662" y="2908929"/>
            <a:ext cx="2893200" cy="0"/>
          </a:xfrm>
          <a:prstGeom prst="straightConnector1">
            <a:avLst/>
          </a:prstGeom>
          <a:noFill/>
          <a:ln w="9525" cap="rnd" cmpd="sng">
            <a:solidFill>
              <a:schemeClr val="lt2"/>
            </a:solidFill>
            <a:prstDash val="solid"/>
            <a:round/>
            <a:headEnd type="none" w="sm" len="sm"/>
            <a:tailEnd type="none" w="sm" len="sm"/>
          </a:ln>
        </p:spPr>
      </p:cxnSp>
      <p:cxnSp>
        <p:nvCxnSpPr>
          <p:cNvPr id="770" name="Google Shape;770;p82"/>
          <p:cNvCxnSpPr/>
          <p:nvPr/>
        </p:nvCxnSpPr>
        <p:spPr>
          <a:xfrm>
            <a:off x="5095003" y="3731190"/>
            <a:ext cx="2893200" cy="0"/>
          </a:xfrm>
          <a:prstGeom prst="straightConnector1">
            <a:avLst/>
          </a:prstGeom>
          <a:noFill/>
          <a:ln w="9525" cap="rnd" cmpd="sng">
            <a:solidFill>
              <a:schemeClr val="lt2"/>
            </a:solidFill>
            <a:prstDash val="solid"/>
            <a:round/>
            <a:headEnd type="none" w="sm" len="sm"/>
            <a:tailEnd type="none" w="sm" len="sm"/>
          </a:ln>
        </p:spPr>
      </p:cxnSp>
      <p:sp>
        <p:nvSpPr>
          <p:cNvPr id="771" name="Google Shape;771;p82"/>
          <p:cNvSpPr txBox="1">
            <a:spLocks noGrp="1"/>
          </p:cNvSpPr>
          <p:nvPr>
            <p:ph type="subTitle" idx="5"/>
          </p:nvPr>
        </p:nvSpPr>
        <p:spPr>
          <a:xfrm>
            <a:off x="5006663" y="1549884"/>
            <a:ext cx="3019200" cy="343218"/>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b="1">
                <a:solidFill>
                  <a:schemeClr val="dk1"/>
                </a:solidFill>
              </a:defRPr>
            </a:lvl2pPr>
            <a:lvl3pPr lvl="2" algn="l">
              <a:lnSpc>
                <a:spcPct val="90000"/>
              </a:lnSpc>
              <a:spcBef>
                <a:spcPts val="0"/>
              </a:spcBef>
              <a:spcAft>
                <a:spcPts val="0"/>
              </a:spcAft>
              <a:buClr>
                <a:schemeClr val="dk1"/>
              </a:buClr>
              <a:buSzPts val="1600"/>
              <a:buFont typeface="Arial"/>
              <a:buNone/>
              <a:defRPr sz="1600" b="1">
                <a:solidFill>
                  <a:schemeClr val="dk1"/>
                </a:solidFill>
              </a:defRPr>
            </a:lvl3pPr>
            <a:lvl4pPr lvl="3" algn="l">
              <a:lnSpc>
                <a:spcPct val="90000"/>
              </a:lnSpc>
              <a:spcBef>
                <a:spcPts val="0"/>
              </a:spcBef>
              <a:spcAft>
                <a:spcPts val="0"/>
              </a:spcAft>
              <a:buClr>
                <a:schemeClr val="dk1"/>
              </a:buClr>
              <a:buSzPts val="1600"/>
              <a:buFont typeface="Arial"/>
              <a:buNone/>
              <a:defRPr sz="1600" b="1">
                <a:solidFill>
                  <a:schemeClr val="dk1"/>
                </a:solidFill>
              </a:defRPr>
            </a:lvl4pPr>
            <a:lvl5pPr lvl="4" algn="l">
              <a:lnSpc>
                <a:spcPct val="90000"/>
              </a:lnSpc>
              <a:spcBef>
                <a:spcPts val="0"/>
              </a:spcBef>
              <a:spcAft>
                <a:spcPts val="0"/>
              </a:spcAft>
              <a:buClr>
                <a:schemeClr val="dk1"/>
              </a:buClr>
              <a:buSzPts val="1600"/>
              <a:buFont typeface="Arial"/>
              <a:buNone/>
              <a:defRPr sz="1600" b="1">
                <a:solidFill>
                  <a:schemeClr val="dk1"/>
                </a:solidFill>
              </a:defRPr>
            </a:lvl5pPr>
            <a:lvl6pPr lvl="5" algn="l">
              <a:lnSpc>
                <a:spcPct val="90000"/>
              </a:lnSpc>
              <a:spcBef>
                <a:spcPts val="0"/>
              </a:spcBef>
              <a:spcAft>
                <a:spcPts val="0"/>
              </a:spcAft>
              <a:buClr>
                <a:schemeClr val="dk1"/>
              </a:buClr>
              <a:buSzPts val="1600"/>
              <a:buNone/>
              <a:defRPr sz="1600" b="1">
                <a:solidFill>
                  <a:schemeClr val="dk1"/>
                </a:solidFill>
              </a:defRPr>
            </a:lvl6pPr>
            <a:lvl7pPr lvl="6" algn="l">
              <a:lnSpc>
                <a:spcPct val="90000"/>
              </a:lnSpc>
              <a:spcBef>
                <a:spcPts val="0"/>
              </a:spcBef>
              <a:spcAft>
                <a:spcPts val="0"/>
              </a:spcAft>
              <a:buClr>
                <a:schemeClr val="dk1"/>
              </a:buClr>
              <a:buSzPts val="1600"/>
              <a:buNone/>
              <a:defRPr sz="1600" b="1">
                <a:solidFill>
                  <a:schemeClr val="dk1"/>
                </a:solidFill>
              </a:defRPr>
            </a:lvl7pPr>
            <a:lvl8pPr lvl="7" algn="l">
              <a:lnSpc>
                <a:spcPct val="90000"/>
              </a:lnSpc>
              <a:spcBef>
                <a:spcPts val="0"/>
              </a:spcBef>
              <a:spcAft>
                <a:spcPts val="0"/>
              </a:spcAft>
              <a:buClr>
                <a:schemeClr val="dk1"/>
              </a:buClr>
              <a:buSzPts val="1600"/>
              <a:buNone/>
              <a:defRPr sz="1600" b="1">
                <a:solidFill>
                  <a:schemeClr val="dk1"/>
                </a:solidFill>
              </a:defRPr>
            </a:lvl8pPr>
            <a:lvl9pPr lvl="8" algn="l">
              <a:lnSpc>
                <a:spcPct val="90000"/>
              </a:lnSpc>
              <a:spcBef>
                <a:spcPts val="0"/>
              </a:spcBef>
              <a:spcAft>
                <a:spcPts val="0"/>
              </a:spcAft>
              <a:buClr>
                <a:schemeClr val="dk1"/>
              </a:buClr>
              <a:buSzPts val="1600"/>
              <a:buNone/>
              <a:defRPr sz="1600" b="1">
                <a:solidFill>
                  <a:schemeClr val="dk1"/>
                </a:solidFill>
              </a:defRPr>
            </a:lvl9pPr>
          </a:lstStyle>
          <a:p>
            <a:endParaRPr/>
          </a:p>
        </p:txBody>
      </p:sp>
      <p:sp>
        <p:nvSpPr>
          <p:cNvPr id="772" name="Google Shape;772;p82"/>
          <p:cNvSpPr txBox="1">
            <a:spLocks noGrp="1"/>
          </p:cNvSpPr>
          <p:nvPr>
            <p:ph type="subTitle" idx="6"/>
          </p:nvPr>
        </p:nvSpPr>
        <p:spPr>
          <a:xfrm>
            <a:off x="5006537" y="2262944"/>
            <a:ext cx="3116700" cy="47594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73" name="Google Shape;773;p82"/>
          <p:cNvSpPr txBox="1">
            <a:spLocks noGrp="1"/>
          </p:cNvSpPr>
          <p:nvPr>
            <p:ph type="subTitle" idx="7"/>
          </p:nvPr>
        </p:nvSpPr>
        <p:spPr>
          <a:xfrm>
            <a:off x="5006540" y="3086667"/>
            <a:ext cx="3116700" cy="47594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74" name="Google Shape;774;p82"/>
          <p:cNvSpPr txBox="1">
            <a:spLocks noGrp="1"/>
          </p:cNvSpPr>
          <p:nvPr>
            <p:ph type="subTitle" idx="8"/>
          </p:nvPr>
        </p:nvSpPr>
        <p:spPr>
          <a:xfrm>
            <a:off x="5006540" y="3901234"/>
            <a:ext cx="3116700" cy="47594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78. Three silos">
  <p:cSld name="78. Three silos">
    <p:spTree>
      <p:nvGrpSpPr>
        <p:cNvPr id="1" name="Shape 775"/>
        <p:cNvGrpSpPr/>
        <p:nvPr/>
      </p:nvGrpSpPr>
      <p:grpSpPr>
        <a:xfrm>
          <a:off x="0" y="0"/>
          <a:ext cx="0" cy="0"/>
          <a:chOff x="0" y="0"/>
          <a:chExt cx="0" cy="0"/>
        </a:xfrm>
      </p:grpSpPr>
      <p:sp>
        <p:nvSpPr>
          <p:cNvPr id="776" name="Google Shape;776;p83"/>
          <p:cNvSpPr/>
          <p:nvPr/>
        </p:nvSpPr>
        <p:spPr>
          <a:xfrm>
            <a:off x="447050" y="1124991"/>
            <a:ext cx="2614500" cy="3298852"/>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777" name="Google Shape;777;p83"/>
          <p:cNvSpPr/>
          <p:nvPr/>
        </p:nvSpPr>
        <p:spPr>
          <a:xfrm>
            <a:off x="3252059" y="1124991"/>
            <a:ext cx="2673000" cy="3298852"/>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778" name="Google Shape;778;p83"/>
          <p:cNvSpPr/>
          <p:nvPr/>
        </p:nvSpPr>
        <p:spPr>
          <a:xfrm>
            <a:off x="6091383" y="1124991"/>
            <a:ext cx="2614500" cy="3298852"/>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779" name="Google Shape;779;p83"/>
          <p:cNvSpPr txBox="1">
            <a:spLocks noGrp="1"/>
          </p:cNvSpPr>
          <p:nvPr>
            <p:ph type="subTitle" idx="1"/>
          </p:nvPr>
        </p:nvSpPr>
        <p:spPr>
          <a:xfrm>
            <a:off x="6260950" y="3572315"/>
            <a:ext cx="2257200" cy="752196"/>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80" name="Google Shape;780;p83"/>
          <p:cNvSpPr txBox="1">
            <a:spLocks noGrp="1"/>
          </p:cNvSpPr>
          <p:nvPr>
            <p:ph type="subTitle" idx="2"/>
          </p:nvPr>
        </p:nvSpPr>
        <p:spPr>
          <a:xfrm>
            <a:off x="3447850" y="3570688"/>
            <a:ext cx="2257200" cy="752196"/>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81" name="Google Shape;781;p83"/>
          <p:cNvSpPr txBox="1">
            <a:spLocks noGrp="1"/>
          </p:cNvSpPr>
          <p:nvPr>
            <p:ph type="subTitle" idx="3"/>
          </p:nvPr>
        </p:nvSpPr>
        <p:spPr>
          <a:xfrm>
            <a:off x="594975" y="3570688"/>
            <a:ext cx="2257200" cy="752196"/>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82" name="Google Shape;782;p83"/>
          <p:cNvSpPr/>
          <p:nvPr/>
        </p:nvSpPr>
        <p:spPr>
          <a:xfrm rot="5400000">
            <a:off x="104046" y="1677060"/>
            <a:ext cx="686435"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783" name="Google Shape;783;p83"/>
          <p:cNvSpPr/>
          <p:nvPr/>
        </p:nvSpPr>
        <p:spPr>
          <a:xfrm rot="5400000">
            <a:off x="2909126" y="1753331"/>
            <a:ext cx="686435" cy="18300"/>
          </a:xfrm>
          <a:prstGeom prst="roundRect">
            <a:avLst>
              <a:gd name="adj" fmla="val 50000"/>
            </a:avLst>
          </a:prstGeom>
          <a:gradFill>
            <a:gsLst>
              <a:gs pos="0">
                <a:srgbClr val="388BFD"/>
              </a:gs>
              <a:gs pos="50000">
                <a:srgbClr val="797EF9"/>
              </a:gs>
              <a:gs pos="100000">
                <a:srgbClr val="A371F7"/>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784" name="Google Shape;784;p83"/>
          <p:cNvSpPr/>
          <p:nvPr/>
        </p:nvSpPr>
        <p:spPr>
          <a:xfrm rot="5400000">
            <a:off x="5748533" y="1753331"/>
            <a:ext cx="686435"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785" name="Google Shape;785;p83"/>
          <p:cNvSpPr txBox="1">
            <a:spLocks noGrp="1"/>
          </p:cNvSpPr>
          <p:nvPr>
            <p:ph type="subTitle" idx="4"/>
          </p:nvPr>
        </p:nvSpPr>
        <p:spPr>
          <a:xfrm>
            <a:off x="579627" y="1303080"/>
            <a:ext cx="2277848" cy="697749"/>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b="1">
                <a:solidFill>
                  <a:schemeClr val="dk1"/>
                </a:solidFill>
              </a:defRPr>
            </a:lvl2pPr>
            <a:lvl3pPr lvl="2" algn="l">
              <a:lnSpc>
                <a:spcPct val="90000"/>
              </a:lnSpc>
              <a:spcBef>
                <a:spcPts val="0"/>
              </a:spcBef>
              <a:spcAft>
                <a:spcPts val="0"/>
              </a:spcAft>
              <a:buClr>
                <a:schemeClr val="dk1"/>
              </a:buClr>
              <a:buSzPts val="1600"/>
              <a:buFont typeface="Arial"/>
              <a:buNone/>
              <a:defRPr sz="1600" b="1">
                <a:solidFill>
                  <a:schemeClr val="dk1"/>
                </a:solidFill>
              </a:defRPr>
            </a:lvl3pPr>
            <a:lvl4pPr lvl="3" algn="l">
              <a:lnSpc>
                <a:spcPct val="90000"/>
              </a:lnSpc>
              <a:spcBef>
                <a:spcPts val="0"/>
              </a:spcBef>
              <a:spcAft>
                <a:spcPts val="0"/>
              </a:spcAft>
              <a:buClr>
                <a:schemeClr val="dk1"/>
              </a:buClr>
              <a:buSzPts val="1600"/>
              <a:buFont typeface="Arial"/>
              <a:buNone/>
              <a:defRPr sz="1600" b="1">
                <a:solidFill>
                  <a:schemeClr val="dk1"/>
                </a:solidFill>
              </a:defRPr>
            </a:lvl4pPr>
            <a:lvl5pPr lvl="4" algn="l">
              <a:lnSpc>
                <a:spcPct val="90000"/>
              </a:lnSpc>
              <a:spcBef>
                <a:spcPts val="0"/>
              </a:spcBef>
              <a:spcAft>
                <a:spcPts val="0"/>
              </a:spcAft>
              <a:buClr>
                <a:schemeClr val="dk1"/>
              </a:buClr>
              <a:buSzPts val="1600"/>
              <a:buFont typeface="Arial"/>
              <a:buNone/>
              <a:defRPr sz="1600" b="1">
                <a:solidFill>
                  <a:schemeClr val="dk1"/>
                </a:solidFill>
              </a:defRPr>
            </a:lvl5pPr>
            <a:lvl6pPr lvl="5" algn="l">
              <a:lnSpc>
                <a:spcPct val="90000"/>
              </a:lnSpc>
              <a:spcBef>
                <a:spcPts val="0"/>
              </a:spcBef>
              <a:spcAft>
                <a:spcPts val="0"/>
              </a:spcAft>
              <a:buClr>
                <a:schemeClr val="dk1"/>
              </a:buClr>
              <a:buSzPts val="1600"/>
              <a:buNone/>
              <a:defRPr sz="1600" b="1">
                <a:solidFill>
                  <a:schemeClr val="dk1"/>
                </a:solidFill>
              </a:defRPr>
            </a:lvl6pPr>
            <a:lvl7pPr lvl="6" algn="l">
              <a:lnSpc>
                <a:spcPct val="90000"/>
              </a:lnSpc>
              <a:spcBef>
                <a:spcPts val="0"/>
              </a:spcBef>
              <a:spcAft>
                <a:spcPts val="0"/>
              </a:spcAft>
              <a:buClr>
                <a:schemeClr val="dk1"/>
              </a:buClr>
              <a:buSzPts val="1600"/>
              <a:buNone/>
              <a:defRPr sz="1600" b="1">
                <a:solidFill>
                  <a:schemeClr val="dk1"/>
                </a:solidFill>
              </a:defRPr>
            </a:lvl7pPr>
            <a:lvl8pPr lvl="7" algn="l">
              <a:lnSpc>
                <a:spcPct val="90000"/>
              </a:lnSpc>
              <a:spcBef>
                <a:spcPts val="0"/>
              </a:spcBef>
              <a:spcAft>
                <a:spcPts val="0"/>
              </a:spcAft>
              <a:buClr>
                <a:schemeClr val="dk1"/>
              </a:buClr>
              <a:buSzPts val="1600"/>
              <a:buNone/>
              <a:defRPr sz="1600" b="1">
                <a:solidFill>
                  <a:schemeClr val="dk1"/>
                </a:solidFill>
              </a:defRPr>
            </a:lvl8pPr>
            <a:lvl9pPr lvl="8" algn="l">
              <a:lnSpc>
                <a:spcPct val="90000"/>
              </a:lnSpc>
              <a:spcBef>
                <a:spcPts val="0"/>
              </a:spcBef>
              <a:spcAft>
                <a:spcPts val="0"/>
              </a:spcAft>
              <a:buClr>
                <a:schemeClr val="dk1"/>
              </a:buClr>
              <a:buSzPts val="1600"/>
              <a:buNone/>
              <a:defRPr sz="1600" b="1">
                <a:solidFill>
                  <a:schemeClr val="dk1"/>
                </a:solidFill>
              </a:defRPr>
            </a:lvl9pPr>
          </a:lstStyle>
          <a:p>
            <a:endParaRPr/>
          </a:p>
        </p:txBody>
      </p:sp>
      <p:sp>
        <p:nvSpPr>
          <p:cNvPr id="786" name="Google Shape;786;p83"/>
          <p:cNvSpPr txBox="1">
            <a:spLocks noGrp="1"/>
          </p:cNvSpPr>
          <p:nvPr>
            <p:ph type="subTitle" idx="5"/>
          </p:nvPr>
        </p:nvSpPr>
        <p:spPr>
          <a:xfrm>
            <a:off x="3443265" y="1303080"/>
            <a:ext cx="2277848" cy="697749"/>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b="1">
                <a:solidFill>
                  <a:schemeClr val="dk1"/>
                </a:solidFill>
              </a:defRPr>
            </a:lvl2pPr>
            <a:lvl3pPr lvl="2" algn="l">
              <a:lnSpc>
                <a:spcPct val="90000"/>
              </a:lnSpc>
              <a:spcBef>
                <a:spcPts val="0"/>
              </a:spcBef>
              <a:spcAft>
                <a:spcPts val="0"/>
              </a:spcAft>
              <a:buClr>
                <a:schemeClr val="dk1"/>
              </a:buClr>
              <a:buSzPts val="1600"/>
              <a:buFont typeface="Arial"/>
              <a:buNone/>
              <a:defRPr sz="1600" b="1">
                <a:solidFill>
                  <a:schemeClr val="dk1"/>
                </a:solidFill>
              </a:defRPr>
            </a:lvl3pPr>
            <a:lvl4pPr lvl="3" algn="l">
              <a:lnSpc>
                <a:spcPct val="90000"/>
              </a:lnSpc>
              <a:spcBef>
                <a:spcPts val="0"/>
              </a:spcBef>
              <a:spcAft>
                <a:spcPts val="0"/>
              </a:spcAft>
              <a:buClr>
                <a:schemeClr val="dk1"/>
              </a:buClr>
              <a:buSzPts val="1600"/>
              <a:buFont typeface="Arial"/>
              <a:buNone/>
              <a:defRPr sz="1600" b="1">
                <a:solidFill>
                  <a:schemeClr val="dk1"/>
                </a:solidFill>
              </a:defRPr>
            </a:lvl4pPr>
            <a:lvl5pPr lvl="4" algn="l">
              <a:lnSpc>
                <a:spcPct val="90000"/>
              </a:lnSpc>
              <a:spcBef>
                <a:spcPts val="0"/>
              </a:spcBef>
              <a:spcAft>
                <a:spcPts val="0"/>
              </a:spcAft>
              <a:buClr>
                <a:schemeClr val="dk1"/>
              </a:buClr>
              <a:buSzPts val="1600"/>
              <a:buFont typeface="Arial"/>
              <a:buNone/>
              <a:defRPr sz="1600" b="1">
                <a:solidFill>
                  <a:schemeClr val="dk1"/>
                </a:solidFill>
              </a:defRPr>
            </a:lvl5pPr>
            <a:lvl6pPr lvl="5" algn="l">
              <a:lnSpc>
                <a:spcPct val="90000"/>
              </a:lnSpc>
              <a:spcBef>
                <a:spcPts val="0"/>
              </a:spcBef>
              <a:spcAft>
                <a:spcPts val="0"/>
              </a:spcAft>
              <a:buClr>
                <a:schemeClr val="dk1"/>
              </a:buClr>
              <a:buSzPts val="1600"/>
              <a:buNone/>
              <a:defRPr sz="1600" b="1">
                <a:solidFill>
                  <a:schemeClr val="dk1"/>
                </a:solidFill>
              </a:defRPr>
            </a:lvl6pPr>
            <a:lvl7pPr lvl="6" algn="l">
              <a:lnSpc>
                <a:spcPct val="90000"/>
              </a:lnSpc>
              <a:spcBef>
                <a:spcPts val="0"/>
              </a:spcBef>
              <a:spcAft>
                <a:spcPts val="0"/>
              </a:spcAft>
              <a:buClr>
                <a:schemeClr val="dk1"/>
              </a:buClr>
              <a:buSzPts val="1600"/>
              <a:buNone/>
              <a:defRPr sz="1600" b="1">
                <a:solidFill>
                  <a:schemeClr val="dk1"/>
                </a:solidFill>
              </a:defRPr>
            </a:lvl7pPr>
            <a:lvl8pPr lvl="7" algn="l">
              <a:lnSpc>
                <a:spcPct val="90000"/>
              </a:lnSpc>
              <a:spcBef>
                <a:spcPts val="0"/>
              </a:spcBef>
              <a:spcAft>
                <a:spcPts val="0"/>
              </a:spcAft>
              <a:buClr>
                <a:schemeClr val="dk1"/>
              </a:buClr>
              <a:buSzPts val="1600"/>
              <a:buNone/>
              <a:defRPr sz="1600" b="1">
                <a:solidFill>
                  <a:schemeClr val="dk1"/>
                </a:solidFill>
              </a:defRPr>
            </a:lvl8pPr>
            <a:lvl9pPr lvl="8" algn="l">
              <a:lnSpc>
                <a:spcPct val="90000"/>
              </a:lnSpc>
              <a:spcBef>
                <a:spcPts val="0"/>
              </a:spcBef>
              <a:spcAft>
                <a:spcPts val="0"/>
              </a:spcAft>
              <a:buClr>
                <a:schemeClr val="dk1"/>
              </a:buClr>
              <a:buSzPts val="1600"/>
              <a:buNone/>
              <a:defRPr sz="1600" b="1">
                <a:solidFill>
                  <a:schemeClr val="dk1"/>
                </a:solidFill>
              </a:defRPr>
            </a:lvl9pPr>
          </a:lstStyle>
          <a:p>
            <a:endParaRPr/>
          </a:p>
        </p:txBody>
      </p:sp>
      <p:cxnSp>
        <p:nvCxnSpPr>
          <p:cNvPr id="787" name="Google Shape;787;p83"/>
          <p:cNvCxnSpPr/>
          <p:nvPr/>
        </p:nvCxnSpPr>
        <p:spPr>
          <a:xfrm>
            <a:off x="6324927" y="2776922"/>
            <a:ext cx="2095200" cy="0"/>
          </a:xfrm>
          <a:prstGeom prst="straightConnector1">
            <a:avLst/>
          </a:prstGeom>
          <a:noFill/>
          <a:ln w="9525" cap="rnd" cmpd="sng">
            <a:solidFill>
              <a:schemeClr val="lt2"/>
            </a:solidFill>
            <a:prstDash val="solid"/>
            <a:round/>
            <a:headEnd type="none" w="sm" len="sm"/>
            <a:tailEnd type="none" w="sm" len="sm"/>
          </a:ln>
        </p:spPr>
      </p:cxnSp>
      <p:cxnSp>
        <p:nvCxnSpPr>
          <p:cNvPr id="788" name="Google Shape;788;p83"/>
          <p:cNvCxnSpPr/>
          <p:nvPr/>
        </p:nvCxnSpPr>
        <p:spPr>
          <a:xfrm>
            <a:off x="6324929" y="3544580"/>
            <a:ext cx="2095200" cy="0"/>
          </a:xfrm>
          <a:prstGeom prst="straightConnector1">
            <a:avLst/>
          </a:prstGeom>
          <a:noFill/>
          <a:ln w="9525" cap="rnd" cmpd="sng">
            <a:solidFill>
              <a:schemeClr val="lt2"/>
            </a:solidFill>
            <a:prstDash val="solid"/>
            <a:round/>
            <a:headEnd type="none" w="sm" len="sm"/>
            <a:tailEnd type="none" w="sm" len="sm"/>
          </a:ln>
        </p:spPr>
      </p:cxnSp>
      <p:sp>
        <p:nvSpPr>
          <p:cNvPr id="789" name="Google Shape;789;p83"/>
          <p:cNvSpPr txBox="1">
            <a:spLocks noGrp="1"/>
          </p:cNvSpPr>
          <p:nvPr>
            <p:ph type="subTitle" idx="6"/>
          </p:nvPr>
        </p:nvSpPr>
        <p:spPr>
          <a:xfrm>
            <a:off x="6248227" y="1303080"/>
            <a:ext cx="2277848" cy="697749"/>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b="1">
                <a:solidFill>
                  <a:schemeClr val="dk1"/>
                </a:solidFill>
              </a:defRPr>
            </a:lvl2pPr>
            <a:lvl3pPr lvl="2" algn="l">
              <a:lnSpc>
                <a:spcPct val="90000"/>
              </a:lnSpc>
              <a:spcBef>
                <a:spcPts val="0"/>
              </a:spcBef>
              <a:spcAft>
                <a:spcPts val="0"/>
              </a:spcAft>
              <a:buClr>
                <a:schemeClr val="dk1"/>
              </a:buClr>
              <a:buSzPts val="1600"/>
              <a:buFont typeface="Arial"/>
              <a:buNone/>
              <a:defRPr sz="1600" b="1">
                <a:solidFill>
                  <a:schemeClr val="dk1"/>
                </a:solidFill>
              </a:defRPr>
            </a:lvl3pPr>
            <a:lvl4pPr lvl="3" algn="l">
              <a:lnSpc>
                <a:spcPct val="90000"/>
              </a:lnSpc>
              <a:spcBef>
                <a:spcPts val="0"/>
              </a:spcBef>
              <a:spcAft>
                <a:spcPts val="0"/>
              </a:spcAft>
              <a:buClr>
                <a:schemeClr val="dk1"/>
              </a:buClr>
              <a:buSzPts val="1600"/>
              <a:buFont typeface="Arial"/>
              <a:buNone/>
              <a:defRPr sz="1600" b="1">
                <a:solidFill>
                  <a:schemeClr val="dk1"/>
                </a:solidFill>
              </a:defRPr>
            </a:lvl4pPr>
            <a:lvl5pPr lvl="4" algn="l">
              <a:lnSpc>
                <a:spcPct val="90000"/>
              </a:lnSpc>
              <a:spcBef>
                <a:spcPts val="0"/>
              </a:spcBef>
              <a:spcAft>
                <a:spcPts val="0"/>
              </a:spcAft>
              <a:buClr>
                <a:schemeClr val="dk1"/>
              </a:buClr>
              <a:buSzPts val="1600"/>
              <a:buFont typeface="Arial"/>
              <a:buNone/>
              <a:defRPr sz="1600" b="1">
                <a:solidFill>
                  <a:schemeClr val="dk1"/>
                </a:solidFill>
              </a:defRPr>
            </a:lvl5pPr>
            <a:lvl6pPr lvl="5" algn="l">
              <a:lnSpc>
                <a:spcPct val="90000"/>
              </a:lnSpc>
              <a:spcBef>
                <a:spcPts val="0"/>
              </a:spcBef>
              <a:spcAft>
                <a:spcPts val="0"/>
              </a:spcAft>
              <a:buClr>
                <a:schemeClr val="dk1"/>
              </a:buClr>
              <a:buSzPts val="1600"/>
              <a:buNone/>
              <a:defRPr sz="1600" b="1">
                <a:solidFill>
                  <a:schemeClr val="dk1"/>
                </a:solidFill>
              </a:defRPr>
            </a:lvl6pPr>
            <a:lvl7pPr lvl="6" algn="l">
              <a:lnSpc>
                <a:spcPct val="90000"/>
              </a:lnSpc>
              <a:spcBef>
                <a:spcPts val="0"/>
              </a:spcBef>
              <a:spcAft>
                <a:spcPts val="0"/>
              </a:spcAft>
              <a:buClr>
                <a:schemeClr val="dk1"/>
              </a:buClr>
              <a:buSzPts val="1600"/>
              <a:buNone/>
              <a:defRPr sz="1600" b="1">
                <a:solidFill>
                  <a:schemeClr val="dk1"/>
                </a:solidFill>
              </a:defRPr>
            </a:lvl7pPr>
            <a:lvl8pPr lvl="7" algn="l">
              <a:lnSpc>
                <a:spcPct val="90000"/>
              </a:lnSpc>
              <a:spcBef>
                <a:spcPts val="0"/>
              </a:spcBef>
              <a:spcAft>
                <a:spcPts val="0"/>
              </a:spcAft>
              <a:buClr>
                <a:schemeClr val="dk1"/>
              </a:buClr>
              <a:buSzPts val="1600"/>
              <a:buNone/>
              <a:defRPr sz="1600" b="1">
                <a:solidFill>
                  <a:schemeClr val="dk1"/>
                </a:solidFill>
              </a:defRPr>
            </a:lvl8pPr>
            <a:lvl9pPr lvl="8" algn="l">
              <a:lnSpc>
                <a:spcPct val="90000"/>
              </a:lnSpc>
              <a:spcBef>
                <a:spcPts val="0"/>
              </a:spcBef>
              <a:spcAft>
                <a:spcPts val="0"/>
              </a:spcAft>
              <a:buClr>
                <a:schemeClr val="dk1"/>
              </a:buClr>
              <a:buSzPts val="1600"/>
              <a:buNone/>
              <a:defRPr sz="1600" b="1">
                <a:solidFill>
                  <a:schemeClr val="dk1"/>
                </a:solidFill>
              </a:defRPr>
            </a:lvl9pPr>
          </a:lstStyle>
          <a:p>
            <a:endParaRPr/>
          </a:p>
        </p:txBody>
      </p:sp>
      <p:sp>
        <p:nvSpPr>
          <p:cNvPr id="790" name="Google Shape;790;p83"/>
          <p:cNvSpPr txBox="1">
            <a:spLocks noGrp="1"/>
          </p:cNvSpPr>
          <p:nvPr>
            <p:ph type="subTitle" idx="7"/>
          </p:nvPr>
        </p:nvSpPr>
        <p:spPr>
          <a:xfrm>
            <a:off x="6260950" y="2024726"/>
            <a:ext cx="2257200" cy="752196"/>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91" name="Google Shape;791;p83"/>
          <p:cNvSpPr txBox="1">
            <a:spLocks noGrp="1"/>
          </p:cNvSpPr>
          <p:nvPr>
            <p:ph type="subTitle" idx="8"/>
          </p:nvPr>
        </p:nvSpPr>
        <p:spPr>
          <a:xfrm>
            <a:off x="6260950" y="2799193"/>
            <a:ext cx="2257200" cy="752196"/>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cxnSp>
        <p:nvCxnSpPr>
          <p:cNvPr id="792" name="Google Shape;792;p83"/>
          <p:cNvCxnSpPr/>
          <p:nvPr/>
        </p:nvCxnSpPr>
        <p:spPr>
          <a:xfrm>
            <a:off x="3511827" y="2775296"/>
            <a:ext cx="2095200" cy="0"/>
          </a:xfrm>
          <a:prstGeom prst="straightConnector1">
            <a:avLst/>
          </a:prstGeom>
          <a:noFill/>
          <a:ln w="9525" cap="rnd" cmpd="sng">
            <a:solidFill>
              <a:schemeClr val="lt2"/>
            </a:solidFill>
            <a:prstDash val="solid"/>
            <a:round/>
            <a:headEnd type="none" w="sm" len="sm"/>
            <a:tailEnd type="none" w="sm" len="sm"/>
          </a:ln>
        </p:spPr>
      </p:cxnSp>
      <p:cxnSp>
        <p:nvCxnSpPr>
          <p:cNvPr id="793" name="Google Shape;793;p83"/>
          <p:cNvCxnSpPr/>
          <p:nvPr/>
        </p:nvCxnSpPr>
        <p:spPr>
          <a:xfrm>
            <a:off x="3511829" y="3542954"/>
            <a:ext cx="2095200" cy="0"/>
          </a:xfrm>
          <a:prstGeom prst="straightConnector1">
            <a:avLst/>
          </a:prstGeom>
          <a:noFill/>
          <a:ln w="9525" cap="rnd" cmpd="sng">
            <a:solidFill>
              <a:schemeClr val="lt2"/>
            </a:solidFill>
            <a:prstDash val="solid"/>
            <a:round/>
            <a:headEnd type="none" w="sm" len="sm"/>
            <a:tailEnd type="none" w="sm" len="sm"/>
          </a:ln>
        </p:spPr>
      </p:cxnSp>
      <p:sp>
        <p:nvSpPr>
          <p:cNvPr id="794" name="Google Shape;794;p83"/>
          <p:cNvSpPr txBox="1">
            <a:spLocks noGrp="1"/>
          </p:cNvSpPr>
          <p:nvPr>
            <p:ph type="subTitle" idx="9"/>
          </p:nvPr>
        </p:nvSpPr>
        <p:spPr>
          <a:xfrm>
            <a:off x="3447850" y="2023100"/>
            <a:ext cx="2257200" cy="752196"/>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95" name="Google Shape;795;p83"/>
          <p:cNvSpPr txBox="1">
            <a:spLocks noGrp="1"/>
          </p:cNvSpPr>
          <p:nvPr>
            <p:ph type="subTitle" idx="13"/>
          </p:nvPr>
        </p:nvSpPr>
        <p:spPr>
          <a:xfrm>
            <a:off x="3447850" y="2797566"/>
            <a:ext cx="2257200" cy="752196"/>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cxnSp>
        <p:nvCxnSpPr>
          <p:cNvPr id="796" name="Google Shape;796;p83"/>
          <p:cNvCxnSpPr/>
          <p:nvPr/>
        </p:nvCxnSpPr>
        <p:spPr>
          <a:xfrm>
            <a:off x="658952" y="2775296"/>
            <a:ext cx="2095200" cy="0"/>
          </a:xfrm>
          <a:prstGeom prst="straightConnector1">
            <a:avLst/>
          </a:prstGeom>
          <a:noFill/>
          <a:ln w="9525" cap="rnd" cmpd="sng">
            <a:solidFill>
              <a:schemeClr val="lt2"/>
            </a:solidFill>
            <a:prstDash val="solid"/>
            <a:round/>
            <a:headEnd type="none" w="sm" len="sm"/>
            <a:tailEnd type="none" w="sm" len="sm"/>
          </a:ln>
        </p:spPr>
      </p:cxnSp>
      <p:cxnSp>
        <p:nvCxnSpPr>
          <p:cNvPr id="797" name="Google Shape;797;p83"/>
          <p:cNvCxnSpPr/>
          <p:nvPr/>
        </p:nvCxnSpPr>
        <p:spPr>
          <a:xfrm>
            <a:off x="658954" y="3542954"/>
            <a:ext cx="2095200" cy="0"/>
          </a:xfrm>
          <a:prstGeom prst="straightConnector1">
            <a:avLst/>
          </a:prstGeom>
          <a:noFill/>
          <a:ln w="9525" cap="rnd" cmpd="sng">
            <a:solidFill>
              <a:schemeClr val="lt2"/>
            </a:solidFill>
            <a:prstDash val="solid"/>
            <a:round/>
            <a:headEnd type="none" w="sm" len="sm"/>
            <a:tailEnd type="none" w="sm" len="sm"/>
          </a:ln>
        </p:spPr>
      </p:cxnSp>
      <p:sp>
        <p:nvSpPr>
          <p:cNvPr id="798" name="Google Shape;798;p83"/>
          <p:cNvSpPr txBox="1">
            <a:spLocks noGrp="1"/>
          </p:cNvSpPr>
          <p:nvPr>
            <p:ph type="subTitle" idx="14"/>
          </p:nvPr>
        </p:nvSpPr>
        <p:spPr>
          <a:xfrm>
            <a:off x="594975" y="2023100"/>
            <a:ext cx="2257200" cy="752196"/>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99" name="Google Shape;799;p83"/>
          <p:cNvSpPr txBox="1">
            <a:spLocks noGrp="1"/>
          </p:cNvSpPr>
          <p:nvPr>
            <p:ph type="subTitle" idx="15"/>
          </p:nvPr>
        </p:nvSpPr>
        <p:spPr>
          <a:xfrm>
            <a:off x="594975" y="2797566"/>
            <a:ext cx="2257200" cy="752196"/>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800" name="Google Shape;800;p83"/>
          <p:cNvSpPr txBox="1">
            <a:spLocks noGrp="1"/>
          </p:cNvSpPr>
          <p:nvPr>
            <p:ph type="title"/>
          </p:nvPr>
        </p:nvSpPr>
        <p:spPr>
          <a:xfrm>
            <a:off x="456425" y="0"/>
            <a:ext cx="8249400" cy="1124991"/>
          </a:xfrm>
          <a:prstGeom prst="rect">
            <a:avLst/>
          </a:prstGeom>
          <a:noFill/>
          <a:ln>
            <a:noFill/>
          </a:ln>
        </p:spPr>
        <p:txBody>
          <a:bodyPr spcFirstLastPara="1" wrap="square" lIns="34275" tIns="17150" rIns="34275" bIns="17150" anchor="ctr" anchorCtr="0">
            <a:noAutofit/>
          </a:bodyPr>
          <a:lstStyle>
            <a:lvl1pPr marR="0" lvl="0" algn="ctr">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79. Four part gradient cycle">
  <p:cSld name="79. Four part gradient cycle">
    <p:spTree>
      <p:nvGrpSpPr>
        <p:cNvPr id="1" name="Shape 801"/>
        <p:cNvGrpSpPr/>
        <p:nvPr/>
      </p:nvGrpSpPr>
      <p:grpSpPr>
        <a:xfrm>
          <a:off x="0" y="0"/>
          <a:ext cx="0" cy="0"/>
          <a:chOff x="0" y="0"/>
          <a:chExt cx="0" cy="0"/>
        </a:xfrm>
      </p:grpSpPr>
      <p:grpSp>
        <p:nvGrpSpPr>
          <p:cNvPr id="802" name="Google Shape;802;p84"/>
          <p:cNvGrpSpPr/>
          <p:nvPr/>
        </p:nvGrpSpPr>
        <p:grpSpPr>
          <a:xfrm rot="-5400000" flipH="1">
            <a:off x="5969633" y="1922349"/>
            <a:ext cx="120126" cy="1042512"/>
            <a:chOff x="8582701" y="8238489"/>
            <a:chExt cx="320040" cy="2780031"/>
          </a:xfrm>
        </p:grpSpPr>
        <p:cxnSp>
          <p:nvCxnSpPr>
            <p:cNvPr id="803" name="Google Shape;803;p84"/>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04" name="Google Shape;804;p84"/>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05" name="Google Shape;805;p84"/>
          <p:cNvGrpSpPr/>
          <p:nvPr/>
        </p:nvGrpSpPr>
        <p:grpSpPr>
          <a:xfrm rot="5400000">
            <a:off x="3043236" y="1909869"/>
            <a:ext cx="120126" cy="1042512"/>
            <a:chOff x="8582701" y="8238489"/>
            <a:chExt cx="320040" cy="2780031"/>
          </a:xfrm>
        </p:grpSpPr>
        <p:cxnSp>
          <p:nvCxnSpPr>
            <p:cNvPr id="806" name="Google Shape;806;p84"/>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07" name="Google Shape;807;p84"/>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08" name="Google Shape;808;p84"/>
          <p:cNvGrpSpPr/>
          <p:nvPr/>
        </p:nvGrpSpPr>
        <p:grpSpPr>
          <a:xfrm>
            <a:off x="4520749" y="3281941"/>
            <a:ext cx="120015" cy="1043477"/>
            <a:chOff x="8582701" y="8238489"/>
            <a:chExt cx="320040" cy="2780031"/>
          </a:xfrm>
        </p:grpSpPr>
        <p:cxnSp>
          <p:nvCxnSpPr>
            <p:cNvPr id="809" name="Google Shape;809;p84"/>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10" name="Google Shape;810;p84"/>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11" name="Google Shape;811;p84"/>
          <p:cNvGrpSpPr/>
          <p:nvPr/>
        </p:nvGrpSpPr>
        <p:grpSpPr>
          <a:xfrm rot="10800000" flipH="1">
            <a:off x="4520749" y="414814"/>
            <a:ext cx="120015" cy="1043477"/>
            <a:chOff x="8582701" y="8238489"/>
            <a:chExt cx="320040" cy="2780031"/>
          </a:xfrm>
        </p:grpSpPr>
        <p:cxnSp>
          <p:nvCxnSpPr>
            <p:cNvPr id="812" name="Google Shape;812;p84"/>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13" name="Google Shape;813;p84"/>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14" name="Google Shape;814;p84"/>
          <p:cNvGrpSpPr/>
          <p:nvPr/>
        </p:nvGrpSpPr>
        <p:grpSpPr>
          <a:xfrm flipH="1">
            <a:off x="3226689" y="1058254"/>
            <a:ext cx="2689988" cy="2745740"/>
            <a:chOff x="2466726" y="-956149"/>
            <a:chExt cx="10032273" cy="10058401"/>
          </a:xfrm>
        </p:grpSpPr>
        <p:sp>
          <p:nvSpPr>
            <p:cNvPr id="815" name="Google Shape;815;p84"/>
            <p:cNvSpPr/>
            <p:nvPr/>
          </p:nvSpPr>
          <p:spPr>
            <a:xfrm>
              <a:off x="6050072" y="-956149"/>
              <a:ext cx="6447769" cy="498348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gradFill>
              <a:gsLst>
                <a:gs pos="0">
                  <a:srgbClr val="A371F7"/>
                </a:gs>
                <a:gs pos="100000">
                  <a:srgbClr val="6E40C9"/>
                </a:gs>
              </a:gsLst>
              <a:lin ang="27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sp>
          <p:nvSpPr>
            <p:cNvPr id="816" name="Google Shape;816;p84"/>
            <p:cNvSpPr/>
            <p:nvPr/>
          </p:nvSpPr>
          <p:spPr>
            <a:xfrm>
              <a:off x="2466726" y="-954993"/>
              <a:ext cx="4983482" cy="64477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gradFill>
              <a:gsLst>
                <a:gs pos="0">
                  <a:srgbClr val="A371F7"/>
                </a:gs>
                <a:gs pos="100000">
                  <a:srgbClr val="388BFD"/>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sp>
          <p:nvSpPr>
            <p:cNvPr id="817" name="Google Shape;817;p84"/>
            <p:cNvSpPr/>
            <p:nvPr/>
          </p:nvSpPr>
          <p:spPr>
            <a:xfrm>
              <a:off x="2467884" y="4118771"/>
              <a:ext cx="6447771" cy="4983481"/>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gradFill>
              <a:gsLst>
                <a:gs pos="0">
                  <a:srgbClr val="388BFD"/>
                </a:gs>
                <a:gs pos="82000">
                  <a:srgbClr val="1158C7"/>
                </a:gs>
                <a:gs pos="100000">
                  <a:srgbClr val="1158C7"/>
                </a:gs>
              </a:gsLst>
              <a:lin ang="39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sp>
          <p:nvSpPr>
            <p:cNvPr id="818" name="Google Shape;818;p84"/>
            <p:cNvSpPr/>
            <p:nvPr/>
          </p:nvSpPr>
          <p:spPr>
            <a:xfrm>
              <a:off x="7515520" y="2653324"/>
              <a:ext cx="4983479" cy="6447772"/>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gradFill>
              <a:gsLst>
                <a:gs pos="0">
                  <a:srgbClr val="6E40C9"/>
                </a:gs>
                <a:gs pos="16000">
                  <a:srgbClr val="6E40C9"/>
                </a:gs>
                <a:gs pos="100000">
                  <a:srgbClr val="1158C7"/>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grpSp>
      <p:sp>
        <p:nvSpPr>
          <p:cNvPr id="819" name="Google Shape;819;p84"/>
          <p:cNvSpPr txBox="1">
            <a:spLocks noGrp="1"/>
          </p:cNvSpPr>
          <p:nvPr>
            <p:ph type="subTitle" idx="1"/>
          </p:nvPr>
        </p:nvSpPr>
        <p:spPr>
          <a:xfrm>
            <a:off x="429768" y="2379641"/>
            <a:ext cx="2057400" cy="247129"/>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1600">
                <a:solidFill>
                  <a:schemeClr val="dk1"/>
                </a:solidFill>
              </a:defRPr>
            </a:lvl2pPr>
            <a:lvl3pPr lvl="2" algn="r">
              <a:lnSpc>
                <a:spcPct val="90000"/>
              </a:lnSpc>
              <a:spcBef>
                <a:spcPts val="0"/>
              </a:spcBef>
              <a:spcAft>
                <a:spcPts val="0"/>
              </a:spcAft>
              <a:buClr>
                <a:schemeClr val="dk1"/>
              </a:buClr>
              <a:buSzPts val="1600"/>
              <a:buFont typeface="Arial"/>
              <a:buNone/>
              <a:defRPr sz="1600">
                <a:solidFill>
                  <a:schemeClr val="dk1"/>
                </a:solidFill>
              </a:defRPr>
            </a:lvl3pPr>
            <a:lvl4pPr lvl="3" algn="r">
              <a:lnSpc>
                <a:spcPct val="90000"/>
              </a:lnSpc>
              <a:spcBef>
                <a:spcPts val="0"/>
              </a:spcBef>
              <a:spcAft>
                <a:spcPts val="0"/>
              </a:spcAft>
              <a:buClr>
                <a:schemeClr val="dk1"/>
              </a:buClr>
              <a:buSzPts val="1600"/>
              <a:buFont typeface="Arial"/>
              <a:buNone/>
              <a:defRPr sz="1600">
                <a:solidFill>
                  <a:schemeClr val="dk1"/>
                </a:solidFill>
              </a:defRPr>
            </a:lvl4pPr>
            <a:lvl5pPr lvl="4" algn="r">
              <a:lnSpc>
                <a:spcPct val="90000"/>
              </a:lnSpc>
              <a:spcBef>
                <a:spcPts val="0"/>
              </a:spcBef>
              <a:spcAft>
                <a:spcPts val="0"/>
              </a:spcAft>
              <a:buClr>
                <a:schemeClr val="dk1"/>
              </a:buClr>
              <a:buSzPts val="1600"/>
              <a:buFont typeface="Arial"/>
              <a:buNone/>
              <a:defRPr sz="1600">
                <a:solidFill>
                  <a:schemeClr val="dk1"/>
                </a:solidFill>
              </a:defRPr>
            </a:lvl5pPr>
            <a:lvl6pPr lvl="5" algn="r">
              <a:lnSpc>
                <a:spcPct val="90000"/>
              </a:lnSpc>
              <a:spcBef>
                <a:spcPts val="0"/>
              </a:spcBef>
              <a:spcAft>
                <a:spcPts val="0"/>
              </a:spcAft>
              <a:buClr>
                <a:schemeClr val="dk1"/>
              </a:buClr>
              <a:buSzPts val="1600"/>
              <a:buNone/>
              <a:defRPr sz="1600">
                <a:solidFill>
                  <a:schemeClr val="dk1"/>
                </a:solidFill>
              </a:defRPr>
            </a:lvl6pPr>
            <a:lvl7pPr lvl="6" algn="r">
              <a:lnSpc>
                <a:spcPct val="90000"/>
              </a:lnSpc>
              <a:spcBef>
                <a:spcPts val="0"/>
              </a:spcBef>
              <a:spcAft>
                <a:spcPts val="0"/>
              </a:spcAft>
              <a:buClr>
                <a:schemeClr val="dk1"/>
              </a:buClr>
              <a:buSzPts val="1600"/>
              <a:buNone/>
              <a:defRPr sz="1600">
                <a:solidFill>
                  <a:schemeClr val="dk1"/>
                </a:solidFill>
              </a:defRPr>
            </a:lvl7pPr>
            <a:lvl8pPr lvl="7" algn="r">
              <a:lnSpc>
                <a:spcPct val="90000"/>
              </a:lnSpc>
              <a:spcBef>
                <a:spcPts val="0"/>
              </a:spcBef>
              <a:spcAft>
                <a:spcPts val="0"/>
              </a:spcAft>
              <a:buClr>
                <a:schemeClr val="dk1"/>
              </a:buClr>
              <a:buSzPts val="1600"/>
              <a:buNone/>
              <a:defRPr sz="1600">
                <a:solidFill>
                  <a:schemeClr val="dk1"/>
                </a:solidFill>
              </a:defRPr>
            </a:lvl8pPr>
            <a:lvl9pPr lvl="8" algn="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820" name="Google Shape;820;p84"/>
          <p:cNvSpPr txBox="1">
            <a:spLocks noGrp="1"/>
          </p:cNvSpPr>
          <p:nvPr>
            <p:ph type="subTitle" idx="2"/>
          </p:nvPr>
        </p:nvSpPr>
        <p:spPr>
          <a:xfrm>
            <a:off x="429768" y="2443709"/>
            <a:ext cx="2057400" cy="448615"/>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200">
                <a:solidFill>
                  <a:schemeClr val="dk2"/>
                </a:solidFill>
              </a:defRPr>
            </a:lvl2pPr>
            <a:lvl3pPr lvl="2" algn="r">
              <a:lnSpc>
                <a:spcPct val="90000"/>
              </a:lnSpc>
              <a:spcBef>
                <a:spcPts val="0"/>
              </a:spcBef>
              <a:spcAft>
                <a:spcPts val="0"/>
              </a:spcAft>
              <a:buClr>
                <a:schemeClr val="dk2"/>
              </a:buClr>
              <a:buSzPts val="1200"/>
              <a:buFont typeface="Arial"/>
              <a:buNone/>
              <a:defRPr sz="1200">
                <a:solidFill>
                  <a:schemeClr val="dk2"/>
                </a:solidFill>
              </a:defRPr>
            </a:lvl3pPr>
            <a:lvl4pPr lvl="3" algn="r">
              <a:lnSpc>
                <a:spcPct val="90000"/>
              </a:lnSpc>
              <a:spcBef>
                <a:spcPts val="0"/>
              </a:spcBef>
              <a:spcAft>
                <a:spcPts val="0"/>
              </a:spcAft>
              <a:buClr>
                <a:schemeClr val="dk2"/>
              </a:buClr>
              <a:buSzPts val="1200"/>
              <a:buFont typeface="Arial"/>
              <a:buNone/>
              <a:defRPr sz="1200">
                <a:solidFill>
                  <a:schemeClr val="dk2"/>
                </a:solidFill>
              </a:defRPr>
            </a:lvl4pPr>
            <a:lvl5pPr lvl="4" algn="r">
              <a:lnSpc>
                <a:spcPct val="90000"/>
              </a:lnSpc>
              <a:spcBef>
                <a:spcPts val="0"/>
              </a:spcBef>
              <a:spcAft>
                <a:spcPts val="0"/>
              </a:spcAft>
              <a:buClr>
                <a:schemeClr val="dk2"/>
              </a:buClr>
              <a:buSzPts val="1200"/>
              <a:buFont typeface="Arial"/>
              <a:buNone/>
              <a:defRPr sz="1200">
                <a:solidFill>
                  <a:schemeClr val="dk2"/>
                </a:solidFill>
              </a:defRPr>
            </a:lvl5pPr>
            <a:lvl6pPr lvl="5" algn="r">
              <a:lnSpc>
                <a:spcPct val="90000"/>
              </a:lnSpc>
              <a:spcBef>
                <a:spcPts val="0"/>
              </a:spcBef>
              <a:spcAft>
                <a:spcPts val="0"/>
              </a:spcAft>
              <a:buClr>
                <a:schemeClr val="dk2"/>
              </a:buClr>
              <a:buSzPts val="1200"/>
              <a:buNone/>
              <a:defRPr sz="1200">
                <a:solidFill>
                  <a:schemeClr val="dk2"/>
                </a:solidFill>
              </a:defRPr>
            </a:lvl6pPr>
            <a:lvl7pPr lvl="6" algn="r">
              <a:lnSpc>
                <a:spcPct val="90000"/>
              </a:lnSpc>
              <a:spcBef>
                <a:spcPts val="0"/>
              </a:spcBef>
              <a:spcAft>
                <a:spcPts val="0"/>
              </a:spcAft>
              <a:buClr>
                <a:schemeClr val="dk2"/>
              </a:buClr>
              <a:buSzPts val="1200"/>
              <a:buNone/>
              <a:defRPr sz="1200">
                <a:solidFill>
                  <a:schemeClr val="dk2"/>
                </a:solidFill>
              </a:defRPr>
            </a:lvl7pPr>
            <a:lvl8pPr lvl="7" algn="r">
              <a:lnSpc>
                <a:spcPct val="90000"/>
              </a:lnSpc>
              <a:spcBef>
                <a:spcPts val="0"/>
              </a:spcBef>
              <a:spcAft>
                <a:spcPts val="0"/>
              </a:spcAft>
              <a:buClr>
                <a:schemeClr val="dk2"/>
              </a:buClr>
              <a:buSzPts val="1200"/>
              <a:buNone/>
              <a:defRPr sz="1200">
                <a:solidFill>
                  <a:schemeClr val="dk2"/>
                </a:solidFill>
              </a:defRPr>
            </a:lvl8pPr>
            <a:lvl9pPr lvl="8" algn="r">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821" name="Google Shape;821;p84"/>
          <p:cNvSpPr txBox="1">
            <a:spLocks noGrp="1"/>
          </p:cNvSpPr>
          <p:nvPr>
            <p:ph type="subTitle" idx="3"/>
          </p:nvPr>
        </p:nvSpPr>
        <p:spPr>
          <a:xfrm>
            <a:off x="4745736" y="411861"/>
            <a:ext cx="2057400" cy="247129"/>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822" name="Google Shape;822;p84"/>
          <p:cNvSpPr txBox="1">
            <a:spLocks noGrp="1"/>
          </p:cNvSpPr>
          <p:nvPr>
            <p:ph type="subTitle" idx="4"/>
          </p:nvPr>
        </p:nvSpPr>
        <p:spPr>
          <a:xfrm>
            <a:off x="4748136" y="475928"/>
            <a:ext cx="20574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823" name="Google Shape;823;p84"/>
          <p:cNvSpPr txBox="1">
            <a:spLocks noGrp="1"/>
          </p:cNvSpPr>
          <p:nvPr>
            <p:ph type="subTitle" idx="5"/>
          </p:nvPr>
        </p:nvSpPr>
        <p:spPr>
          <a:xfrm>
            <a:off x="4745736" y="4210135"/>
            <a:ext cx="2057400" cy="247129"/>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824" name="Google Shape;824;p84"/>
          <p:cNvSpPr txBox="1">
            <a:spLocks noGrp="1"/>
          </p:cNvSpPr>
          <p:nvPr>
            <p:ph type="subTitle" idx="6"/>
          </p:nvPr>
        </p:nvSpPr>
        <p:spPr>
          <a:xfrm>
            <a:off x="4745736" y="4274202"/>
            <a:ext cx="20574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825" name="Google Shape;825;p84"/>
          <p:cNvSpPr txBox="1">
            <a:spLocks noGrp="1"/>
          </p:cNvSpPr>
          <p:nvPr>
            <p:ph type="subTitle" idx="7"/>
          </p:nvPr>
        </p:nvSpPr>
        <p:spPr>
          <a:xfrm>
            <a:off x="6638544" y="2388794"/>
            <a:ext cx="2057400" cy="247129"/>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826" name="Google Shape;826;p84"/>
          <p:cNvSpPr txBox="1">
            <a:spLocks noGrp="1"/>
          </p:cNvSpPr>
          <p:nvPr>
            <p:ph type="subTitle" idx="8"/>
          </p:nvPr>
        </p:nvSpPr>
        <p:spPr>
          <a:xfrm>
            <a:off x="6638544" y="2452861"/>
            <a:ext cx="20574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80. Four part gradient cycle">
  <p:cSld name="80. Four part gradient cycle">
    <p:spTree>
      <p:nvGrpSpPr>
        <p:cNvPr id="1" name="Shape 827"/>
        <p:cNvGrpSpPr/>
        <p:nvPr/>
      </p:nvGrpSpPr>
      <p:grpSpPr>
        <a:xfrm>
          <a:off x="0" y="0"/>
          <a:ext cx="0" cy="0"/>
          <a:chOff x="0" y="0"/>
          <a:chExt cx="0" cy="0"/>
        </a:xfrm>
      </p:grpSpPr>
      <p:grpSp>
        <p:nvGrpSpPr>
          <p:cNvPr id="828" name="Google Shape;828;p85"/>
          <p:cNvGrpSpPr/>
          <p:nvPr/>
        </p:nvGrpSpPr>
        <p:grpSpPr>
          <a:xfrm rot="-5400000" flipH="1">
            <a:off x="5969633" y="1922349"/>
            <a:ext cx="120126" cy="1042512"/>
            <a:chOff x="8582701" y="8238489"/>
            <a:chExt cx="320040" cy="2780031"/>
          </a:xfrm>
        </p:grpSpPr>
        <p:cxnSp>
          <p:nvCxnSpPr>
            <p:cNvPr id="829" name="Google Shape;829;p85"/>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30" name="Google Shape;830;p85"/>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31" name="Google Shape;831;p85"/>
          <p:cNvGrpSpPr/>
          <p:nvPr/>
        </p:nvGrpSpPr>
        <p:grpSpPr>
          <a:xfrm rot="5400000">
            <a:off x="3043236" y="1909869"/>
            <a:ext cx="120126" cy="1042512"/>
            <a:chOff x="8582701" y="8238489"/>
            <a:chExt cx="320040" cy="2780031"/>
          </a:xfrm>
        </p:grpSpPr>
        <p:cxnSp>
          <p:nvCxnSpPr>
            <p:cNvPr id="832" name="Google Shape;832;p85"/>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33" name="Google Shape;833;p85"/>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34" name="Google Shape;834;p85"/>
          <p:cNvGrpSpPr/>
          <p:nvPr/>
        </p:nvGrpSpPr>
        <p:grpSpPr>
          <a:xfrm>
            <a:off x="4520749" y="3281941"/>
            <a:ext cx="120015" cy="1043477"/>
            <a:chOff x="8582701" y="8238489"/>
            <a:chExt cx="320040" cy="2780031"/>
          </a:xfrm>
        </p:grpSpPr>
        <p:cxnSp>
          <p:nvCxnSpPr>
            <p:cNvPr id="835" name="Google Shape;835;p85"/>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36" name="Google Shape;836;p85"/>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37" name="Google Shape;837;p85"/>
          <p:cNvGrpSpPr/>
          <p:nvPr/>
        </p:nvGrpSpPr>
        <p:grpSpPr>
          <a:xfrm rot="10800000" flipH="1">
            <a:off x="4520749" y="414814"/>
            <a:ext cx="120015" cy="1043477"/>
            <a:chOff x="8582701" y="8238489"/>
            <a:chExt cx="320040" cy="2780031"/>
          </a:xfrm>
        </p:grpSpPr>
        <p:cxnSp>
          <p:nvCxnSpPr>
            <p:cNvPr id="838" name="Google Shape;838;p85"/>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39" name="Google Shape;839;p85"/>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40" name="Google Shape;840;p85"/>
          <p:cNvGrpSpPr/>
          <p:nvPr/>
        </p:nvGrpSpPr>
        <p:grpSpPr>
          <a:xfrm flipH="1">
            <a:off x="3226689" y="1058341"/>
            <a:ext cx="2689988" cy="2745740"/>
            <a:chOff x="2466726" y="-956149"/>
            <a:chExt cx="10032274" cy="10058401"/>
          </a:xfrm>
        </p:grpSpPr>
        <p:sp>
          <p:nvSpPr>
            <p:cNvPr id="841" name="Google Shape;841;p85"/>
            <p:cNvSpPr/>
            <p:nvPr/>
          </p:nvSpPr>
          <p:spPr>
            <a:xfrm>
              <a:off x="6050072" y="-956149"/>
              <a:ext cx="6447769" cy="498348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gradFill>
              <a:gsLst>
                <a:gs pos="0">
                  <a:srgbClr val="56D364"/>
                </a:gs>
                <a:gs pos="88000">
                  <a:srgbClr val="238636"/>
                </a:gs>
                <a:gs pos="100000">
                  <a:srgbClr val="238636"/>
                </a:gs>
              </a:gsLst>
              <a:lin ang="27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sp>
          <p:nvSpPr>
            <p:cNvPr id="842" name="Google Shape;842;p85"/>
            <p:cNvSpPr/>
            <p:nvPr/>
          </p:nvSpPr>
          <p:spPr>
            <a:xfrm>
              <a:off x="2466726" y="-954993"/>
              <a:ext cx="4983482" cy="64477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gradFill>
              <a:gsLst>
                <a:gs pos="0">
                  <a:srgbClr val="56D364"/>
                </a:gs>
                <a:gs pos="100000">
                  <a:srgbClr val="388BFD"/>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sp>
          <p:nvSpPr>
            <p:cNvPr id="843" name="Google Shape;843;p85"/>
            <p:cNvSpPr/>
            <p:nvPr/>
          </p:nvSpPr>
          <p:spPr>
            <a:xfrm>
              <a:off x="2467884" y="4118771"/>
              <a:ext cx="6447771" cy="4983481"/>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gradFill>
              <a:gsLst>
                <a:gs pos="0">
                  <a:srgbClr val="388BFD"/>
                </a:gs>
                <a:gs pos="83000">
                  <a:srgbClr val="1158C7"/>
                </a:gs>
                <a:gs pos="100000">
                  <a:srgbClr val="1158C7"/>
                </a:gs>
              </a:gsLst>
              <a:lin ang="39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sp>
          <p:nvSpPr>
            <p:cNvPr id="844" name="Google Shape;844;p85"/>
            <p:cNvSpPr/>
            <p:nvPr/>
          </p:nvSpPr>
          <p:spPr>
            <a:xfrm>
              <a:off x="7515520" y="2653324"/>
              <a:ext cx="4983480" cy="6447772"/>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gradFill>
              <a:gsLst>
                <a:gs pos="0">
                  <a:srgbClr val="238636"/>
                </a:gs>
                <a:gs pos="100000">
                  <a:srgbClr val="1158C7"/>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grpSp>
      <p:sp>
        <p:nvSpPr>
          <p:cNvPr id="845" name="Google Shape;845;p85"/>
          <p:cNvSpPr txBox="1">
            <a:spLocks noGrp="1"/>
          </p:cNvSpPr>
          <p:nvPr>
            <p:ph type="subTitle" idx="1"/>
          </p:nvPr>
        </p:nvSpPr>
        <p:spPr>
          <a:xfrm>
            <a:off x="429768" y="2379641"/>
            <a:ext cx="2057400" cy="247129"/>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1600">
                <a:solidFill>
                  <a:schemeClr val="dk1"/>
                </a:solidFill>
              </a:defRPr>
            </a:lvl2pPr>
            <a:lvl3pPr lvl="2" algn="r">
              <a:lnSpc>
                <a:spcPct val="90000"/>
              </a:lnSpc>
              <a:spcBef>
                <a:spcPts val="0"/>
              </a:spcBef>
              <a:spcAft>
                <a:spcPts val="0"/>
              </a:spcAft>
              <a:buClr>
                <a:schemeClr val="dk1"/>
              </a:buClr>
              <a:buSzPts val="1600"/>
              <a:buFont typeface="Arial"/>
              <a:buNone/>
              <a:defRPr sz="1600">
                <a:solidFill>
                  <a:schemeClr val="dk1"/>
                </a:solidFill>
              </a:defRPr>
            </a:lvl3pPr>
            <a:lvl4pPr lvl="3" algn="r">
              <a:lnSpc>
                <a:spcPct val="90000"/>
              </a:lnSpc>
              <a:spcBef>
                <a:spcPts val="0"/>
              </a:spcBef>
              <a:spcAft>
                <a:spcPts val="0"/>
              </a:spcAft>
              <a:buClr>
                <a:schemeClr val="dk1"/>
              </a:buClr>
              <a:buSzPts val="1600"/>
              <a:buFont typeface="Arial"/>
              <a:buNone/>
              <a:defRPr sz="1600">
                <a:solidFill>
                  <a:schemeClr val="dk1"/>
                </a:solidFill>
              </a:defRPr>
            </a:lvl4pPr>
            <a:lvl5pPr lvl="4" algn="r">
              <a:lnSpc>
                <a:spcPct val="90000"/>
              </a:lnSpc>
              <a:spcBef>
                <a:spcPts val="0"/>
              </a:spcBef>
              <a:spcAft>
                <a:spcPts val="0"/>
              </a:spcAft>
              <a:buClr>
                <a:schemeClr val="dk1"/>
              </a:buClr>
              <a:buSzPts val="1600"/>
              <a:buFont typeface="Arial"/>
              <a:buNone/>
              <a:defRPr sz="1600">
                <a:solidFill>
                  <a:schemeClr val="dk1"/>
                </a:solidFill>
              </a:defRPr>
            </a:lvl5pPr>
            <a:lvl6pPr lvl="5" algn="r">
              <a:lnSpc>
                <a:spcPct val="90000"/>
              </a:lnSpc>
              <a:spcBef>
                <a:spcPts val="0"/>
              </a:spcBef>
              <a:spcAft>
                <a:spcPts val="0"/>
              </a:spcAft>
              <a:buClr>
                <a:schemeClr val="dk1"/>
              </a:buClr>
              <a:buSzPts val="1600"/>
              <a:buNone/>
              <a:defRPr sz="1600">
                <a:solidFill>
                  <a:schemeClr val="dk1"/>
                </a:solidFill>
              </a:defRPr>
            </a:lvl6pPr>
            <a:lvl7pPr lvl="6" algn="r">
              <a:lnSpc>
                <a:spcPct val="90000"/>
              </a:lnSpc>
              <a:spcBef>
                <a:spcPts val="0"/>
              </a:spcBef>
              <a:spcAft>
                <a:spcPts val="0"/>
              </a:spcAft>
              <a:buClr>
                <a:schemeClr val="dk1"/>
              </a:buClr>
              <a:buSzPts val="1600"/>
              <a:buNone/>
              <a:defRPr sz="1600">
                <a:solidFill>
                  <a:schemeClr val="dk1"/>
                </a:solidFill>
              </a:defRPr>
            </a:lvl7pPr>
            <a:lvl8pPr lvl="7" algn="r">
              <a:lnSpc>
                <a:spcPct val="90000"/>
              </a:lnSpc>
              <a:spcBef>
                <a:spcPts val="0"/>
              </a:spcBef>
              <a:spcAft>
                <a:spcPts val="0"/>
              </a:spcAft>
              <a:buClr>
                <a:schemeClr val="dk1"/>
              </a:buClr>
              <a:buSzPts val="1600"/>
              <a:buNone/>
              <a:defRPr sz="1600">
                <a:solidFill>
                  <a:schemeClr val="dk1"/>
                </a:solidFill>
              </a:defRPr>
            </a:lvl8pPr>
            <a:lvl9pPr lvl="8" algn="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846" name="Google Shape;846;p85"/>
          <p:cNvSpPr txBox="1">
            <a:spLocks noGrp="1"/>
          </p:cNvSpPr>
          <p:nvPr>
            <p:ph type="subTitle" idx="2"/>
          </p:nvPr>
        </p:nvSpPr>
        <p:spPr>
          <a:xfrm>
            <a:off x="429768" y="2443709"/>
            <a:ext cx="2057400" cy="448615"/>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200">
                <a:solidFill>
                  <a:schemeClr val="dk2"/>
                </a:solidFill>
              </a:defRPr>
            </a:lvl2pPr>
            <a:lvl3pPr lvl="2" algn="r">
              <a:lnSpc>
                <a:spcPct val="90000"/>
              </a:lnSpc>
              <a:spcBef>
                <a:spcPts val="0"/>
              </a:spcBef>
              <a:spcAft>
                <a:spcPts val="0"/>
              </a:spcAft>
              <a:buClr>
                <a:schemeClr val="dk2"/>
              </a:buClr>
              <a:buSzPts val="1200"/>
              <a:buFont typeface="Arial"/>
              <a:buNone/>
              <a:defRPr sz="1200">
                <a:solidFill>
                  <a:schemeClr val="dk2"/>
                </a:solidFill>
              </a:defRPr>
            </a:lvl3pPr>
            <a:lvl4pPr lvl="3" algn="r">
              <a:lnSpc>
                <a:spcPct val="90000"/>
              </a:lnSpc>
              <a:spcBef>
                <a:spcPts val="0"/>
              </a:spcBef>
              <a:spcAft>
                <a:spcPts val="0"/>
              </a:spcAft>
              <a:buClr>
                <a:schemeClr val="dk2"/>
              </a:buClr>
              <a:buSzPts val="1200"/>
              <a:buFont typeface="Arial"/>
              <a:buNone/>
              <a:defRPr sz="1200">
                <a:solidFill>
                  <a:schemeClr val="dk2"/>
                </a:solidFill>
              </a:defRPr>
            </a:lvl4pPr>
            <a:lvl5pPr lvl="4" algn="r">
              <a:lnSpc>
                <a:spcPct val="90000"/>
              </a:lnSpc>
              <a:spcBef>
                <a:spcPts val="0"/>
              </a:spcBef>
              <a:spcAft>
                <a:spcPts val="0"/>
              </a:spcAft>
              <a:buClr>
                <a:schemeClr val="dk2"/>
              </a:buClr>
              <a:buSzPts val="1200"/>
              <a:buFont typeface="Arial"/>
              <a:buNone/>
              <a:defRPr sz="1200">
                <a:solidFill>
                  <a:schemeClr val="dk2"/>
                </a:solidFill>
              </a:defRPr>
            </a:lvl5pPr>
            <a:lvl6pPr lvl="5" algn="r">
              <a:lnSpc>
                <a:spcPct val="90000"/>
              </a:lnSpc>
              <a:spcBef>
                <a:spcPts val="0"/>
              </a:spcBef>
              <a:spcAft>
                <a:spcPts val="0"/>
              </a:spcAft>
              <a:buClr>
                <a:schemeClr val="dk2"/>
              </a:buClr>
              <a:buSzPts val="1200"/>
              <a:buNone/>
              <a:defRPr sz="1200">
                <a:solidFill>
                  <a:schemeClr val="dk2"/>
                </a:solidFill>
              </a:defRPr>
            </a:lvl6pPr>
            <a:lvl7pPr lvl="6" algn="r">
              <a:lnSpc>
                <a:spcPct val="90000"/>
              </a:lnSpc>
              <a:spcBef>
                <a:spcPts val="0"/>
              </a:spcBef>
              <a:spcAft>
                <a:spcPts val="0"/>
              </a:spcAft>
              <a:buClr>
                <a:schemeClr val="dk2"/>
              </a:buClr>
              <a:buSzPts val="1200"/>
              <a:buNone/>
              <a:defRPr sz="1200">
                <a:solidFill>
                  <a:schemeClr val="dk2"/>
                </a:solidFill>
              </a:defRPr>
            </a:lvl7pPr>
            <a:lvl8pPr lvl="7" algn="r">
              <a:lnSpc>
                <a:spcPct val="90000"/>
              </a:lnSpc>
              <a:spcBef>
                <a:spcPts val="0"/>
              </a:spcBef>
              <a:spcAft>
                <a:spcPts val="0"/>
              </a:spcAft>
              <a:buClr>
                <a:schemeClr val="dk2"/>
              </a:buClr>
              <a:buSzPts val="1200"/>
              <a:buNone/>
              <a:defRPr sz="1200">
                <a:solidFill>
                  <a:schemeClr val="dk2"/>
                </a:solidFill>
              </a:defRPr>
            </a:lvl8pPr>
            <a:lvl9pPr lvl="8" algn="r">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847" name="Google Shape;847;p85"/>
          <p:cNvSpPr txBox="1">
            <a:spLocks noGrp="1"/>
          </p:cNvSpPr>
          <p:nvPr>
            <p:ph type="subTitle" idx="3"/>
          </p:nvPr>
        </p:nvSpPr>
        <p:spPr>
          <a:xfrm>
            <a:off x="4745736" y="411861"/>
            <a:ext cx="2057400" cy="247129"/>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848" name="Google Shape;848;p85"/>
          <p:cNvSpPr txBox="1">
            <a:spLocks noGrp="1"/>
          </p:cNvSpPr>
          <p:nvPr>
            <p:ph type="subTitle" idx="4"/>
          </p:nvPr>
        </p:nvSpPr>
        <p:spPr>
          <a:xfrm>
            <a:off x="4748136" y="475928"/>
            <a:ext cx="20574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849" name="Google Shape;849;p85"/>
          <p:cNvSpPr txBox="1">
            <a:spLocks noGrp="1"/>
          </p:cNvSpPr>
          <p:nvPr>
            <p:ph type="subTitle" idx="5"/>
          </p:nvPr>
        </p:nvSpPr>
        <p:spPr>
          <a:xfrm>
            <a:off x="4745736" y="4210135"/>
            <a:ext cx="2057400" cy="247129"/>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850" name="Google Shape;850;p85"/>
          <p:cNvSpPr txBox="1">
            <a:spLocks noGrp="1"/>
          </p:cNvSpPr>
          <p:nvPr>
            <p:ph type="subTitle" idx="6"/>
          </p:nvPr>
        </p:nvSpPr>
        <p:spPr>
          <a:xfrm>
            <a:off x="4745736" y="4274202"/>
            <a:ext cx="20574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851" name="Google Shape;851;p85"/>
          <p:cNvSpPr txBox="1">
            <a:spLocks noGrp="1"/>
          </p:cNvSpPr>
          <p:nvPr>
            <p:ph type="subTitle" idx="7"/>
          </p:nvPr>
        </p:nvSpPr>
        <p:spPr>
          <a:xfrm>
            <a:off x="6638544" y="2388794"/>
            <a:ext cx="2057400" cy="247129"/>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852" name="Google Shape;852;p85"/>
          <p:cNvSpPr txBox="1">
            <a:spLocks noGrp="1"/>
          </p:cNvSpPr>
          <p:nvPr>
            <p:ph type="subTitle" idx="8"/>
          </p:nvPr>
        </p:nvSpPr>
        <p:spPr>
          <a:xfrm>
            <a:off x="6638544" y="2452861"/>
            <a:ext cx="20574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81. Three part gradient cycle">
  <p:cSld name="81. Three part gradient cycle">
    <p:spTree>
      <p:nvGrpSpPr>
        <p:cNvPr id="1" name="Shape 853"/>
        <p:cNvGrpSpPr/>
        <p:nvPr/>
      </p:nvGrpSpPr>
      <p:grpSpPr>
        <a:xfrm>
          <a:off x="0" y="0"/>
          <a:ext cx="0" cy="0"/>
          <a:chOff x="0" y="0"/>
          <a:chExt cx="0" cy="0"/>
        </a:xfrm>
      </p:grpSpPr>
      <p:grpSp>
        <p:nvGrpSpPr>
          <p:cNvPr id="854" name="Google Shape;854;p86"/>
          <p:cNvGrpSpPr/>
          <p:nvPr/>
        </p:nvGrpSpPr>
        <p:grpSpPr>
          <a:xfrm rot="-5400000" flipH="1">
            <a:off x="5918066" y="2690007"/>
            <a:ext cx="120126" cy="1042512"/>
            <a:chOff x="8582701" y="8238489"/>
            <a:chExt cx="320040" cy="2780031"/>
          </a:xfrm>
        </p:grpSpPr>
        <p:cxnSp>
          <p:nvCxnSpPr>
            <p:cNvPr id="855" name="Google Shape;855;p86"/>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56" name="Google Shape;856;p86"/>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57" name="Google Shape;857;p86"/>
          <p:cNvGrpSpPr/>
          <p:nvPr/>
        </p:nvGrpSpPr>
        <p:grpSpPr>
          <a:xfrm rot="10800000" flipH="1">
            <a:off x="4520749" y="729430"/>
            <a:ext cx="120015" cy="1043477"/>
            <a:chOff x="8582701" y="8238489"/>
            <a:chExt cx="320040" cy="2780031"/>
          </a:xfrm>
        </p:grpSpPr>
        <p:cxnSp>
          <p:nvCxnSpPr>
            <p:cNvPr id="858" name="Google Shape;858;p86"/>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59" name="Google Shape;859;p86"/>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60" name="Google Shape;860;p86"/>
          <p:cNvGrpSpPr/>
          <p:nvPr/>
        </p:nvGrpSpPr>
        <p:grpSpPr>
          <a:xfrm rot="5400000">
            <a:off x="3106198" y="2690007"/>
            <a:ext cx="120126" cy="1042512"/>
            <a:chOff x="8582701" y="8238489"/>
            <a:chExt cx="320040" cy="2780031"/>
          </a:xfrm>
        </p:grpSpPr>
        <p:cxnSp>
          <p:nvCxnSpPr>
            <p:cNvPr id="861" name="Google Shape;861;p86"/>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62" name="Google Shape;862;p86"/>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63" name="Google Shape;863;p86"/>
          <p:cNvGrpSpPr/>
          <p:nvPr/>
        </p:nvGrpSpPr>
        <p:grpSpPr>
          <a:xfrm>
            <a:off x="3197361" y="1372870"/>
            <a:ext cx="2749279" cy="2745740"/>
            <a:chOff x="2779615" y="736954"/>
            <a:chExt cx="4778508" cy="4767941"/>
          </a:xfrm>
        </p:grpSpPr>
        <p:sp>
          <p:nvSpPr>
            <p:cNvPr id="864" name="Google Shape;864;p86"/>
            <p:cNvSpPr/>
            <p:nvPr/>
          </p:nvSpPr>
          <p:spPr>
            <a:xfrm>
              <a:off x="5208381" y="741079"/>
              <a:ext cx="2349742" cy="3935040"/>
            </a:xfrm>
            <a:custGeom>
              <a:avLst/>
              <a:gdLst/>
              <a:ahLst/>
              <a:cxnLst/>
              <a:rect l="l" t="t" r="r" b="b"/>
              <a:pathLst>
                <a:path w="2349742" h="3935040" extrusionOk="0">
                  <a:moveTo>
                    <a:pt x="32367" y="0"/>
                  </a:moveTo>
                  <a:lnTo>
                    <a:pt x="195949" y="8260"/>
                  </a:lnTo>
                  <a:cubicBezTo>
                    <a:pt x="1405703" y="131117"/>
                    <a:pt x="2349742" y="1152792"/>
                    <a:pt x="2349742" y="2394960"/>
                  </a:cubicBezTo>
                  <a:cubicBezTo>
                    <a:pt x="2349742" y="2726205"/>
                    <a:pt x="2282611" y="3041770"/>
                    <a:pt x="2161210" y="3328793"/>
                  </a:cubicBezTo>
                  <a:lnTo>
                    <a:pt x="2076609" y="3504414"/>
                  </a:lnTo>
                  <a:lnTo>
                    <a:pt x="2060185" y="3538507"/>
                  </a:lnTo>
                  <a:lnTo>
                    <a:pt x="1980730" y="3669296"/>
                  </a:lnTo>
                  <a:lnTo>
                    <a:pt x="1926095" y="3735513"/>
                  </a:lnTo>
                  <a:cubicBezTo>
                    <a:pt x="1802817" y="3858791"/>
                    <a:pt x="1632510" y="3935040"/>
                    <a:pt x="1444394" y="3935040"/>
                  </a:cubicBezTo>
                  <a:cubicBezTo>
                    <a:pt x="1068162" y="3935040"/>
                    <a:pt x="763166" y="3630044"/>
                    <a:pt x="763166" y="3253812"/>
                  </a:cubicBezTo>
                  <a:cubicBezTo>
                    <a:pt x="763166" y="3159754"/>
                    <a:pt x="782228" y="3070148"/>
                    <a:pt x="816700" y="2988647"/>
                  </a:cubicBezTo>
                  <a:lnTo>
                    <a:pt x="820423" y="2981789"/>
                  </a:lnTo>
                  <a:lnTo>
                    <a:pt x="820610" y="2981538"/>
                  </a:lnTo>
                  <a:cubicBezTo>
                    <a:pt x="839464" y="2953631"/>
                    <a:pt x="857010" y="2924768"/>
                    <a:pt x="873161" y="2895037"/>
                  </a:cubicBezTo>
                  <a:lnTo>
                    <a:pt x="889844" y="2860405"/>
                  </a:lnTo>
                  <a:lnTo>
                    <a:pt x="917339" y="2803328"/>
                  </a:lnTo>
                  <a:cubicBezTo>
                    <a:pt x="970428" y="2677812"/>
                    <a:pt x="999785" y="2539815"/>
                    <a:pt x="999785" y="2394960"/>
                  </a:cubicBezTo>
                  <a:cubicBezTo>
                    <a:pt x="999785" y="1851756"/>
                    <a:pt x="586953" y="1404974"/>
                    <a:pt x="57923" y="1351248"/>
                  </a:cubicBezTo>
                  <a:lnTo>
                    <a:pt x="0" y="1348323"/>
                  </a:lnTo>
                  <a:lnTo>
                    <a:pt x="83375" y="1339918"/>
                  </a:lnTo>
                  <a:cubicBezTo>
                    <a:pt x="393800" y="1276396"/>
                    <a:pt x="627312" y="1001733"/>
                    <a:pt x="627312" y="672530"/>
                  </a:cubicBezTo>
                  <a:cubicBezTo>
                    <a:pt x="627312" y="343327"/>
                    <a:pt x="393800" y="68664"/>
                    <a:pt x="83375" y="5142"/>
                  </a:cubicBezTo>
                  <a:close/>
                </a:path>
              </a:pathLst>
            </a:custGeom>
            <a:gradFill>
              <a:gsLst>
                <a:gs pos="0">
                  <a:srgbClr val="6E40C9"/>
                </a:gs>
                <a:gs pos="9000">
                  <a:srgbClr val="6E40C9"/>
                </a:gs>
                <a:gs pos="78000">
                  <a:srgbClr val="A371F7"/>
                </a:gs>
                <a:gs pos="100000">
                  <a:srgbClr val="A371F7"/>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
          <p:nvSpPr>
            <p:cNvPr id="865" name="Google Shape;865;p86"/>
            <p:cNvSpPr/>
            <p:nvPr/>
          </p:nvSpPr>
          <p:spPr>
            <a:xfrm>
              <a:off x="2779615" y="736954"/>
              <a:ext cx="3075742" cy="3606241"/>
            </a:xfrm>
            <a:custGeom>
              <a:avLst/>
              <a:gdLst/>
              <a:ahLst/>
              <a:cxnLst/>
              <a:rect l="l" t="t" r="r" b="b"/>
              <a:pathLst>
                <a:path w="3075742" h="3606241" extrusionOk="0">
                  <a:moveTo>
                    <a:pt x="2399086" y="0"/>
                  </a:moveTo>
                  <a:lnTo>
                    <a:pt x="2480797" y="4126"/>
                  </a:lnTo>
                  <a:lnTo>
                    <a:pt x="2531805" y="9268"/>
                  </a:lnTo>
                  <a:cubicBezTo>
                    <a:pt x="2842230" y="72790"/>
                    <a:pt x="3075742" y="347453"/>
                    <a:pt x="3075742" y="676656"/>
                  </a:cubicBezTo>
                  <a:cubicBezTo>
                    <a:pt x="3075742" y="1005859"/>
                    <a:pt x="2842230" y="1280522"/>
                    <a:pt x="2531805" y="1344044"/>
                  </a:cubicBezTo>
                  <a:lnTo>
                    <a:pt x="2448430" y="1352449"/>
                  </a:lnTo>
                  <a:lnTo>
                    <a:pt x="2399086" y="1349957"/>
                  </a:lnTo>
                  <a:lnTo>
                    <a:pt x="2343650" y="1352757"/>
                  </a:lnTo>
                  <a:lnTo>
                    <a:pt x="2343644" y="1352756"/>
                  </a:lnTo>
                  <a:lnTo>
                    <a:pt x="2291819" y="1355373"/>
                  </a:lnTo>
                  <a:cubicBezTo>
                    <a:pt x="1762789" y="1409099"/>
                    <a:pt x="1349957" y="1855881"/>
                    <a:pt x="1349957" y="2399085"/>
                  </a:cubicBezTo>
                  <a:cubicBezTo>
                    <a:pt x="1349957" y="2543940"/>
                    <a:pt x="1379314" y="2681937"/>
                    <a:pt x="1432403" y="2807453"/>
                  </a:cubicBezTo>
                  <a:lnTo>
                    <a:pt x="1450354" y="2844719"/>
                  </a:lnTo>
                  <a:lnTo>
                    <a:pt x="1389810" y="2771338"/>
                  </a:lnTo>
                  <a:cubicBezTo>
                    <a:pt x="1266532" y="2648060"/>
                    <a:pt x="1096225" y="2571811"/>
                    <a:pt x="908109" y="2571811"/>
                  </a:cubicBezTo>
                  <a:cubicBezTo>
                    <a:pt x="531877" y="2571811"/>
                    <a:pt x="226881" y="2876807"/>
                    <a:pt x="226881" y="3253039"/>
                  </a:cubicBezTo>
                  <a:cubicBezTo>
                    <a:pt x="226881" y="3347097"/>
                    <a:pt x="245943" y="3436703"/>
                    <a:pt x="280415" y="3518204"/>
                  </a:cubicBezTo>
                  <a:lnTo>
                    <a:pt x="328200" y="3606241"/>
                  </a:lnTo>
                  <a:lnTo>
                    <a:pt x="289557" y="3542632"/>
                  </a:lnTo>
                  <a:cubicBezTo>
                    <a:pt x="104893" y="3202698"/>
                    <a:pt x="0" y="2813141"/>
                    <a:pt x="0" y="2399085"/>
                  </a:cubicBezTo>
                  <a:cubicBezTo>
                    <a:pt x="0" y="1156917"/>
                    <a:pt x="944039" y="135242"/>
                    <a:pt x="2153793" y="12385"/>
                  </a:cubicBezTo>
                  <a:lnTo>
                    <a:pt x="2299055" y="5050"/>
                  </a:lnTo>
                  <a:lnTo>
                    <a:pt x="2257223" y="9267"/>
                  </a:lnTo>
                  <a:cubicBezTo>
                    <a:pt x="1946799" y="72789"/>
                    <a:pt x="1713286" y="347452"/>
                    <a:pt x="1713286" y="676655"/>
                  </a:cubicBezTo>
                  <a:lnTo>
                    <a:pt x="1713286" y="676656"/>
                  </a:lnTo>
                  <a:lnTo>
                    <a:pt x="1723926" y="556067"/>
                  </a:lnTo>
                  <a:cubicBezTo>
                    <a:pt x="1772866" y="282086"/>
                    <a:pt x="1985602" y="64850"/>
                    <a:pt x="2257223" y="9268"/>
                  </a:cubicBezTo>
                  <a:lnTo>
                    <a:pt x="2299055" y="5051"/>
                  </a:lnTo>
                  <a:close/>
                </a:path>
              </a:pathLst>
            </a:custGeom>
            <a:gradFill>
              <a:gsLst>
                <a:gs pos="0">
                  <a:srgbClr val="6E40C9"/>
                </a:gs>
                <a:gs pos="23000">
                  <a:srgbClr val="6E40C9"/>
                </a:gs>
                <a:gs pos="83000">
                  <a:srgbClr val="1158C7"/>
                </a:gs>
                <a:gs pos="100000">
                  <a:srgbClr val="1158C7"/>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
          <p:nvSpPr>
            <p:cNvPr id="866" name="Google Shape;866;p86"/>
            <p:cNvSpPr/>
            <p:nvPr/>
          </p:nvSpPr>
          <p:spPr>
            <a:xfrm>
              <a:off x="2996664" y="3278535"/>
              <a:ext cx="4202279" cy="2226360"/>
            </a:xfrm>
            <a:custGeom>
              <a:avLst/>
              <a:gdLst/>
              <a:ahLst/>
              <a:cxnLst/>
              <a:rect l="l" t="t" r="r" b="b"/>
              <a:pathLst>
                <a:path w="4202279" h="2226360" extrusionOk="0">
                  <a:moveTo>
                    <a:pt x="681228" y="0"/>
                  </a:moveTo>
                  <a:cubicBezTo>
                    <a:pt x="869344" y="0"/>
                    <a:pt x="1039651" y="76249"/>
                    <a:pt x="1162929" y="199527"/>
                  </a:cubicBezTo>
                  <a:lnTo>
                    <a:pt x="1223473" y="272908"/>
                  </a:lnTo>
                  <a:lnTo>
                    <a:pt x="1249700" y="327351"/>
                  </a:lnTo>
                  <a:cubicBezTo>
                    <a:pt x="1265851" y="357082"/>
                    <a:pt x="1283397" y="385945"/>
                    <a:pt x="1302251" y="413852"/>
                  </a:cubicBezTo>
                  <a:lnTo>
                    <a:pt x="1312483" y="427535"/>
                  </a:lnTo>
                  <a:lnTo>
                    <a:pt x="1362646" y="494617"/>
                  </a:lnTo>
                  <a:cubicBezTo>
                    <a:pt x="1555072" y="727784"/>
                    <a:pt x="1846283" y="876403"/>
                    <a:pt x="2172205" y="876403"/>
                  </a:cubicBezTo>
                  <a:cubicBezTo>
                    <a:pt x="2498128" y="876403"/>
                    <a:pt x="2789339" y="727784"/>
                    <a:pt x="2981764" y="494617"/>
                  </a:cubicBezTo>
                  <a:lnTo>
                    <a:pt x="3041972" y="414103"/>
                  </a:lnTo>
                  <a:lnTo>
                    <a:pt x="3038249" y="420961"/>
                  </a:lnTo>
                  <a:cubicBezTo>
                    <a:pt x="3003777" y="502462"/>
                    <a:pt x="2984715" y="592068"/>
                    <a:pt x="2984715" y="686126"/>
                  </a:cubicBezTo>
                  <a:cubicBezTo>
                    <a:pt x="2984715" y="1062358"/>
                    <a:pt x="3289711" y="1367354"/>
                    <a:pt x="3665943" y="1367354"/>
                  </a:cubicBezTo>
                  <a:cubicBezTo>
                    <a:pt x="3854059" y="1367354"/>
                    <a:pt x="4024366" y="1291105"/>
                    <a:pt x="4147644" y="1167827"/>
                  </a:cubicBezTo>
                  <a:lnTo>
                    <a:pt x="4202279" y="1101610"/>
                  </a:lnTo>
                  <a:lnTo>
                    <a:pt x="4161565" y="1168626"/>
                  </a:lnTo>
                  <a:cubicBezTo>
                    <a:pt x="3730432" y="1806787"/>
                    <a:pt x="3000317" y="2226360"/>
                    <a:pt x="2172205" y="2226360"/>
                  </a:cubicBezTo>
                  <a:cubicBezTo>
                    <a:pt x="1344093" y="2226360"/>
                    <a:pt x="613978" y="1806787"/>
                    <a:pt x="182845" y="1168626"/>
                  </a:cubicBezTo>
                  <a:lnTo>
                    <a:pt x="123137" y="1070344"/>
                  </a:lnTo>
                  <a:lnTo>
                    <a:pt x="101319" y="1034430"/>
                  </a:lnTo>
                  <a:lnTo>
                    <a:pt x="53534" y="946393"/>
                  </a:lnTo>
                  <a:cubicBezTo>
                    <a:pt x="19062" y="864892"/>
                    <a:pt x="0" y="775286"/>
                    <a:pt x="0" y="681228"/>
                  </a:cubicBezTo>
                  <a:cubicBezTo>
                    <a:pt x="0" y="304996"/>
                    <a:pt x="304996" y="0"/>
                    <a:pt x="681228" y="0"/>
                  </a:cubicBezTo>
                  <a:close/>
                </a:path>
              </a:pathLst>
            </a:custGeom>
            <a:gradFill>
              <a:gsLst>
                <a:gs pos="0">
                  <a:srgbClr val="1F6FEB"/>
                </a:gs>
                <a:gs pos="2000">
                  <a:srgbClr val="1F6FEB"/>
                </a:gs>
                <a:gs pos="100000">
                  <a:srgbClr val="A371F7"/>
                </a:gs>
              </a:gsLst>
              <a:lin ang="27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grpSp>
      <p:sp>
        <p:nvSpPr>
          <p:cNvPr id="867" name="Google Shape;867;p86"/>
          <p:cNvSpPr txBox="1">
            <a:spLocks noGrp="1"/>
          </p:cNvSpPr>
          <p:nvPr>
            <p:ph type="subTitle" idx="1"/>
          </p:nvPr>
        </p:nvSpPr>
        <p:spPr>
          <a:xfrm>
            <a:off x="429768" y="3142347"/>
            <a:ext cx="2057400" cy="247129"/>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1600">
                <a:solidFill>
                  <a:schemeClr val="dk1"/>
                </a:solidFill>
              </a:defRPr>
            </a:lvl2pPr>
            <a:lvl3pPr lvl="2" algn="r">
              <a:lnSpc>
                <a:spcPct val="90000"/>
              </a:lnSpc>
              <a:spcBef>
                <a:spcPts val="0"/>
              </a:spcBef>
              <a:spcAft>
                <a:spcPts val="0"/>
              </a:spcAft>
              <a:buClr>
                <a:schemeClr val="dk1"/>
              </a:buClr>
              <a:buSzPts val="1600"/>
              <a:buFont typeface="Arial"/>
              <a:buNone/>
              <a:defRPr sz="1600">
                <a:solidFill>
                  <a:schemeClr val="dk1"/>
                </a:solidFill>
              </a:defRPr>
            </a:lvl3pPr>
            <a:lvl4pPr lvl="3" algn="r">
              <a:lnSpc>
                <a:spcPct val="90000"/>
              </a:lnSpc>
              <a:spcBef>
                <a:spcPts val="0"/>
              </a:spcBef>
              <a:spcAft>
                <a:spcPts val="0"/>
              </a:spcAft>
              <a:buClr>
                <a:schemeClr val="dk1"/>
              </a:buClr>
              <a:buSzPts val="1600"/>
              <a:buFont typeface="Arial"/>
              <a:buNone/>
              <a:defRPr sz="1600">
                <a:solidFill>
                  <a:schemeClr val="dk1"/>
                </a:solidFill>
              </a:defRPr>
            </a:lvl4pPr>
            <a:lvl5pPr lvl="4" algn="r">
              <a:lnSpc>
                <a:spcPct val="90000"/>
              </a:lnSpc>
              <a:spcBef>
                <a:spcPts val="0"/>
              </a:spcBef>
              <a:spcAft>
                <a:spcPts val="0"/>
              </a:spcAft>
              <a:buClr>
                <a:schemeClr val="dk1"/>
              </a:buClr>
              <a:buSzPts val="1600"/>
              <a:buFont typeface="Arial"/>
              <a:buNone/>
              <a:defRPr sz="1600">
                <a:solidFill>
                  <a:schemeClr val="dk1"/>
                </a:solidFill>
              </a:defRPr>
            </a:lvl5pPr>
            <a:lvl6pPr lvl="5" algn="r">
              <a:lnSpc>
                <a:spcPct val="90000"/>
              </a:lnSpc>
              <a:spcBef>
                <a:spcPts val="0"/>
              </a:spcBef>
              <a:spcAft>
                <a:spcPts val="0"/>
              </a:spcAft>
              <a:buClr>
                <a:schemeClr val="dk1"/>
              </a:buClr>
              <a:buSzPts val="1600"/>
              <a:buNone/>
              <a:defRPr sz="1600">
                <a:solidFill>
                  <a:schemeClr val="dk1"/>
                </a:solidFill>
              </a:defRPr>
            </a:lvl6pPr>
            <a:lvl7pPr lvl="6" algn="r">
              <a:lnSpc>
                <a:spcPct val="90000"/>
              </a:lnSpc>
              <a:spcBef>
                <a:spcPts val="0"/>
              </a:spcBef>
              <a:spcAft>
                <a:spcPts val="0"/>
              </a:spcAft>
              <a:buClr>
                <a:schemeClr val="dk1"/>
              </a:buClr>
              <a:buSzPts val="1600"/>
              <a:buNone/>
              <a:defRPr sz="1600">
                <a:solidFill>
                  <a:schemeClr val="dk1"/>
                </a:solidFill>
              </a:defRPr>
            </a:lvl7pPr>
            <a:lvl8pPr lvl="7" algn="r">
              <a:lnSpc>
                <a:spcPct val="90000"/>
              </a:lnSpc>
              <a:spcBef>
                <a:spcPts val="0"/>
              </a:spcBef>
              <a:spcAft>
                <a:spcPts val="0"/>
              </a:spcAft>
              <a:buClr>
                <a:schemeClr val="dk1"/>
              </a:buClr>
              <a:buSzPts val="1600"/>
              <a:buNone/>
              <a:defRPr sz="1600">
                <a:solidFill>
                  <a:schemeClr val="dk1"/>
                </a:solidFill>
              </a:defRPr>
            </a:lvl8pPr>
            <a:lvl9pPr lvl="8" algn="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868" name="Google Shape;868;p86"/>
          <p:cNvSpPr txBox="1">
            <a:spLocks noGrp="1"/>
          </p:cNvSpPr>
          <p:nvPr>
            <p:ph type="subTitle" idx="2"/>
          </p:nvPr>
        </p:nvSpPr>
        <p:spPr>
          <a:xfrm>
            <a:off x="429768" y="3206414"/>
            <a:ext cx="2057400" cy="448615"/>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200">
                <a:solidFill>
                  <a:schemeClr val="dk2"/>
                </a:solidFill>
              </a:defRPr>
            </a:lvl2pPr>
            <a:lvl3pPr lvl="2" algn="r">
              <a:lnSpc>
                <a:spcPct val="90000"/>
              </a:lnSpc>
              <a:spcBef>
                <a:spcPts val="0"/>
              </a:spcBef>
              <a:spcAft>
                <a:spcPts val="0"/>
              </a:spcAft>
              <a:buClr>
                <a:schemeClr val="dk2"/>
              </a:buClr>
              <a:buSzPts val="1200"/>
              <a:buFont typeface="Arial"/>
              <a:buNone/>
              <a:defRPr sz="1200">
                <a:solidFill>
                  <a:schemeClr val="dk2"/>
                </a:solidFill>
              </a:defRPr>
            </a:lvl3pPr>
            <a:lvl4pPr lvl="3" algn="r">
              <a:lnSpc>
                <a:spcPct val="90000"/>
              </a:lnSpc>
              <a:spcBef>
                <a:spcPts val="0"/>
              </a:spcBef>
              <a:spcAft>
                <a:spcPts val="0"/>
              </a:spcAft>
              <a:buClr>
                <a:schemeClr val="dk2"/>
              </a:buClr>
              <a:buSzPts val="1200"/>
              <a:buFont typeface="Arial"/>
              <a:buNone/>
              <a:defRPr sz="1200">
                <a:solidFill>
                  <a:schemeClr val="dk2"/>
                </a:solidFill>
              </a:defRPr>
            </a:lvl4pPr>
            <a:lvl5pPr lvl="4" algn="r">
              <a:lnSpc>
                <a:spcPct val="90000"/>
              </a:lnSpc>
              <a:spcBef>
                <a:spcPts val="0"/>
              </a:spcBef>
              <a:spcAft>
                <a:spcPts val="0"/>
              </a:spcAft>
              <a:buClr>
                <a:schemeClr val="dk2"/>
              </a:buClr>
              <a:buSzPts val="1200"/>
              <a:buFont typeface="Arial"/>
              <a:buNone/>
              <a:defRPr sz="1200">
                <a:solidFill>
                  <a:schemeClr val="dk2"/>
                </a:solidFill>
              </a:defRPr>
            </a:lvl5pPr>
            <a:lvl6pPr lvl="5" algn="r">
              <a:lnSpc>
                <a:spcPct val="90000"/>
              </a:lnSpc>
              <a:spcBef>
                <a:spcPts val="0"/>
              </a:spcBef>
              <a:spcAft>
                <a:spcPts val="0"/>
              </a:spcAft>
              <a:buClr>
                <a:schemeClr val="dk2"/>
              </a:buClr>
              <a:buSzPts val="1200"/>
              <a:buNone/>
              <a:defRPr sz="1200">
                <a:solidFill>
                  <a:schemeClr val="dk2"/>
                </a:solidFill>
              </a:defRPr>
            </a:lvl6pPr>
            <a:lvl7pPr lvl="6" algn="r">
              <a:lnSpc>
                <a:spcPct val="90000"/>
              </a:lnSpc>
              <a:spcBef>
                <a:spcPts val="0"/>
              </a:spcBef>
              <a:spcAft>
                <a:spcPts val="0"/>
              </a:spcAft>
              <a:buClr>
                <a:schemeClr val="dk2"/>
              </a:buClr>
              <a:buSzPts val="1200"/>
              <a:buNone/>
              <a:defRPr sz="1200">
                <a:solidFill>
                  <a:schemeClr val="dk2"/>
                </a:solidFill>
              </a:defRPr>
            </a:lvl7pPr>
            <a:lvl8pPr lvl="7" algn="r">
              <a:lnSpc>
                <a:spcPct val="90000"/>
              </a:lnSpc>
              <a:spcBef>
                <a:spcPts val="0"/>
              </a:spcBef>
              <a:spcAft>
                <a:spcPts val="0"/>
              </a:spcAft>
              <a:buClr>
                <a:schemeClr val="dk2"/>
              </a:buClr>
              <a:buSzPts val="1200"/>
              <a:buNone/>
              <a:defRPr sz="1200">
                <a:solidFill>
                  <a:schemeClr val="dk2"/>
                </a:solidFill>
              </a:defRPr>
            </a:lvl8pPr>
            <a:lvl9pPr lvl="8" algn="r">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869" name="Google Shape;869;p86"/>
          <p:cNvSpPr txBox="1">
            <a:spLocks noGrp="1"/>
          </p:cNvSpPr>
          <p:nvPr>
            <p:ph type="subTitle" idx="3"/>
          </p:nvPr>
        </p:nvSpPr>
        <p:spPr>
          <a:xfrm>
            <a:off x="4745736" y="716943"/>
            <a:ext cx="2057400" cy="247129"/>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870" name="Google Shape;870;p86"/>
          <p:cNvSpPr txBox="1">
            <a:spLocks noGrp="1"/>
          </p:cNvSpPr>
          <p:nvPr>
            <p:ph type="subTitle" idx="4"/>
          </p:nvPr>
        </p:nvSpPr>
        <p:spPr>
          <a:xfrm>
            <a:off x="4748136" y="781011"/>
            <a:ext cx="20574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871" name="Google Shape;871;p86"/>
          <p:cNvSpPr txBox="1">
            <a:spLocks noGrp="1"/>
          </p:cNvSpPr>
          <p:nvPr>
            <p:ph type="subTitle" idx="5"/>
          </p:nvPr>
        </p:nvSpPr>
        <p:spPr>
          <a:xfrm>
            <a:off x="6638544" y="3151499"/>
            <a:ext cx="2057400" cy="247129"/>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872" name="Google Shape;872;p86"/>
          <p:cNvSpPr txBox="1">
            <a:spLocks noGrp="1"/>
          </p:cNvSpPr>
          <p:nvPr>
            <p:ph type="subTitle" idx="6"/>
          </p:nvPr>
        </p:nvSpPr>
        <p:spPr>
          <a:xfrm>
            <a:off x="6638544" y="3215567"/>
            <a:ext cx="20574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82. Three part gradient cycle">
  <p:cSld name="82. Three part gradient cycle">
    <p:spTree>
      <p:nvGrpSpPr>
        <p:cNvPr id="1" name="Shape 873"/>
        <p:cNvGrpSpPr/>
        <p:nvPr/>
      </p:nvGrpSpPr>
      <p:grpSpPr>
        <a:xfrm>
          <a:off x="0" y="0"/>
          <a:ext cx="0" cy="0"/>
          <a:chOff x="0" y="0"/>
          <a:chExt cx="0" cy="0"/>
        </a:xfrm>
      </p:grpSpPr>
      <p:grpSp>
        <p:nvGrpSpPr>
          <p:cNvPr id="874" name="Google Shape;874;p87"/>
          <p:cNvGrpSpPr/>
          <p:nvPr/>
        </p:nvGrpSpPr>
        <p:grpSpPr>
          <a:xfrm rot="-5400000" flipH="1">
            <a:off x="5918066" y="2690007"/>
            <a:ext cx="120126" cy="1042512"/>
            <a:chOff x="8582701" y="8238489"/>
            <a:chExt cx="320040" cy="2780031"/>
          </a:xfrm>
        </p:grpSpPr>
        <p:cxnSp>
          <p:nvCxnSpPr>
            <p:cNvPr id="875" name="Google Shape;875;p87"/>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76" name="Google Shape;876;p87"/>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77" name="Google Shape;877;p87"/>
          <p:cNvGrpSpPr/>
          <p:nvPr/>
        </p:nvGrpSpPr>
        <p:grpSpPr>
          <a:xfrm rot="10800000" flipH="1">
            <a:off x="4520749" y="729430"/>
            <a:ext cx="120015" cy="1043477"/>
            <a:chOff x="8582701" y="8238489"/>
            <a:chExt cx="320040" cy="2780031"/>
          </a:xfrm>
        </p:grpSpPr>
        <p:cxnSp>
          <p:nvCxnSpPr>
            <p:cNvPr id="878" name="Google Shape;878;p87"/>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79" name="Google Shape;879;p87"/>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80" name="Google Shape;880;p87"/>
          <p:cNvGrpSpPr/>
          <p:nvPr/>
        </p:nvGrpSpPr>
        <p:grpSpPr>
          <a:xfrm rot="5400000">
            <a:off x="3106198" y="2690007"/>
            <a:ext cx="120126" cy="1042512"/>
            <a:chOff x="8582701" y="8238489"/>
            <a:chExt cx="320040" cy="2780031"/>
          </a:xfrm>
        </p:grpSpPr>
        <p:cxnSp>
          <p:nvCxnSpPr>
            <p:cNvPr id="881" name="Google Shape;881;p87"/>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82" name="Google Shape;882;p87"/>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83" name="Google Shape;883;p87"/>
          <p:cNvGrpSpPr/>
          <p:nvPr/>
        </p:nvGrpSpPr>
        <p:grpSpPr>
          <a:xfrm>
            <a:off x="3197361" y="1372870"/>
            <a:ext cx="2749279" cy="2745740"/>
            <a:chOff x="2779615" y="736954"/>
            <a:chExt cx="4778508" cy="4767941"/>
          </a:xfrm>
        </p:grpSpPr>
        <p:sp>
          <p:nvSpPr>
            <p:cNvPr id="884" name="Google Shape;884;p87"/>
            <p:cNvSpPr/>
            <p:nvPr/>
          </p:nvSpPr>
          <p:spPr>
            <a:xfrm>
              <a:off x="5208381" y="741079"/>
              <a:ext cx="2349742" cy="3935040"/>
            </a:xfrm>
            <a:custGeom>
              <a:avLst/>
              <a:gdLst/>
              <a:ahLst/>
              <a:cxnLst/>
              <a:rect l="l" t="t" r="r" b="b"/>
              <a:pathLst>
                <a:path w="2349742" h="3935040" extrusionOk="0">
                  <a:moveTo>
                    <a:pt x="32367" y="0"/>
                  </a:moveTo>
                  <a:lnTo>
                    <a:pt x="195949" y="8260"/>
                  </a:lnTo>
                  <a:cubicBezTo>
                    <a:pt x="1405703" y="131117"/>
                    <a:pt x="2349742" y="1152792"/>
                    <a:pt x="2349742" y="2394960"/>
                  </a:cubicBezTo>
                  <a:cubicBezTo>
                    <a:pt x="2349742" y="2726205"/>
                    <a:pt x="2282611" y="3041770"/>
                    <a:pt x="2161210" y="3328793"/>
                  </a:cubicBezTo>
                  <a:lnTo>
                    <a:pt x="2076609" y="3504414"/>
                  </a:lnTo>
                  <a:lnTo>
                    <a:pt x="2060185" y="3538507"/>
                  </a:lnTo>
                  <a:lnTo>
                    <a:pt x="1980730" y="3669296"/>
                  </a:lnTo>
                  <a:lnTo>
                    <a:pt x="1926095" y="3735513"/>
                  </a:lnTo>
                  <a:cubicBezTo>
                    <a:pt x="1802817" y="3858791"/>
                    <a:pt x="1632510" y="3935040"/>
                    <a:pt x="1444394" y="3935040"/>
                  </a:cubicBezTo>
                  <a:cubicBezTo>
                    <a:pt x="1068162" y="3935040"/>
                    <a:pt x="763166" y="3630044"/>
                    <a:pt x="763166" y="3253812"/>
                  </a:cubicBezTo>
                  <a:cubicBezTo>
                    <a:pt x="763166" y="3159754"/>
                    <a:pt x="782228" y="3070148"/>
                    <a:pt x="816700" y="2988647"/>
                  </a:cubicBezTo>
                  <a:lnTo>
                    <a:pt x="820423" y="2981789"/>
                  </a:lnTo>
                  <a:lnTo>
                    <a:pt x="820610" y="2981538"/>
                  </a:lnTo>
                  <a:cubicBezTo>
                    <a:pt x="839464" y="2953631"/>
                    <a:pt x="857010" y="2924768"/>
                    <a:pt x="873161" y="2895037"/>
                  </a:cubicBezTo>
                  <a:lnTo>
                    <a:pt x="889844" y="2860405"/>
                  </a:lnTo>
                  <a:lnTo>
                    <a:pt x="917339" y="2803328"/>
                  </a:lnTo>
                  <a:cubicBezTo>
                    <a:pt x="970428" y="2677812"/>
                    <a:pt x="999785" y="2539815"/>
                    <a:pt x="999785" y="2394960"/>
                  </a:cubicBezTo>
                  <a:cubicBezTo>
                    <a:pt x="999785" y="1851756"/>
                    <a:pt x="586953" y="1404974"/>
                    <a:pt x="57923" y="1351248"/>
                  </a:cubicBezTo>
                  <a:lnTo>
                    <a:pt x="0" y="1348323"/>
                  </a:lnTo>
                  <a:lnTo>
                    <a:pt x="83375" y="1339918"/>
                  </a:lnTo>
                  <a:cubicBezTo>
                    <a:pt x="393800" y="1276396"/>
                    <a:pt x="627312" y="1001733"/>
                    <a:pt x="627312" y="672530"/>
                  </a:cubicBezTo>
                  <a:cubicBezTo>
                    <a:pt x="627312" y="343327"/>
                    <a:pt x="393800" y="68664"/>
                    <a:pt x="83375" y="5142"/>
                  </a:cubicBezTo>
                  <a:close/>
                </a:path>
              </a:pathLst>
            </a:custGeom>
            <a:gradFill>
              <a:gsLst>
                <a:gs pos="0">
                  <a:srgbClr val="2EA043"/>
                </a:gs>
                <a:gs pos="98000">
                  <a:srgbClr val="56D364"/>
                </a:gs>
                <a:gs pos="100000">
                  <a:srgbClr val="56D364"/>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
          <p:nvSpPr>
            <p:cNvPr id="885" name="Google Shape;885;p87"/>
            <p:cNvSpPr/>
            <p:nvPr/>
          </p:nvSpPr>
          <p:spPr>
            <a:xfrm>
              <a:off x="2779615" y="736954"/>
              <a:ext cx="3075742" cy="3606241"/>
            </a:xfrm>
            <a:custGeom>
              <a:avLst/>
              <a:gdLst/>
              <a:ahLst/>
              <a:cxnLst/>
              <a:rect l="l" t="t" r="r" b="b"/>
              <a:pathLst>
                <a:path w="3075742" h="3606241" extrusionOk="0">
                  <a:moveTo>
                    <a:pt x="2399086" y="0"/>
                  </a:moveTo>
                  <a:lnTo>
                    <a:pt x="2480797" y="4126"/>
                  </a:lnTo>
                  <a:lnTo>
                    <a:pt x="2531805" y="9268"/>
                  </a:lnTo>
                  <a:cubicBezTo>
                    <a:pt x="2842230" y="72790"/>
                    <a:pt x="3075742" y="347453"/>
                    <a:pt x="3075742" y="676656"/>
                  </a:cubicBezTo>
                  <a:cubicBezTo>
                    <a:pt x="3075742" y="1005859"/>
                    <a:pt x="2842230" y="1280522"/>
                    <a:pt x="2531805" y="1344044"/>
                  </a:cubicBezTo>
                  <a:lnTo>
                    <a:pt x="2448430" y="1352449"/>
                  </a:lnTo>
                  <a:lnTo>
                    <a:pt x="2399086" y="1349957"/>
                  </a:lnTo>
                  <a:lnTo>
                    <a:pt x="2343650" y="1352757"/>
                  </a:lnTo>
                  <a:lnTo>
                    <a:pt x="2343644" y="1352756"/>
                  </a:lnTo>
                  <a:lnTo>
                    <a:pt x="2291819" y="1355373"/>
                  </a:lnTo>
                  <a:cubicBezTo>
                    <a:pt x="1762789" y="1409099"/>
                    <a:pt x="1349957" y="1855881"/>
                    <a:pt x="1349957" y="2399085"/>
                  </a:cubicBezTo>
                  <a:cubicBezTo>
                    <a:pt x="1349957" y="2543940"/>
                    <a:pt x="1379314" y="2681937"/>
                    <a:pt x="1432403" y="2807453"/>
                  </a:cubicBezTo>
                  <a:lnTo>
                    <a:pt x="1450354" y="2844719"/>
                  </a:lnTo>
                  <a:lnTo>
                    <a:pt x="1389810" y="2771338"/>
                  </a:lnTo>
                  <a:cubicBezTo>
                    <a:pt x="1266532" y="2648060"/>
                    <a:pt x="1096225" y="2571811"/>
                    <a:pt x="908109" y="2571811"/>
                  </a:cubicBezTo>
                  <a:cubicBezTo>
                    <a:pt x="531877" y="2571811"/>
                    <a:pt x="226881" y="2876807"/>
                    <a:pt x="226881" y="3253039"/>
                  </a:cubicBezTo>
                  <a:cubicBezTo>
                    <a:pt x="226881" y="3347097"/>
                    <a:pt x="245943" y="3436703"/>
                    <a:pt x="280415" y="3518204"/>
                  </a:cubicBezTo>
                  <a:lnTo>
                    <a:pt x="328200" y="3606241"/>
                  </a:lnTo>
                  <a:lnTo>
                    <a:pt x="289557" y="3542632"/>
                  </a:lnTo>
                  <a:cubicBezTo>
                    <a:pt x="104893" y="3202698"/>
                    <a:pt x="0" y="2813141"/>
                    <a:pt x="0" y="2399085"/>
                  </a:cubicBezTo>
                  <a:cubicBezTo>
                    <a:pt x="0" y="1156917"/>
                    <a:pt x="944039" y="135242"/>
                    <a:pt x="2153793" y="12385"/>
                  </a:cubicBezTo>
                  <a:lnTo>
                    <a:pt x="2299055" y="5050"/>
                  </a:lnTo>
                  <a:lnTo>
                    <a:pt x="2257223" y="9267"/>
                  </a:lnTo>
                  <a:cubicBezTo>
                    <a:pt x="1946799" y="72789"/>
                    <a:pt x="1713286" y="347452"/>
                    <a:pt x="1713286" y="676655"/>
                  </a:cubicBezTo>
                  <a:lnTo>
                    <a:pt x="1713286" y="676656"/>
                  </a:lnTo>
                  <a:lnTo>
                    <a:pt x="1723926" y="556067"/>
                  </a:lnTo>
                  <a:cubicBezTo>
                    <a:pt x="1772866" y="282086"/>
                    <a:pt x="1985602" y="64850"/>
                    <a:pt x="2257223" y="9268"/>
                  </a:cubicBezTo>
                  <a:lnTo>
                    <a:pt x="2299055" y="5051"/>
                  </a:lnTo>
                  <a:close/>
                </a:path>
              </a:pathLst>
            </a:custGeom>
            <a:gradFill>
              <a:gsLst>
                <a:gs pos="0">
                  <a:srgbClr val="56D364"/>
                </a:gs>
                <a:gs pos="54000">
                  <a:srgbClr val="388BFD"/>
                </a:gs>
                <a:gs pos="100000">
                  <a:srgbClr val="388BFD"/>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
          <p:nvSpPr>
            <p:cNvPr id="886" name="Google Shape;886;p87"/>
            <p:cNvSpPr/>
            <p:nvPr/>
          </p:nvSpPr>
          <p:spPr>
            <a:xfrm>
              <a:off x="2996664" y="3278535"/>
              <a:ext cx="4202279" cy="2226360"/>
            </a:xfrm>
            <a:custGeom>
              <a:avLst/>
              <a:gdLst/>
              <a:ahLst/>
              <a:cxnLst/>
              <a:rect l="l" t="t" r="r" b="b"/>
              <a:pathLst>
                <a:path w="4202279" h="2226360" extrusionOk="0">
                  <a:moveTo>
                    <a:pt x="681228" y="0"/>
                  </a:moveTo>
                  <a:cubicBezTo>
                    <a:pt x="869344" y="0"/>
                    <a:pt x="1039651" y="76249"/>
                    <a:pt x="1162929" y="199527"/>
                  </a:cubicBezTo>
                  <a:lnTo>
                    <a:pt x="1223473" y="272908"/>
                  </a:lnTo>
                  <a:lnTo>
                    <a:pt x="1249700" y="327351"/>
                  </a:lnTo>
                  <a:cubicBezTo>
                    <a:pt x="1265851" y="357082"/>
                    <a:pt x="1283397" y="385945"/>
                    <a:pt x="1302251" y="413852"/>
                  </a:cubicBezTo>
                  <a:lnTo>
                    <a:pt x="1312483" y="427535"/>
                  </a:lnTo>
                  <a:lnTo>
                    <a:pt x="1362646" y="494617"/>
                  </a:lnTo>
                  <a:cubicBezTo>
                    <a:pt x="1555072" y="727784"/>
                    <a:pt x="1846283" y="876403"/>
                    <a:pt x="2172205" y="876403"/>
                  </a:cubicBezTo>
                  <a:cubicBezTo>
                    <a:pt x="2498128" y="876403"/>
                    <a:pt x="2789339" y="727784"/>
                    <a:pt x="2981764" y="494617"/>
                  </a:cubicBezTo>
                  <a:lnTo>
                    <a:pt x="3041972" y="414103"/>
                  </a:lnTo>
                  <a:lnTo>
                    <a:pt x="3038249" y="420961"/>
                  </a:lnTo>
                  <a:cubicBezTo>
                    <a:pt x="3003777" y="502462"/>
                    <a:pt x="2984715" y="592068"/>
                    <a:pt x="2984715" y="686126"/>
                  </a:cubicBezTo>
                  <a:cubicBezTo>
                    <a:pt x="2984715" y="1062358"/>
                    <a:pt x="3289711" y="1367354"/>
                    <a:pt x="3665943" y="1367354"/>
                  </a:cubicBezTo>
                  <a:cubicBezTo>
                    <a:pt x="3854059" y="1367354"/>
                    <a:pt x="4024366" y="1291105"/>
                    <a:pt x="4147644" y="1167827"/>
                  </a:cubicBezTo>
                  <a:lnTo>
                    <a:pt x="4202279" y="1101610"/>
                  </a:lnTo>
                  <a:lnTo>
                    <a:pt x="4161565" y="1168626"/>
                  </a:lnTo>
                  <a:cubicBezTo>
                    <a:pt x="3730432" y="1806787"/>
                    <a:pt x="3000317" y="2226360"/>
                    <a:pt x="2172205" y="2226360"/>
                  </a:cubicBezTo>
                  <a:cubicBezTo>
                    <a:pt x="1344093" y="2226360"/>
                    <a:pt x="613978" y="1806787"/>
                    <a:pt x="182845" y="1168626"/>
                  </a:cubicBezTo>
                  <a:lnTo>
                    <a:pt x="123137" y="1070344"/>
                  </a:lnTo>
                  <a:lnTo>
                    <a:pt x="101319" y="1034430"/>
                  </a:lnTo>
                  <a:lnTo>
                    <a:pt x="53534" y="946393"/>
                  </a:lnTo>
                  <a:cubicBezTo>
                    <a:pt x="19062" y="864892"/>
                    <a:pt x="0" y="775286"/>
                    <a:pt x="0" y="681228"/>
                  </a:cubicBezTo>
                  <a:cubicBezTo>
                    <a:pt x="0" y="304996"/>
                    <a:pt x="304996" y="0"/>
                    <a:pt x="681228" y="0"/>
                  </a:cubicBezTo>
                  <a:close/>
                </a:path>
              </a:pathLst>
            </a:custGeom>
            <a:gradFill>
              <a:gsLst>
                <a:gs pos="0">
                  <a:srgbClr val="1158C7"/>
                </a:gs>
                <a:gs pos="18000">
                  <a:srgbClr val="1158C7"/>
                </a:gs>
                <a:gs pos="100000">
                  <a:srgbClr val="56D364"/>
                </a:gs>
              </a:gsLst>
              <a:lin ang="27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grpSp>
      <p:sp>
        <p:nvSpPr>
          <p:cNvPr id="887" name="Google Shape;887;p87"/>
          <p:cNvSpPr txBox="1">
            <a:spLocks noGrp="1"/>
          </p:cNvSpPr>
          <p:nvPr>
            <p:ph type="subTitle" idx="1"/>
          </p:nvPr>
        </p:nvSpPr>
        <p:spPr>
          <a:xfrm>
            <a:off x="429768" y="3142347"/>
            <a:ext cx="2057400" cy="247129"/>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1600">
                <a:solidFill>
                  <a:schemeClr val="dk1"/>
                </a:solidFill>
              </a:defRPr>
            </a:lvl2pPr>
            <a:lvl3pPr lvl="2" algn="r">
              <a:lnSpc>
                <a:spcPct val="90000"/>
              </a:lnSpc>
              <a:spcBef>
                <a:spcPts val="0"/>
              </a:spcBef>
              <a:spcAft>
                <a:spcPts val="0"/>
              </a:spcAft>
              <a:buClr>
                <a:schemeClr val="dk1"/>
              </a:buClr>
              <a:buSzPts val="1600"/>
              <a:buFont typeface="Arial"/>
              <a:buNone/>
              <a:defRPr sz="1600">
                <a:solidFill>
                  <a:schemeClr val="dk1"/>
                </a:solidFill>
              </a:defRPr>
            </a:lvl3pPr>
            <a:lvl4pPr lvl="3" algn="r">
              <a:lnSpc>
                <a:spcPct val="90000"/>
              </a:lnSpc>
              <a:spcBef>
                <a:spcPts val="0"/>
              </a:spcBef>
              <a:spcAft>
                <a:spcPts val="0"/>
              </a:spcAft>
              <a:buClr>
                <a:schemeClr val="dk1"/>
              </a:buClr>
              <a:buSzPts val="1600"/>
              <a:buFont typeface="Arial"/>
              <a:buNone/>
              <a:defRPr sz="1600">
                <a:solidFill>
                  <a:schemeClr val="dk1"/>
                </a:solidFill>
              </a:defRPr>
            </a:lvl4pPr>
            <a:lvl5pPr lvl="4" algn="r">
              <a:lnSpc>
                <a:spcPct val="90000"/>
              </a:lnSpc>
              <a:spcBef>
                <a:spcPts val="0"/>
              </a:spcBef>
              <a:spcAft>
                <a:spcPts val="0"/>
              </a:spcAft>
              <a:buClr>
                <a:schemeClr val="dk1"/>
              </a:buClr>
              <a:buSzPts val="1600"/>
              <a:buFont typeface="Arial"/>
              <a:buNone/>
              <a:defRPr sz="1600">
                <a:solidFill>
                  <a:schemeClr val="dk1"/>
                </a:solidFill>
              </a:defRPr>
            </a:lvl5pPr>
            <a:lvl6pPr lvl="5" algn="r">
              <a:lnSpc>
                <a:spcPct val="90000"/>
              </a:lnSpc>
              <a:spcBef>
                <a:spcPts val="0"/>
              </a:spcBef>
              <a:spcAft>
                <a:spcPts val="0"/>
              </a:spcAft>
              <a:buClr>
                <a:schemeClr val="dk1"/>
              </a:buClr>
              <a:buSzPts val="1600"/>
              <a:buNone/>
              <a:defRPr sz="1600">
                <a:solidFill>
                  <a:schemeClr val="dk1"/>
                </a:solidFill>
              </a:defRPr>
            </a:lvl6pPr>
            <a:lvl7pPr lvl="6" algn="r">
              <a:lnSpc>
                <a:spcPct val="90000"/>
              </a:lnSpc>
              <a:spcBef>
                <a:spcPts val="0"/>
              </a:spcBef>
              <a:spcAft>
                <a:spcPts val="0"/>
              </a:spcAft>
              <a:buClr>
                <a:schemeClr val="dk1"/>
              </a:buClr>
              <a:buSzPts val="1600"/>
              <a:buNone/>
              <a:defRPr sz="1600">
                <a:solidFill>
                  <a:schemeClr val="dk1"/>
                </a:solidFill>
              </a:defRPr>
            </a:lvl7pPr>
            <a:lvl8pPr lvl="7" algn="r">
              <a:lnSpc>
                <a:spcPct val="90000"/>
              </a:lnSpc>
              <a:spcBef>
                <a:spcPts val="0"/>
              </a:spcBef>
              <a:spcAft>
                <a:spcPts val="0"/>
              </a:spcAft>
              <a:buClr>
                <a:schemeClr val="dk1"/>
              </a:buClr>
              <a:buSzPts val="1600"/>
              <a:buNone/>
              <a:defRPr sz="1600">
                <a:solidFill>
                  <a:schemeClr val="dk1"/>
                </a:solidFill>
              </a:defRPr>
            </a:lvl8pPr>
            <a:lvl9pPr lvl="8" algn="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888" name="Google Shape;888;p87"/>
          <p:cNvSpPr txBox="1">
            <a:spLocks noGrp="1"/>
          </p:cNvSpPr>
          <p:nvPr>
            <p:ph type="subTitle" idx="2"/>
          </p:nvPr>
        </p:nvSpPr>
        <p:spPr>
          <a:xfrm>
            <a:off x="429768" y="3206414"/>
            <a:ext cx="2057400" cy="448615"/>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200">
                <a:solidFill>
                  <a:schemeClr val="dk2"/>
                </a:solidFill>
              </a:defRPr>
            </a:lvl2pPr>
            <a:lvl3pPr lvl="2" algn="r">
              <a:lnSpc>
                <a:spcPct val="90000"/>
              </a:lnSpc>
              <a:spcBef>
                <a:spcPts val="0"/>
              </a:spcBef>
              <a:spcAft>
                <a:spcPts val="0"/>
              </a:spcAft>
              <a:buClr>
                <a:schemeClr val="dk2"/>
              </a:buClr>
              <a:buSzPts val="1200"/>
              <a:buFont typeface="Arial"/>
              <a:buNone/>
              <a:defRPr sz="1200">
                <a:solidFill>
                  <a:schemeClr val="dk2"/>
                </a:solidFill>
              </a:defRPr>
            </a:lvl3pPr>
            <a:lvl4pPr lvl="3" algn="r">
              <a:lnSpc>
                <a:spcPct val="90000"/>
              </a:lnSpc>
              <a:spcBef>
                <a:spcPts val="0"/>
              </a:spcBef>
              <a:spcAft>
                <a:spcPts val="0"/>
              </a:spcAft>
              <a:buClr>
                <a:schemeClr val="dk2"/>
              </a:buClr>
              <a:buSzPts val="1200"/>
              <a:buFont typeface="Arial"/>
              <a:buNone/>
              <a:defRPr sz="1200">
                <a:solidFill>
                  <a:schemeClr val="dk2"/>
                </a:solidFill>
              </a:defRPr>
            </a:lvl4pPr>
            <a:lvl5pPr lvl="4" algn="r">
              <a:lnSpc>
                <a:spcPct val="90000"/>
              </a:lnSpc>
              <a:spcBef>
                <a:spcPts val="0"/>
              </a:spcBef>
              <a:spcAft>
                <a:spcPts val="0"/>
              </a:spcAft>
              <a:buClr>
                <a:schemeClr val="dk2"/>
              </a:buClr>
              <a:buSzPts val="1200"/>
              <a:buFont typeface="Arial"/>
              <a:buNone/>
              <a:defRPr sz="1200">
                <a:solidFill>
                  <a:schemeClr val="dk2"/>
                </a:solidFill>
              </a:defRPr>
            </a:lvl5pPr>
            <a:lvl6pPr lvl="5" algn="r">
              <a:lnSpc>
                <a:spcPct val="90000"/>
              </a:lnSpc>
              <a:spcBef>
                <a:spcPts val="0"/>
              </a:spcBef>
              <a:spcAft>
                <a:spcPts val="0"/>
              </a:spcAft>
              <a:buClr>
                <a:schemeClr val="dk2"/>
              </a:buClr>
              <a:buSzPts val="1200"/>
              <a:buNone/>
              <a:defRPr sz="1200">
                <a:solidFill>
                  <a:schemeClr val="dk2"/>
                </a:solidFill>
              </a:defRPr>
            </a:lvl6pPr>
            <a:lvl7pPr lvl="6" algn="r">
              <a:lnSpc>
                <a:spcPct val="90000"/>
              </a:lnSpc>
              <a:spcBef>
                <a:spcPts val="0"/>
              </a:spcBef>
              <a:spcAft>
                <a:spcPts val="0"/>
              </a:spcAft>
              <a:buClr>
                <a:schemeClr val="dk2"/>
              </a:buClr>
              <a:buSzPts val="1200"/>
              <a:buNone/>
              <a:defRPr sz="1200">
                <a:solidFill>
                  <a:schemeClr val="dk2"/>
                </a:solidFill>
              </a:defRPr>
            </a:lvl7pPr>
            <a:lvl8pPr lvl="7" algn="r">
              <a:lnSpc>
                <a:spcPct val="90000"/>
              </a:lnSpc>
              <a:spcBef>
                <a:spcPts val="0"/>
              </a:spcBef>
              <a:spcAft>
                <a:spcPts val="0"/>
              </a:spcAft>
              <a:buClr>
                <a:schemeClr val="dk2"/>
              </a:buClr>
              <a:buSzPts val="1200"/>
              <a:buNone/>
              <a:defRPr sz="1200">
                <a:solidFill>
                  <a:schemeClr val="dk2"/>
                </a:solidFill>
              </a:defRPr>
            </a:lvl8pPr>
            <a:lvl9pPr lvl="8" algn="r">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889" name="Google Shape;889;p87"/>
          <p:cNvSpPr txBox="1">
            <a:spLocks noGrp="1"/>
          </p:cNvSpPr>
          <p:nvPr>
            <p:ph type="subTitle" idx="3"/>
          </p:nvPr>
        </p:nvSpPr>
        <p:spPr>
          <a:xfrm>
            <a:off x="4745736" y="716943"/>
            <a:ext cx="2057400" cy="247129"/>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890" name="Google Shape;890;p87"/>
          <p:cNvSpPr txBox="1">
            <a:spLocks noGrp="1"/>
          </p:cNvSpPr>
          <p:nvPr>
            <p:ph type="subTitle" idx="4"/>
          </p:nvPr>
        </p:nvSpPr>
        <p:spPr>
          <a:xfrm>
            <a:off x="4748136" y="781011"/>
            <a:ext cx="20574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891" name="Google Shape;891;p87"/>
          <p:cNvSpPr txBox="1">
            <a:spLocks noGrp="1"/>
          </p:cNvSpPr>
          <p:nvPr>
            <p:ph type="subTitle" idx="5"/>
          </p:nvPr>
        </p:nvSpPr>
        <p:spPr>
          <a:xfrm>
            <a:off x="6638544" y="3151499"/>
            <a:ext cx="2057400" cy="247129"/>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892" name="Google Shape;892;p87"/>
          <p:cNvSpPr txBox="1">
            <a:spLocks noGrp="1"/>
          </p:cNvSpPr>
          <p:nvPr>
            <p:ph type="subTitle" idx="6"/>
          </p:nvPr>
        </p:nvSpPr>
        <p:spPr>
          <a:xfrm>
            <a:off x="6638544" y="3215567"/>
            <a:ext cx="20574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83. Five part cycle">
  <p:cSld name="83. Five part cycle">
    <p:spTree>
      <p:nvGrpSpPr>
        <p:cNvPr id="1" name="Shape 893"/>
        <p:cNvGrpSpPr/>
        <p:nvPr/>
      </p:nvGrpSpPr>
      <p:grpSpPr>
        <a:xfrm>
          <a:off x="0" y="0"/>
          <a:ext cx="0" cy="0"/>
          <a:chOff x="0" y="0"/>
          <a:chExt cx="0" cy="0"/>
        </a:xfrm>
      </p:grpSpPr>
      <p:sp>
        <p:nvSpPr>
          <p:cNvPr id="894" name="Google Shape;894;p88"/>
          <p:cNvSpPr/>
          <p:nvPr/>
        </p:nvSpPr>
        <p:spPr>
          <a:xfrm>
            <a:off x="3389956" y="1415791"/>
            <a:ext cx="2328900" cy="2331057"/>
          </a:xfrm>
          <a:prstGeom prst="arc">
            <a:avLst>
              <a:gd name="adj1" fmla="val 16200000"/>
              <a:gd name="adj2" fmla="val 14515036"/>
            </a:avLst>
          </a:prstGeom>
          <a:noFill/>
          <a:ln w="19050" cap="rnd" cmpd="sng">
            <a:solidFill>
              <a:schemeClr val="dk2"/>
            </a:solidFill>
            <a:prstDash val="solid"/>
            <a:round/>
            <a:headEnd type="none" w="sm" len="sm"/>
            <a:tailEnd type="triangle" w="med" len="med"/>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F0F6FC"/>
              </a:buClr>
              <a:buSzPts val="700"/>
              <a:buFont typeface="Arial"/>
              <a:buNone/>
            </a:pPr>
            <a:endParaRPr sz="700" b="0" i="0" u="none" strike="noStrike" cap="none">
              <a:solidFill>
                <a:srgbClr val="000000"/>
              </a:solidFill>
              <a:latin typeface="Arial"/>
              <a:ea typeface="Arial"/>
              <a:cs typeface="Arial"/>
              <a:sym typeface="Arial"/>
            </a:endParaRPr>
          </a:p>
        </p:txBody>
      </p:sp>
      <p:sp>
        <p:nvSpPr>
          <p:cNvPr id="895" name="Google Shape;895;p88"/>
          <p:cNvSpPr/>
          <p:nvPr/>
        </p:nvSpPr>
        <p:spPr>
          <a:xfrm>
            <a:off x="5370230" y="2014883"/>
            <a:ext cx="548700" cy="549208"/>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896" name="Google Shape;896;p88"/>
          <p:cNvSpPr/>
          <p:nvPr/>
        </p:nvSpPr>
        <p:spPr>
          <a:xfrm>
            <a:off x="4985640" y="3197607"/>
            <a:ext cx="548700" cy="549208"/>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897" name="Google Shape;897;p88"/>
          <p:cNvSpPr/>
          <p:nvPr/>
        </p:nvSpPr>
        <p:spPr>
          <a:xfrm>
            <a:off x="3540936" y="3197588"/>
            <a:ext cx="548700" cy="549208"/>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898" name="Google Shape;898;p88"/>
          <p:cNvSpPr/>
          <p:nvPr/>
        </p:nvSpPr>
        <p:spPr>
          <a:xfrm>
            <a:off x="3225069" y="2014883"/>
            <a:ext cx="548700" cy="549208"/>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899" name="Google Shape;899;p88"/>
          <p:cNvSpPr/>
          <p:nvPr/>
        </p:nvSpPr>
        <p:spPr>
          <a:xfrm>
            <a:off x="4280025" y="1186966"/>
            <a:ext cx="548700" cy="549208"/>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00" name="Google Shape;900;p88"/>
          <p:cNvSpPr txBox="1">
            <a:spLocks noGrp="1"/>
          </p:cNvSpPr>
          <p:nvPr>
            <p:ph type="subTitle" idx="1"/>
          </p:nvPr>
        </p:nvSpPr>
        <p:spPr>
          <a:xfrm>
            <a:off x="336936" y="2227100"/>
            <a:ext cx="2683633" cy="247129"/>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1600">
                <a:solidFill>
                  <a:schemeClr val="dk1"/>
                </a:solidFill>
              </a:defRPr>
            </a:lvl2pPr>
            <a:lvl3pPr lvl="2" algn="r">
              <a:lnSpc>
                <a:spcPct val="90000"/>
              </a:lnSpc>
              <a:spcBef>
                <a:spcPts val="0"/>
              </a:spcBef>
              <a:spcAft>
                <a:spcPts val="0"/>
              </a:spcAft>
              <a:buClr>
                <a:schemeClr val="dk1"/>
              </a:buClr>
              <a:buSzPts val="1600"/>
              <a:buFont typeface="Arial"/>
              <a:buNone/>
              <a:defRPr sz="1600">
                <a:solidFill>
                  <a:schemeClr val="dk1"/>
                </a:solidFill>
              </a:defRPr>
            </a:lvl3pPr>
            <a:lvl4pPr lvl="3" algn="r">
              <a:lnSpc>
                <a:spcPct val="90000"/>
              </a:lnSpc>
              <a:spcBef>
                <a:spcPts val="0"/>
              </a:spcBef>
              <a:spcAft>
                <a:spcPts val="0"/>
              </a:spcAft>
              <a:buClr>
                <a:schemeClr val="dk1"/>
              </a:buClr>
              <a:buSzPts val="1600"/>
              <a:buFont typeface="Arial"/>
              <a:buNone/>
              <a:defRPr sz="1600">
                <a:solidFill>
                  <a:schemeClr val="dk1"/>
                </a:solidFill>
              </a:defRPr>
            </a:lvl4pPr>
            <a:lvl5pPr lvl="4" algn="r">
              <a:lnSpc>
                <a:spcPct val="90000"/>
              </a:lnSpc>
              <a:spcBef>
                <a:spcPts val="0"/>
              </a:spcBef>
              <a:spcAft>
                <a:spcPts val="0"/>
              </a:spcAft>
              <a:buClr>
                <a:schemeClr val="dk1"/>
              </a:buClr>
              <a:buSzPts val="1600"/>
              <a:buFont typeface="Arial"/>
              <a:buNone/>
              <a:defRPr sz="1600">
                <a:solidFill>
                  <a:schemeClr val="dk1"/>
                </a:solidFill>
              </a:defRPr>
            </a:lvl5pPr>
            <a:lvl6pPr lvl="5" algn="r">
              <a:lnSpc>
                <a:spcPct val="90000"/>
              </a:lnSpc>
              <a:spcBef>
                <a:spcPts val="0"/>
              </a:spcBef>
              <a:spcAft>
                <a:spcPts val="0"/>
              </a:spcAft>
              <a:buClr>
                <a:schemeClr val="dk1"/>
              </a:buClr>
              <a:buSzPts val="1600"/>
              <a:buNone/>
              <a:defRPr sz="1600">
                <a:solidFill>
                  <a:schemeClr val="dk1"/>
                </a:solidFill>
              </a:defRPr>
            </a:lvl6pPr>
            <a:lvl7pPr lvl="6" algn="r">
              <a:lnSpc>
                <a:spcPct val="90000"/>
              </a:lnSpc>
              <a:spcBef>
                <a:spcPts val="0"/>
              </a:spcBef>
              <a:spcAft>
                <a:spcPts val="0"/>
              </a:spcAft>
              <a:buClr>
                <a:schemeClr val="dk1"/>
              </a:buClr>
              <a:buSzPts val="1600"/>
              <a:buNone/>
              <a:defRPr sz="1600">
                <a:solidFill>
                  <a:schemeClr val="dk1"/>
                </a:solidFill>
              </a:defRPr>
            </a:lvl7pPr>
            <a:lvl8pPr lvl="7" algn="r">
              <a:lnSpc>
                <a:spcPct val="90000"/>
              </a:lnSpc>
              <a:spcBef>
                <a:spcPts val="0"/>
              </a:spcBef>
              <a:spcAft>
                <a:spcPts val="0"/>
              </a:spcAft>
              <a:buClr>
                <a:schemeClr val="dk1"/>
              </a:buClr>
              <a:buSzPts val="1600"/>
              <a:buNone/>
              <a:defRPr sz="1600">
                <a:solidFill>
                  <a:schemeClr val="dk1"/>
                </a:solidFill>
              </a:defRPr>
            </a:lvl8pPr>
            <a:lvl9pPr lvl="8" algn="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01" name="Google Shape;901;p88"/>
          <p:cNvSpPr txBox="1">
            <a:spLocks noGrp="1"/>
          </p:cNvSpPr>
          <p:nvPr>
            <p:ph type="subTitle" idx="2"/>
          </p:nvPr>
        </p:nvSpPr>
        <p:spPr>
          <a:xfrm>
            <a:off x="336936" y="2291168"/>
            <a:ext cx="2683633" cy="448615"/>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200">
                <a:solidFill>
                  <a:schemeClr val="dk2"/>
                </a:solidFill>
              </a:defRPr>
            </a:lvl2pPr>
            <a:lvl3pPr lvl="2" algn="r">
              <a:lnSpc>
                <a:spcPct val="90000"/>
              </a:lnSpc>
              <a:spcBef>
                <a:spcPts val="0"/>
              </a:spcBef>
              <a:spcAft>
                <a:spcPts val="0"/>
              </a:spcAft>
              <a:buClr>
                <a:schemeClr val="dk2"/>
              </a:buClr>
              <a:buSzPts val="1200"/>
              <a:buFont typeface="Arial"/>
              <a:buNone/>
              <a:defRPr sz="1200">
                <a:solidFill>
                  <a:schemeClr val="dk2"/>
                </a:solidFill>
              </a:defRPr>
            </a:lvl3pPr>
            <a:lvl4pPr lvl="3" algn="r">
              <a:lnSpc>
                <a:spcPct val="90000"/>
              </a:lnSpc>
              <a:spcBef>
                <a:spcPts val="0"/>
              </a:spcBef>
              <a:spcAft>
                <a:spcPts val="0"/>
              </a:spcAft>
              <a:buClr>
                <a:schemeClr val="dk2"/>
              </a:buClr>
              <a:buSzPts val="1200"/>
              <a:buFont typeface="Arial"/>
              <a:buNone/>
              <a:defRPr sz="1200">
                <a:solidFill>
                  <a:schemeClr val="dk2"/>
                </a:solidFill>
              </a:defRPr>
            </a:lvl4pPr>
            <a:lvl5pPr lvl="4" algn="r">
              <a:lnSpc>
                <a:spcPct val="90000"/>
              </a:lnSpc>
              <a:spcBef>
                <a:spcPts val="0"/>
              </a:spcBef>
              <a:spcAft>
                <a:spcPts val="0"/>
              </a:spcAft>
              <a:buClr>
                <a:schemeClr val="dk2"/>
              </a:buClr>
              <a:buSzPts val="1200"/>
              <a:buFont typeface="Arial"/>
              <a:buNone/>
              <a:defRPr sz="1200">
                <a:solidFill>
                  <a:schemeClr val="dk2"/>
                </a:solidFill>
              </a:defRPr>
            </a:lvl5pPr>
            <a:lvl6pPr lvl="5" algn="r">
              <a:lnSpc>
                <a:spcPct val="90000"/>
              </a:lnSpc>
              <a:spcBef>
                <a:spcPts val="0"/>
              </a:spcBef>
              <a:spcAft>
                <a:spcPts val="0"/>
              </a:spcAft>
              <a:buClr>
                <a:schemeClr val="dk2"/>
              </a:buClr>
              <a:buSzPts val="1200"/>
              <a:buNone/>
              <a:defRPr sz="1200">
                <a:solidFill>
                  <a:schemeClr val="dk2"/>
                </a:solidFill>
              </a:defRPr>
            </a:lvl6pPr>
            <a:lvl7pPr lvl="6" algn="r">
              <a:lnSpc>
                <a:spcPct val="90000"/>
              </a:lnSpc>
              <a:spcBef>
                <a:spcPts val="0"/>
              </a:spcBef>
              <a:spcAft>
                <a:spcPts val="0"/>
              </a:spcAft>
              <a:buClr>
                <a:schemeClr val="dk2"/>
              </a:buClr>
              <a:buSzPts val="1200"/>
              <a:buNone/>
              <a:defRPr sz="1200">
                <a:solidFill>
                  <a:schemeClr val="dk2"/>
                </a:solidFill>
              </a:defRPr>
            </a:lvl7pPr>
            <a:lvl8pPr lvl="7" algn="r">
              <a:lnSpc>
                <a:spcPct val="90000"/>
              </a:lnSpc>
              <a:spcBef>
                <a:spcPts val="0"/>
              </a:spcBef>
              <a:spcAft>
                <a:spcPts val="0"/>
              </a:spcAft>
              <a:buClr>
                <a:schemeClr val="dk2"/>
              </a:buClr>
              <a:buSzPts val="1200"/>
              <a:buNone/>
              <a:defRPr sz="1200">
                <a:solidFill>
                  <a:schemeClr val="dk2"/>
                </a:solidFill>
              </a:defRPr>
            </a:lvl8pPr>
            <a:lvl9pPr lvl="8" algn="r">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902" name="Google Shape;902;p88"/>
          <p:cNvSpPr txBox="1">
            <a:spLocks noGrp="1"/>
          </p:cNvSpPr>
          <p:nvPr>
            <p:ph type="subTitle" idx="3"/>
          </p:nvPr>
        </p:nvSpPr>
        <p:spPr>
          <a:xfrm>
            <a:off x="3017788" y="613492"/>
            <a:ext cx="3069600" cy="247129"/>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1600">
                <a:solidFill>
                  <a:schemeClr val="dk1"/>
                </a:solidFill>
              </a:defRPr>
            </a:lvl2pPr>
            <a:lvl3pPr lvl="2" algn="ctr">
              <a:lnSpc>
                <a:spcPct val="90000"/>
              </a:lnSpc>
              <a:spcBef>
                <a:spcPts val="0"/>
              </a:spcBef>
              <a:spcAft>
                <a:spcPts val="0"/>
              </a:spcAft>
              <a:buClr>
                <a:schemeClr val="dk1"/>
              </a:buClr>
              <a:buSzPts val="1600"/>
              <a:buFont typeface="Arial"/>
              <a:buNone/>
              <a:defRPr sz="1600">
                <a:solidFill>
                  <a:schemeClr val="dk1"/>
                </a:solidFill>
              </a:defRPr>
            </a:lvl3pPr>
            <a:lvl4pPr lvl="3" algn="ctr">
              <a:lnSpc>
                <a:spcPct val="90000"/>
              </a:lnSpc>
              <a:spcBef>
                <a:spcPts val="0"/>
              </a:spcBef>
              <a:spcAft>
                <a:spcPts val="0"/>
              </a:spcAft>
              <a:buClr>
                <a:schemeClr val="dk1"/>
              </a:buClr>
              <a:buSzPts val="1600"/>
              <a:buFont typeface="Arial"/>
              <a:buNone/>
              <a:defRPr sz="1600">
                <a:solidFill>
                  <a:schemeClr val="dk1"/>
                </a:solidFill>
              </a:defRPr>
            </a:lvl4pPr>
            <a:lvl5pPr lvl="4" algn="ctr">
              <a:lnSpc>
                <a:spcPct val="90000"/>
              </a:lnSpc>
              <a:spcBef>
                <a:spcPts val="0"/>
              </a:spcBef>
              <a:spcAft>
                <a:spcPts val="0"/>
              </a:spcAft>
              <a:buClr>
                <a:schemeClr val="dk1"/>
              </a:buClr>
              <a:buSzPts val="1600"/>
              <a:buFont typeface="Arial"/>
              <a:buNone/>
              <a:defRPr sz="1600">
                <a:solidFill>
                  <a:schemeClr val="dk1"/>
                </a:solidFill>
              </a:defRPr>
            </a:lvl5pPr>
            <a:lvl6pPr lvl="5" algn="ctr">
              <a:lnSpc>
                <a:spcPct val="90000"/>
              </a:lnSpc>
              <a:spcBef>
                <a:spcPts val="0"/>
              </a:spcBef>
              <a:spcAft>
                <a:spcPts val="0"/>
              </a:spcAft>
              <a:buClr>
                <a:schemeClr val="dk1"/>
              </a:buClr>
              <a:buSzPts val="1600"/>
              <a:buNone/>
              <a:defRPr sz="1600">
                <a:solidFill>
                  <a:schemeClr val="dk1"/>
                </a:solidFill>
              </a:defRPr>
            </a:lvl6pPr>
            <a:lvl7pPr lvl="6" algn="ctr">
              <a:lnSpc>
                <a:spcPct val="90000"/>
              </a:lnSpc>
              <a:spcBef>
                <a:spcPts val="0"/>
              </a:spcBef>
              <a:spcAft>
                <a:spcPts val="0"/>
              </a:spcAft>
              <a:buClr>
                <a:schemeClr val="dk1"/>
              </a:buClr>
              <a:buSzPts val="1600"/>
              <a:buNone/>
              <a:defRPr sz="1600">
                <a:solidFill>
                  <a:schemeClr val="dk1"/>
                </a:solidFill>
              </a:defRPr>
            </a:lvl7pPr>
            <a:lvl8pPr lvl="7" algn="ctr">
              <a:lnSpc>
                <a:spcPct val="90000"/>
              </a:lnSpc>
              <a:spcBef>
                <a:spcPts val="0"/>
              </a:spcBef>
              <a:spcAft>
                <a:spcPts val="0"/>
              </a:spcAft>
              <a:buClr>
                <a:schemeClr val="dk1"/>
              </a:buClr>
              <a:buSzPts val="1600"/>
              <a:buNone/>
              <a:defRPr sz="1600">
                <a:solidFill>
                  <a:schemeClr val="dk1"/>
                </a:solidFill>
              </a:defRPr>
            </a:lvl8pPr>
            <a:lvl9pPr lvl="8" algn="ct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03" name="Google Shape;903;p88"/>
          <p:cNvSpPr txBox="1">
            <a:spLocks noGrp="1"/>
          </p:cNvSpPr>
          <p:nvPr>
            <p:ph type="subTitle" idx="4"/>
          </p:nvPr>
        </p:nvSpPr>
        <p:spPr>
          <a:xfrm>
            <a:off x="3021369" y="677561"/>
            <a:ext cx="3069600" cy="448615"/>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200"/>
              <a:buFont typeface="Arial"/>
              <a:buNone/>
              <a:defRPr sz="1200">
                <a:solidFill>
                  <a:schemeClr val="dk2"/>
                </a:solidFill>
              </a:defRPr>
            </a:lvl2pPr>
            <a:lvl3pPr lvl="2" algn="ctr">
              <a:lnSpc>
                <a:spcPct val="90000"/>
              </a:lnSpc>
              <a:spcBef>
                <a:spcPts val="0"/>
              </a:spcBef>
              <a:spcAft>
                <a:spcPts val="0"/>
              </a:spcAft>
              <a:buClr>
                <a:schemeClr val="dk2"/>
              </a:buClr>
              <a:buSzPts val="1200"/>
              <a:buFont typeface="Arial"/>
              <a:buNone/>
              <a:defRPr sz="1200">
                <a:solidFill>
                  <a:schemeClr val="dk2"/>
                </a:solidFill>
              </a:defRPr>
            </a:lvl3pPr>
            <a:lvl4pPr lvl="3" algn="ctr">
              <a:lnSpc>
                <a:spcPct val="90000"/>
              </a:lnSpc>
              <a:spcBef>
                <a:spcPts val="0"/>
              </a:spcBef>
              <a:spcAft>
                <a:spcPts val="0"/>
              </a:spcAft>
              <a:buClr>
                <a:schemeClr val="dk2"/>
              </a:buClr>
              <a:buSzPts val="1200"/>
              <a:buFont typeface="Arial"/>
              <a:buNone/>
              <a:defRPr sz="1200">
                <a:solidFill>
                  <a:schemeClr val="dk2"/>
                </a:solidFill>
              </a:defRPr>
            </a:lvl4pPr>
            <a:lvl5pPr lvl="4" algn="ctr">
              <a:lnSpc>
                <a:spcPct val="90000"/>
              </a:lnSpc>
              <a:spcBef>
                <a:spcPts val="0"/>
              </a:spcBef>
              <a:spcAft>
                <a:spcPts val="0"/>
              </a:spcAft>
              <a:buClr>
                <a:schemeClr val="dk2"/>
              </a:buClr>
              <a:buSzPts val="1200"/>
              <a:buFont typeface="Arial"/>
              <a:buNone/>
              <a:defRPr sz="1200">
                <a:solidFill>
                  <a:schemeClr val="dk2"/>
                </a:solidFill>
              </a:defRPr>
            </a:lvl5pPr>
            <a:lvl6pPr lvl="5" algn="ctr">
              <a:lnSpc>
                <a:spcPct val="90000"/>
              </a:lnSpc>
              <a:spcBef>
                <a:spcPts val="0"/>
              </a:spcBef>
              <a:spcAft>
                <a:spcPts val="0"/>
              </a:spcAft>
              <a:buClr>
                <a:schemeClr val="dk2"/>
              </a:buClr>
              <a:buSzPts val="1200"/>
              <a:buNone/>
              <a:defRPr sz="1200">
                <a:solidFill>
                  <a:schemeClr val="dk2"/>
                </a:solidFill>
              </a:defRPr>
            </a:lvl6pPr>
            <a:lvl7pPr lvl="6" algn="ctr">
              <a:lnSpc>
                <a:spcPct val="90000"/>
              </a:lnSpc>
              <a:spcBef>
                <a:spcPts val="0"/>
              </a:spcBef>
              <a:spcAft>
                <a:spcPts val="0"/>
              </a:spcAft>
              <a:buClr>
                <a:schemeClr val="dk2"/>
              </a:buClr>
              <a:buSzPts val="1200"/>
              <a:buNone/>
              <a:defRPr sz="1200">
                <a:solidFill>
                  <a:schemeClr val="dk2"/>
                </a:solidFill>
              </a:defRPr>
            </a:lvl7pPr>
            <a:lvl8pPr lvl="7" algn="ctr">
              <a:lnSpc>
                <a:spcPct val="90000"/>
              </a:lnSpc>
              <a:spcBef>
                <a:spcPts val="0"/>
              </a:spcBef>
              <a:spcAft>
                <a:spcPts val="0"/>
              </a:spcAft>
              <a:buClr>
                <a:schemeClr val="dk2"/>
              </a:buClr>
              <a:buSzPts val="1200"/>
              <a:buNone/>
              <a:defRPr sz="1200">
                <a:solidFill>
                  <a:schemeClr val="dk2"/>
                </a:solidFill>
              </a:defRPr>
            </a:lvl8pPr>
            <a:lvl9pPr lvl="8" algn="ctr">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904" name="Google Shape;904;p88"/>
          <p:cNvSpPr txBox="1">
            <a:spLocks noGrp="1"/>
          </p:cNvSpPr>
          <p:nvPr>
            <p:ph type="subTitle" idx="5"/>
          </p:nvPr>
        </p:nvSpPr>
        <p:spPr>
          <a:xfrm>
            <a:off x="5583936" y="3529080"/>
            <a:ext cx="2683633" cy="247129"/>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05" name="Google Shape;905;p88"/>
          <p:cNvSpPr txBox="1">
            <a:spLocks noGrp="1"/>
          </p:cNvSpPr>
          <p:nvPr>
            <p:ph type="subTitle" idx="6"/>
          </p:nvPr>
        </p:nvSpPr>
        <p:spPr>
          <a:xfrm>
            <a:off x="5583936" y="3587767"/>
            <a:ext cx="2683633"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906" name="Google Shape;906;p88"/>
          <p:cNvSpPr txBox="1">
            <a:spLocks noGrp="1"/>
          </p:cNvSpPr>
          <p:nvPr>
            <p:ph type="subTitle" idx="7"/>
          </p:nvPr>
        </p:nvSpPr>
        <p:spPr>
          <a:xfrm>
            <a:off x="6035494" y="2261965"/>
            <a:ext cx="2683633" cy="247129"/>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07" name="Google Shape;907;p88"/>
          <p:cNvSpPr txBox="1">
            <a:spLocks noGrp="1"/>
          </p:cNvSpPr>
          <p:nvPr>
            <p:ph type="subTitle" idx="8"/>
          </p:nvPr>
        </p:nvSpPr>
        <p:spPr>
          <a:xfrm>
            <a:off x="6035494" y="2326032"/>
            <a:ext cx="2683633"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908" name="Google Shape;908;p88"/>
          <p:cNvSpPr txBox="1">
            <a:spLocks noGrp="1"/>
          </p:cNvSpPr>
          <p:nvPr>
            <p:ph type="subTitle" idx="9"/>
          </p:nvPr>
        </p:nvSpPr>
        <p:spPr>
          <a:xfrm>
            <a:off x="654204" y="3529080"/>
            <a:ext cx="2683633" cy="247129"/>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1600">
                <a:solidFill>
                  <a:schemeClr val="dk1"/>
                </a:solidFill>
              </a:defRPr>
            </a:lvl2pPr>
            <a:lvl3pPr lvl="2" algn="r">
              <a:lnSpc>
                <a:spcPct val="90000"/>
              </a:lnSpc>
              <a:spcBef>
                <a:spcPts val="0"/>
              </a:spcBef>
              <a:spcAft>
                <a:spcPts val="0"/>
              </a:spcAft>
              <a:buClr>
                <a:schemeClr val="dk1"/>
              </a:buClr>
              <a:buSzPts val="1600"/>
              <a:buFont typeface="Arial"/>
              <a:buNone/>
              <a:defRPr sz="1600">
                <a:solidFill>
                  <a:schemeClr val="dk1"/>
                </a:solidFill>
              </a:defRPr>
            </a:lvl3pPr>
            <a:lvl4pPr lvl="3" algn="r">
              <a:lnSpc>
                <a:spcPct val="90000"/>
              </a:lnSpc>
              <a:spcBef>
                <a:spcPts val="0"/>
              </a:spcBef>
              <a:spcAft>
                <a:spcPts val="0"/>
              </a:spcAft>
              <a:buClr>
                <a:schemeClr val="dk1"/>
              </a:buClr>
              <a:buSzPts val="1600"/>
              <a:buFont typeface="Arial"/>
              <a:buNone/>
              <a:defRPr sz="1600">
                <a:solidFill>
                  <a:schemeClr val="dk1"/>
                </a:solidFill>
              </a:defRPr>
            </a:lvl4pPr>
            <a:lvl5pPr lvl="4" algn="r">
              <a:lnSpc>
                <a:spcPct val="90000"/>
              </a:lnSpc>
              <a:spcBef>
                <a:spcPts val="0"/>
              </a:spcBef>
              <a:spcAft>
                <a:spcPts val="0"/>
              </a:spcAft>
              <a:buClr>
                <a:schemeClr val="dk1"/>
              </a:buClr>
              <a:buSzPts val="1600"/>
              <a:buFont typeface="Arial"/>
              <a:buNone/>
              <a:defRPr sz="1600">
                <a:solidFill>
                  <a:schemeClr val="dk1"/>
                </a:solidFill>
              </a:defRPr>
            </a:lvl5pPr>
            <a:lvl6pPr lvl="5" algn="r">
              <a:lnSpc>
                <a:spcPct val="90000"/>
              </a:lnSpc>
              <a:spcBef>
                <a:spcPts val="0"/>
              </a:spcBef>
              <a:spcAft>
                <a:spcPts val="0"/>
              </a:spcAft>
              <a:buClr>
                <a:schemeClr val="dk1"/>
              </a:buClr>
              <a:buSzPts val="1600"/>
              <a:buNone/>
              <a:defRPr sz="1600">
                <a:solidFill>
                  <a:schemeClr val="dk1"/>
                </a:solidFill>
              </a:defRPr>
            </a:lvl6pPr>
            <a:lvl7pPr lvl="6" algn="r">
              <a:lnSpc>
                <a:spcPct val="90000"/>
              </a:lnSpc>
              <a:spcBef>
                <a:spcPts val="0"/>
              </a:spcBef>
              <a:spcAft>
                <a:spcPts val="0"/>
              </a:spcAft>
              <a:buClr>
                <a:schemeClr val="dk1"/>
              </a:buClr>
              <a:buSzPts val="1600"/>
              <a:buNone/>
              <a:defRPr sz="1600">
                <a:solidFill>
                  <a:schemeClr val="dk1"/>
                </a:solidFill>
              </a:defRPr>
            </a:lvl7pPr>
            <a:lvl8pPr lvl="7" algn="r">
              <a:lnSpc>
                <a:spcPct val="90000"/>
              </a:lnSpc>
              <a:spcBef>
                <a:spcPts val="0"/>
              </a:spcBef>
              <a:spcAft>
                <a:spcPts val="0"/>
              </a:spcAft>
              <a:buClr>
                <a:schemeClr val="dk1"/>
              </a:buClr>
              <a:buSzPts val="1600"/>
              <a:buNone/>
              <a:defRPr sz="1600">
                <a:solidFill>
                  <a:schemeClr val="dk1"/>
                </a:solidFill>
              </a:defRPr>
            </a:lvl8pPr>
            <a:lvl9pPr lvl="8" algn="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09" name="Google Shape;909;p88"/>
          <p:cNvSpPr txBox="1">
            <a:spLocks noGrp="1"/>
          </p:cNvSpPr>
          <p:nvPr>
            <p:ph type="subTitle" idx="13"/>
          </p:nvPr>
        </p:nvSpPr>
        <p:spPr>
          <a:xfrm>
            <a:off x="654204" y="3587767"/>
            <a:ext cx="2683633" cy="448615"/>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200">
                <a:solidFill>
                  <a:schemeClr val="dk2"/>
                </a:solidFill>
              </a:defRPr>
            </a:lvl2pPr>
            <a:lvl3pPr lvl="2" algn="r">
              <a:lnSpc>
                <a:spcPct val="90000"/>
              </a:lnSpc>
              <a:spcBef>
                <a:spcPts val="0"/>
              </a:spcBef>
              <a:spcAft>
                <a:spcPts val="0"/>
              </a:spcAft>
              <a:buClr>
                <a:schemeClr val="dk2"/>
              </a:buClr>
              <a:buSzPts val="1200"/>
              <a:buFont typeface="Arial"/>
              <a:buNone/>
              <a:defRPr sz="1200">
                <a:solidFill>
                  <a:schemeClr val="dk2"/>
                </a:solidFill>
              </a:defRPr>
            </a:lvl3pPr>
            <a:lvl4pPr lvl="3" algn="r">
              <a:lnSpc>
                <a:spcPct val="90000"/>
              </a:lnSpc>
              <a:spcBef>
                <a:spcPts val="0"/>
              </a:spcBef>
              <a:spcAft>
                <a:spcPts val="0"/>
              </a:spcAft>
              <a:buClr>
                <a:schemeClr val="dk2"/>
              </a:buClr>
              <a:buSzPts val="1200"/>
              <a:buFont typeface="Arial"/>
              <a:buNone/>
              <a:defRPr sz="1200">
                <a:solidFill>
                  <a:schemeClr val="dk2"/>
                </a:solidFill>
              </a:defRPr>
            </a:lvl4pPr>
            <a:lvl5pPr lvl="4" algn="r">
              <a:lnSpc>
                <a:spcPct val="90000"/>
              </a:lnSpc>
              <a:spcBef>
                <a:spcPts val="0"/>
              </a:spcBef>
              <a:spcAft>
                <a:spcPts val="0"/>
              </a:spcAft>
              <a:buClr>
                <a:schemeClr val="dk2"/>
              </a:buClr>
              <a:buSzPts val="1200"/>
              <a:buFont typeface="Arial"/>
              <a:buNone/>
              <a:defRPr sz="1200">
                <a:solidFill>
                  <a:schemeClr val="dk2"/>
                </a:solidFill>
              </a:defRPr>
            </a:lvl5pPr>
            <a:lvl6pPr lvl="5" algn="r">
              <a:lnSpc>
                <a:spcPct val="90000"/>
              </a:lnSpc>
              <a:spcBef>
                <a:spcPts val="0"/>
              </a:spcBef>
              <a:spcAft>
                <a:spcPts val="0"/>
              </a:spcAft>
              <a:buClr>
                <a:schemeClr val="dk2"/>
              </a:buClr>
              <a:buSzPts val="1200"/>
              <a:buNone/>
              <a:defRPr sz="1200">
                <a:solidFill>
                  <a:schemeClr val="dk2"/>
                </a:solidFill>
              </a:defRPr>
            </a:lvl6pPr>
            <a:lvl7pPr lvl="6" algn="r">
              <a:lnSpc>
                <a:spcPct val="90000"/>
              </a:lnSpc>
              <a:spcBef>
                <a:spcPts val="0"/>
              </a:spcBef>
              <a:spcAft>
                <a:spcPts val="0"/>
              </a:spcAft>
              <a:buClr>
                <a:schemeClr val="dk2"/>
              </a:buClr>
              <a:buSzPts val="1200"/>
              <a:buNone/>
              <a:defRPr sz="1200">
                <a:solidFill>
                  <a:schemeClr val="dk2"/>
                </a:solidFill>
              </a:defRPr>
            </a:lvl7pPr>
            <a:lvl8pPr lvl="7" algn="r">
              <a:lnSpc>
                <a:spcPct val="90000"/>
              </a:lnSpc>
              <a:spcBef>
                <a:spcPts val="0"/>
              </a:spcBef>
              <a:spcAft>
                <a:spcPts val="0"/>
              </a:spcAft>
              <a:buClr>
                <a:schemeClr val="dk2"/>
              </a:buClr>
              <a:buSzPts val="1200"/>
              <a:buNone/>
              <a:defRPr sz="1200">
                <a:solidFill>
                  <a:schemeClr val="dk2"/>
                </a:solidFill>
              </a:defRPr>
            </a:lvl8pPr>
            <a:lvl9pPr lvl="8" algn="r">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910" name="Google Shape;910;p88"/>
          <p:cNvSpPr>
            <a:spLocks noGrp="1"/>
          </p:cNvSpPr>
          <p:nvPr>
            <p:ph type="pic" idx="14"/>
          </p:nvPr>
        </p:nvSpPr>
        <p:spPr>
          <a:xfrm>
            <a:off x="4411980" y="1301402"/>
            <a:ext cx="320040" cy="320336"/>
          </a:xfrm>
          <a:prstGeom prst="rect">
            <a:avLst/>
          </a:prstGeom>
          <a:noFill/>
          <a:ln>
            <a:noFill/>
          </a:ln>
        </p:spPr>
      </p:sp>
      <p:sp>
        <p:nvSpPr>
          <p:cNvPr id="911" name="Google Shape;911;p88"/>
          <p:cNvSpPr>
            <a:spLocks noGrp="1"/>
          </p:cNvSpPr>
          <p:nvPr>
            <p:ph type="pic" idx="15"/>
          </p:nvPr>
        </p:nvSpPr>
        <p:spPr>
          <a:xfrm>
            <a:off x="5484560" y="2141520"/>
            <a:ext cx="320040" cy="320336"/>
          </a:xfrm>
          <a:prstGeom prst="rect">
            <a:avLst/>
          </a:prstGeom>
          <a:noFill/>
          <a:ln>
            <a:noFill/>
          </a:ln>
        </p:spPr>
      </p:sp>
      <p:sp>
        <p:nvSpPr>
          <p:cNvPr id="912" name="Google Shape;912;p88"/>
          <p:cNvSpPr>
            <a:spLocks noGrp="1"/>
          </p:cNvSpPr>
          <p:nvPr>
            <p:ph type="pic" idx="16"/>
          </p:nvPr>
        </p:nvSpPr>
        <p:spPr>
          <a:xfrm>
            <a:off x="3336581" y="2135820"/>
            <a:ext cx="320040" cy="320336"/>
          </a:xfrm>
          <a:prstGeom prst="rect">
            <a:avLst/>
          </a:prstGeom>
          <a:noFill/>
          <a:ln>
            <a:noFill/>
          </a:ln>
        </p:spPr>
      </p:sp>
      <p:sp>
        <p:nvSpPr>
          <p:cNvPr id="913" name="Google Shape;913;p88"/>
          <p:cNvSpPr>
            <a:spLocks noGrp="1"/>
          </p:cNvSpPr>
          <p:nvPr>
            <p:ph type="pic" idx="17"/>
          </p:nvPr>
        </p:nvSpPr>
        <p:spPr>
          <a:xfrm>
            <a:off x="3652448" y="3312024"/>
            <a:ext cx="320040" cy="320336"/>
          </a:xfrm>
          <a:prstGeom prst="rect">
            <a:avLst/>
          </a:prstGeom>
          <a:noFill/>
          <a:ln>
            <a:noFill/>
          </a:ln>
        </p:spPr>
      </p:sp>
      <p:sp>
        <p:nvSpPr>
          <p:cNvPr id="914" name="Google Shape;914;p88"/>
          <p:cNvSpPr>
            <a:spLocks noGrp="1"/>
          </p:cNvSpPr>
          <p:nvPr>
            <p:ph type="pic" idx="18"/>
          </p:nvPr>
        </p:nvSpPr>
        <p:spPr>
          <a:xfrm>
            <a:off x="5104594" y="3312024"/>
            <a:ext cx="320040" cy="320336"/>
          </a:xfrm>
          <a:prstGeom prst="rect">
            <a:avLst/>
          </a:prstGeom>
          <a:noFill/>
          <a:ln>
            <a:noFill/>
          </a:ln>
        </p:spPr>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84. Six part cycle">
  <p:cSld name="84. Six part cycle">
    <p:spTree>
      <p:nvGrpSpPr>
        <p:cNvPr id="1" name="Shape 915"/>
        <p:cNvGrpSpPr/>
        <p:nvPr/>
      </p:nvGrpSpPr>
      <p:grpSpPr>
        <a:xfrm>
          <a:off x="0" y="0"/>
          <a:ext cx="0" cy="0"/>
          <a:chOff x="0" y="0"/>
          <a:chExt cx="0" cy="0"/>
        </a:xfrm>
      </p:grpSpPr>
      <p:sp>
        <p:nvSpPr>
          <p:cNvPr id="916" name="Google Shape;916;p89"/>
          <p:cNvSpPr/>
          <p:nvPr/>
        </p:nvSpPr>
        <p:spPr>
          <a:xfrm>
            <a:off x="3407568" y="1284681"/>
            <a:ext cx="2328900" cy="2331057"/>
          </a:xfrm>
          <a:prstGeom prst="arc">
            <a:avLst>
              <a:gd name="adj1" fmla="val 16200000"/>
              <a:gd name="adj2" fmla="val 14515036"/>
            </a:avLst>
          </a:prstGeom>
          <a:noFill/>
          <a:ln w="19050" cap="rnd" cmpd="sng">
            <a:solidFill>
              <a:schemeClr val="dk2"/>
            </a:solidFill>
            <a:prstDash val="solid"/>
            <a:round/>
            <a:headEnd type="none" w="sm" len="sm"/>
            <a:tailEnd type="triangle" w="med" len="med"/>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F0F6FC"/>
              </a:buClr>
              <a:buSzPts val="700"/>
              <a:buFont typeface="Arial"/>
              <a:buNone/>
            </a:pPr>
            <a:endParaRPr sz="700" b="0" i="0" u="none" strike="noStrike" cap="none">
              <a:solidFill>
                <a:srgbClr val="000000"/>
              </a:solidFill>
              <a:latin typeface="Arial"/>
              <a:ea typeface="Arial"/>
              <a:cs typeface="Arial"/>
              <a:sym typeface="Arial"/>
            </a:endParaRPr>
          </a:p>
        </p:txBody>
      </p:sp>
      <p:sp>
        <p:nvSpPr>
          <p:cNvPr id="917" name="Google Shape;917;p89"/>
          <p:cNvSpPr/>
          <p:nvPr/>
        </p:nvSpPr>
        <p:spPr>
          <a:xfrm>
            <a:off x="5277586" y="1548042"/>
            <a:ext cx="548700" cy="549208"/>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918" name="Google Shape;918;p89"/>
          <p:cNvSpPr/>
          <p:nvPr/>
        </p:nvSpPr>
        <p:spPr>
          <a:xfrm>
            <a:off x="3349950" y="1548042"/>
            <a:ext cx="548700" cy="549208"/>
          </a:xfrm>
          <a:prstGeom prst="ellipse">
            <a:avLst/>
          </a:prstGeom>
          <a:solidFill>
            <a:srgbClr val="090C0F"/>
          </a:solid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919" name="Google Shape;919;p89"/>
          <p:cNvSpPr/>
          <p:nvPr/>
        </p:nvSpPr>
        <p:spPr>
          <a:xfrm>
            <a:off x="5353786" y="2663074"/>
            <a:ext cx="548700" cy="549208"/>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920" name="Google Shape;920;p89"/>
          <p:cNvSpPr/>
          <p:nvPr/>
        </p:nvSpPr>
        <p:spPr>
          <a:xfrm>
            <a:off x="3273750" y="2663074"/>
            <a:ext cx="548700" cy="549208"/>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921" name="Google Shape;921;p89"/>
          <p:cNvSpPr/>
          <p:nvPr/>
        </p:nvSpPr>
        <p:spPr>
          <a:xfrm>
            <a:off x="4276611" y="988596"/>
            <a:ext cx="548700" cy="549208"/>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22" name="Google Shape;922;p89"/>
          <p:cNvSpPr/>
          <p:nvPr/>
        </p:nvSpPr>
        <p:spPr>
          <a:xfrm>
            <a:off x="4276611" y="3304927"/>
            <a:ext cx="548700" cy="549208"/>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23" name="Google Shape;923;p89"/>
          <p:cNvSpPr txBox="1">
            <a:spLocks noGrp="1"/>
          </p:cNvSpPr>
          <p:nvPr>
            <p:ph type="subTitle" idx="1"/>
          </p:nvPr>
        </p:nvSpPr>
        <p:spPr>
          <a:xfrm>
            <a:off x="424873" y="1695519"/>
            <a:ext cx="2651113" cy="247129"/>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1600">
                <a:solidFill>
                  <a:schemeClr val="dk1"/>
                </a:solidFill>
              </a:defRPr>
            </a:lvl2pPr>
            <a:lvl3pPr lvl="2" algn="r">
              <a:lnSpc>
                <a:spcPct val="90000"/>
              </a:lnSpc>
              <a:spcBef>
                <a:spcPts val="0"/>
              </a:spcBef>
              <a:spcAft>
                <a:spcPts val="0"/>
              </a:spcAft>
              <a:buClr>
                <a:schemeClr val="dk1"/>
              </a:buClr>
              <a:buSzPts val="1600"/>
              <a:buFont typeface="Arial"/>
              <a:buNone/>
              <a:defRPr sz="1600">
                <a:solidFill>
                  <a:schemeClr val="dk1"/>
                </a:solidFill>
              </a:defRPr>
            </a:lvl3pPr>
            <a:lvl4pPr lvl="3" algn="r">
              <a:lnSpc>
                <a:spcPct val="90000"/>
              </a:lnSpc>
              <a:spcBef>
                <a:spcPts val="0"/>
              </a:spcBef>
              <a:spcAft>
                <a:spcPts val="0"/>
              </a:spcAft>
              <a:buClr>
                <a:schemeClr val="dk1"/>
              </a:buClr>
              <a:buSzPts val="1600"/>
              <a:buFont typeface="Arial"/>
              <a:buNone/>
              <a:defRPr sz="1600">
                <a:solidFill>
                  <a:schemeClr val="dk1"/>
                </a:solidFill>
              </a:defRPr>
            </a:lvl4pPr>
            <a:lvl5pPr lvl="4" algn="r">
              <a:lnSpc>
                <a:spcPct val="90000"/>
              </a:lnSpc>
              <a:spcBef>
                <a:spcPts val="0"/>
              </a:spcBef>
              <a:spcAft>
                <a:spcPts val="0"/>
              </a:spcAft>
              <a:buClr>
                <a:schemeClr val="dk1"/>
              </a:buClr>
              <a:buSzPts val="1600"/>
              <a:buFont typeface="Arial"/>
              <a:buNone/>
              <a:defRPr sz="1600">
                <a:solidFill>
                  <a:schemeClr val="dk1"/>
                </a:solidFill>
              </a:defRPr>
            </a:lvl5pPr>
            <a:lvl6pPr lvl="5" algn="r">
              <a:lnSpc>
                <a:spcPct val="90000"/>
              </a:lnSpc>
              <a:spcBef>
                <a:spcPts val="0"/>
              </a:spcBef>
              <a:spcAft>
                <a:spcPts val="0"/>
              </a:spcAft>
              <a:buClr>
                <a:schemeClr val="dk1"/>
              </a:buClr>
              <a:buSzPts val="1600"/>
              <a:buNone/>
              <a:defRPr sz="1600">
                <a:solidFill>
                  <a:schemeClr val="dk1"/>
                </a:solidFill>
              </a:defRPr>
            </a:lvl6pPr>
            <a:lvl7pPr lvl="6" algn="r">
              <a:lnSpc>
                <a:spcPct val="90000"/>
              </a:lnSpc>
              <a:spcBef>
                <a:spcPts val="0"/>
              </a:spcBef>
              <a:spcAft>
                <a:spcPts val="0"/>
              </a:spcAft>
              <a:buClr>
                <a:schemeClr val="dk1"/>
              </a:buClr>
              <a:buSzPts val="1600"/>
              <a:buNone/>
              <a:defRPr sz="1600">
                <a:solidFill>
                  <a:schemeClr val="dk1"/>
                </a:solidFill>
              </a:defRPr>
            </a:lvl7pPr>
            <a:lvl8pPr lvl="7" algn="r">
              <a:lnSpc>
                <a:spcPct val="90000"/>
              </a:lnSpc>
              <a:spcBef>
                <a:spcPts val="0"/>
              </a:spcBef>
              <a:spcAft>
                <a:spcPts val="0"/>
              </a:spcAft>
              <a:buClr>
                <a:schemeClr val="dk1"/>
              </a:buClr>
              <a:buSzPts val="1600"/>
              <a:buNone/>
              <a:defRPr sz="1600">
                <a:solidFill>
                  <a:schemeClr val="dk1"/>
                </a:solidFill>
              </a:defRPr>
            </a:lvl8pPr>
            <a:lvl9pPr lvl="8" algn="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24" name="Google Shape;924;p89"/>
          <p:cNvSpPr txBox="1">
            <a:spLocks noGrp="1"/>
          </p:cNvSpPr>
          <p:nvPr>
            <p:ph type="subTitle" idx="2"/>
          </p:nvPr>
        </p:nvSpPr>
        <p:spPr>
          <a:xfrm>
            <a:off x="424873" y="1759587"/>
            <a:ext cx="2651113" cy="448615"/>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200">
                <a:solidFill>
                  <a:schemeClr val="dk2"/>
                </a:solidFill>
              </a:defRPr>
            </a:lvl2pPr>
            <a:lvl3pPr lvl="2" algn="r">
              <a:lnSpc>
                <a:spcPct val="90000"/>
              </a:lnSpc>
              <a:spcBef>
                <a:spcPts val="0"/>
              </a:spcBef>
              <a:spcAft>
                <a:spcPts val="0"/>
              </a:spcAft>
              <a:buClr>
                <a:schemeClr val="dk2"/>
              </a:buClr>
              <a:buSzPts val="1200"/>
              <a:buFont typeface="Arial"/>
              <a:buNone/>
              <a:defRPr sz="1200">
                <a:solidFill>
                  <a:schemeClr val="dk2"/>
                </a:solidFill>
              </a:defRPr>
            </a:lvl3pPr>
            <a:lvl4pPr lvl="3" algn="r">
              <a:lnSpc>
                <a:spcPct val="90000"/>
              </a:lnSpc>
              <a:spcBef>
                <a:spcPts val="0"/>
              </a:spcBef>
              <a:spcAft>
                <a:spcPts val="0"/>
              </a:spcAft>
              <a:buClr>
                <a:schemeClr val="dk2"/>
              </a:buClr>
              <a:buSzPts val="1200"/>
              <a:buFont typeface="Arial"/>
              <a:buNone/>
              <a:defRPr sz="1200">
                <a:solidFill>
                  <a:schemeClr val="dk2"/>
                </a:solidFill>
              </a:defRPr>
            </a:lvl4pPr>
            <a:lvl5pPr lvl="4" algn="r">
              <a:lnSpc>
                <a:spcPct val="90000"/>
              </a:lnSpc>
              <a:spcBef>
                <a:spcPts val="0"/>
              </a:spcBef>
              <a:spcAft>
                <a:spcPts val="0"/>
              </a:spcAft>
              <a:buClr>
                <a:schemeClr val="dk2"/>
              </a:buClr>
              <a:buSzPts val="1200"/>
              <a:buFont typeface="Arial"/>
              <a:buNone/>
              <a:defRPr sz="1200">
                <a:solidFill>
                  <a:schemeClr val="dk2"/>
                </a:solidFill>
              </a:defRPr>
            </a:lvl5pPr>
            <a:lvl6pPr lvl="5" algn="r">
              <a:lnSpc>
                <a:spcPct val="90000"/>
              </a:lnSpc>
              <a:spcBef>
                <a:spcPts val="0"/>
              </a:spcBef>
              <a:spcAft>
                <a:spcPts val="0"/>
              </a:spcAft>
              <a:buClr>
                <a:schemeClr val="dk2"/>
              </a:buClr>
              <a:buSzPts val="1200"/>
              <a:buNone/>
              <a:defRPr sz="1200">
                <a:solidFill>
                  <a:schemeClr val="dk2"/>
                </a:solidFill>
              </a:defRPr>
            </a:lvl6pPr>
            <a:lvl7pPr lvl="6" algn="r">
              <a:lnSpc>
                <a:spcPct val="90000"/>
              </a:lnSpc>
              <a:spcBef>
                <a:spcPts val="0"/>
              </a:spcBef>
              <a:spcAft>
                <a:spcPts val="0"/>
              </a:spcAft>
              <a:buClr>
                <a:schemeClr val="dk2"/>
              </a:buClr>
              <a:buSzPts val="1200"/>
              <a:buNone/>
              <a:defRPr sz="1200">
                <a:solidFill>
                  <a:schemeClr val="dk2"/>
                </a:solidFill>
              </a:defRPr>
            </a:lvl7pPr>
            <a:lvl8pPr lvl="7" algn="r">
              <a:lnSpc>
                <a:spcPct val="90000"/>
              </a:lnSpc>
              <a:spcBef>
                <a:spcPts val="0"/>
              </a:spcBef>
              <a:spcAft>
                <a:spcPts val="0"/>
              </a:spcAft>
              <a:buClr>
                <a:schemeClr val="dk2"/>
              </a:buClr>
              <a:buSzPts val="1200"/>
              <a:buNone/>
              <a:defRPr sz="1200">
                <a:solidFill>
                  <a:schemeClr val="dk2"/>
                </a:solidFill>
              </a:defRPr>
            </a:lvl8pPr>
            <a:lvl9pPr lvl="8" algn="r">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925" name="Google Shape;925;p89"/>
          <p:cNvSpPr txBox="1">
            <a:spLocks noGrp="1"/>
          </p:cNvSpPr>
          <p:nvPr>
            <p:ph type="subTitle" idx="3"/>
          </p:nvPr>
        </p:nvSpPr>
        <p:spPr>
          <a:xfrm>
            <a:off x="3005661" y="424768"/>
            <a:ext cx="3090600" cy="247129"/>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1600">
                <a:solidFill>
                  <a:schemeClr val="dk1"/>
                </a:solidFill>
              </a:defRPr>
            </a:lvl2pPr>
            <a:lvl3pPr lvl="2" algn="ctr">
              <a:lnSpc>
                <a:spcPct val="90000"/>
              </a:lnSpc>
              <a:spcBef>
                <a:spcPts val="0"/>
              </a:spcBef>
              <a:spcAft>
                <a:spcPts val="0"/>
              </a:spcAft>
              <a:buClr>
                <a:schemeClr val="dk1"/>
              </a:buClr>
              <a:buSzPts val="1600"/>
              <a:buFont typeface="Arial"/>
              <a:buNone/>
              <a:defRPr sz="1600">
                <a:solidFill>
                  <a:schemeClr val="dk1"/>
                </a:solidFill>
              </a:defRPr>
            </a:lvl3pPr>
            <a:lvl4pPr lvl="3" algn="ctr">
              <a:lnSpc>
                <a:spcPct val="90000"/>
              </a:lnSpc>
              <a:spcBef>
                <a:spcPts val="0"/>
              </a:spcBef>
              <a:spcAft>
                <a:spcPts val="0"/>
              </a:spcAft>
              <a:buClr>
                <a:schemeClr val="dk1"/>
              </a:buClr>
              <a:buSzPts val="1600"/>
              <a:buFont typeface="Arial"/>
              <a:buNone/>
              <a:defRPr sz="1600">
                <a:solidFill>
                  <a:schemeClr val="dk1"/>
                </a:solidFill>
              </a:defRPr>
            </a:lvl4pPr>
            <a:lvl5pPr lvl="4" algn="ctr">
              <a:lnSpc>
                <a:spcPct val="90000"/>
              </a:lnSpc>
              <a:spcBef>
                <a:spcPts val="0"/>
              </a:spcBef>
              <a:spcAft>
                <a:spcPts val="0"/>
              </a:spcAft>
              <a:buClr>
                <a:schemeClr val="dk1"/>
              </a:buClr>
              <a:buSzPts val="1600"/>
              <a:buFont typeface="Arial"/>
              <a:buNone/>
              <a:defRPr sz="1600">
                <a:solidFill>
                  <a:schemeClr val="dk1"/>
                </a:solidFill>
              </a:defRPr>
            </a:lvl5pPr>
            <a:lvl6pPr lvl="5" algn="ctr">
              <a:lnSpc>
                <a:spcPct val="90000"/>
              </a:lnSpc>
              <a:spcBef>
                <a:spcPts val="0"/>
              </a:spcBef>
              <a:spcAft>
                <a:spcPts val="0"/>
              </a:spcAft>
              <a:buClr>
                <a:schemeClr val="dk1"/>
              </a:buClr>
              <a:buSzPts val="1600"/>
              <a:buNone/>
              <a:defRPr sz="1600">
                <a:solidFill>
                  <a:schemeClr val="dk1"/>
                </a:solidFill>
              </a:defRPr>
            </a:lvl6pPr>
            <a:lvl7pPr lvl="6" algn="ctr">
              <a:lnSpc>
                <a:spcPct val="90000"/>
              </a:lnSpc>
              <a:spcBef>
                <a:spcPts val="0"/>
              </a:spcBef>
              <a:spcAft>
                <a:spcPts val="0"/>
              </a:spcAft>
              <a:buClr>
                <a:schemeClr val="dk1"/>
              </a:buClr>
              <a:buSzPts val="1600"/>
              <a:buNone/>
              <a:defRPr sz="1600">
                <a:solidFill>
                  <a:schemeClr val="dk1"/>
                </a:solidFill>
              </a:defRPr>
            </a:lvl7pPr>
            <a:lvl8pPr lvl="7" algn="ctr">
              <a:lnSpc>
                <a:spcPct val="90000"/>
              </a:lnSpc>
              <a:spcBef>
                <a:spcPts val="0"/>
              </a:spcBef>
              <a:spcAft>
                <a:spcPts val="0"/>
              </a:spcAft>
              <a:buClr>
                <a:schemeClr val="dk1"/>
              </a:buClr>
              <a:buSzPts val="1600"/>
              <a:buNone/>
              <a:defRPr sz="1600">
                <a:solidFill>
                  <a:schemeClr val="dk1"/>
                </a:solidFill>
              </a:defRPr>
            </a:lvl8pPr>
            <a:lvl9pPr lvl="8" algn="ct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26" name="Google Shape;926;p89"/>
          <p:cNvSpPr txBox="1">
            <a:spLocks noGrp="1"/>
          </p:cNvSpPr>
          <p:nvPr>
            <p:ph type="subTitle" idx="4"/>
          </p:nvPr>
        </p:nvSpPr>
        <p:spPr>
          <a:xfrm>
            <a:off x="3005661" y="488852"/>
            <a:ext cx="3090600" cy="448615"/>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200"/>
              <a:buFont typeface="Arial"/>
              <a:buNone/>
              <a:defRPr sz="1200">
                <a:solidFill>
                  <a:schemeClr val="dk2"/>
                </a:solidFill>
              </a:defRPr>
            </a:lvl2pPr>
            <a:lvl3pPr lvl="2" algn="ctr">
              <a:lnSpc>
                <a:spcPct val="90000"/>
              </a:lnSpc>
              <a:spcBef>
                <a:spcPts val="0"/>
              </a:spcBef>
              <a:spcAft>
                <a:spcPts val="0"/>
              </a:spcAft>
              <a:buClr>
                <a:schemeClr val="dk2"/>
              </a:buClr>
              <a:buSzPts val="1200"/>
              <a:buFont typeface="Arial"/>
              <a:buNone/>
              <a:defRPr sz="1200">
                <a:solidFill>
                  <a:schemeClr val="dk2"/>
                </a:solidFill>
              </a:defRPr>
            </a:lvl3pPr>
            <a:lvl4pPr lvl="3" algn="ctr">
              <a:lnSpc>
                <a:spcPct val="90000"/>
              </a:lnSpc>
              <a:spcBef>
                <a:spcPts val="0"/>
              </a:spcBef>
              <a:spcAft>
                <a:spcPts val="0"/>
              </a:spcAft>
              <a:buClr>
                <a:schemeClr val="dk2"/>
              </a:buClr>
              <a:buSzPts val="1200"/>
              <a:buFont typeface="Arial"/>
              <a:buNone/>
              <a:defRPr sz="1200">
                <a:solidFill>
                  <a:schemeClr val="dk2"/>
                </a:solidFill>
              </a:defRPr>
            </a:lvl4pPr>
            <a:lvl5pPr lvl="4" algn="ctr">
              <a:lnSpc>
                <a:spcPct val="90000"/>
              </a:lnSpc>
              <a:spcBef>
                <a:spcPts val="0"/>
              </a:spcBef>
              <a:spcAft>
                <a:spcPts val="0"/>
              </a:spcAft>
              <a:buClr>
                <a:schemeClr val="dk2"/>
              </a:buClr>
              <a:buSzPts val="1200"/>
              <a:buFont typeface="Arial"/>
              <a:buNone/>
              <a:defRPr sz="1200">
                <a:solidFill>
                  <a:schemeClr val="dk2"/>
                </a:solidFill>
              </a:defRPr>
            </a:lvl5pPr>
            <a:lvl6pPr lvl="5" algn="ctr">
              <a:lnSpc>
                <a:spcPct val="90000"/>
              </a:lnSpc>
              <a:spcBef>
                <a:spcPts val="0"/>
              </a:spcBef>
              <a:spcAft>
                <a:spcPts val="0"/>
              </a:spcAft>
              <a:buClr>
                <a:schemeClr val="dk2"/>
              </a:buClr>
              <a:buSzPts val="1200"/>
              <a:buNone/>
              <a:defRPr sz="1200">
                <a:solidFill>
                  <a:schemeClr val="dk2"/>
                </a:solidFill>
              </a:defRPr>
            </a:lvl6pPr>
            <a:lvl7pPr lvl="6" algn="ctr">
              <a:lnSpc>
                <a:spcPct val="90000"/>
              </a:lnSpc>
              <a:spcBef>
                <a:spcPts val="0"/>
              </a:spcBef>
              <a:spcAft>
                <a:spcPts val="0"/>
              </a:spcAft>
              <a:buClr>
                <a:schemeClr val="dk2"/>
              </a:buClr>
              <a:buSzPts val="1200"/>
              <a:buNone/>
              <a:defRPr sz="1200">
                <a:solidFill>
                  <a:schemeClr val="dk2"/>
                </a:solidFill>
              </a:defRPr>
            </a:lvl7pPr>
            <a:lvl8pPr lvl="7" algn="ctr">
              <a:lnSpc>
                <a:spcPct val="90000"/>
              </a:lnSpc>
              <a:spcBef>
                <a:spcPts val="0"/>
              </a:spcBef>
              <a:spcAft>
                <a:spcPts val="0"/>
              </a:spcAft>
              <a:buClr>
                <a:schemeClr val="dk2"/>
              </a:buClr>
              <a:buSzPts val="1200"/>
              <a:buNone/>
              <a:defRPr sz="1200">
                <a:solidFill>
                  <a:schemeClr val="dk2"/>
                </a:solidFill>
              </a:defRPr>
            </a:lvl8pPr>
            <a:lvl9pPr lvl="8" algn="ctr">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927" name="Google Shape;927;p89"/>
          <p:cNvSpPr txBox="1">
            <a:spLocks noGrp="1"/>
          </p:cNvSpPr>
          <p:nvPr>
            <p:ph type="subTitle" idx="5"/>
          </p:nvPr>
        </p:nvSpPr>
        <p:spPr>
          <a:xfrm>
            <a:off x="5971036" y="2870984"/>
            <a:ext cx="2801751" cy="247129"/>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28" name="Google Shape;928;p89"/>
          <p:cNvSpPr txBox="1">
            <a:spLocks noGrp="1"/>
          </p:cNvSpPr>
          <p:nvPr>
            <p:ph type="subTitle" idx="6"/>
          </p:nvPr>
        </p:nvSpPr>
        <p:spPr>
          <a:xfrm>
            <a:off x="5971036" y="2929671"/>
            <a:ext cx="2801751"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929" name="Google Shape;929;p89"/>
          <p:cNvSpPr txBox="1">
            <a:spLocks noGrp="1"/>
          </p:cNvSpPr>
          <p:nvPr>
            <p:ph type="subTitle" idx="7"/>
          </p:nvPr>
        </p:nvSpPr>
        <p:spPr>
          <a:xfrm>
            <a:off x="5972794" y="1646131"/>
            <a:ext cx="2801751" cy="247129"/>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30" name="Google Shape;930;p89"/>
          <p:cNvSpPr txBox="1">
            <a:spLocks noGrp="1"/>
          </p:cNvSpPr>
          <p:nvPr>
            <p:ph type="subTitle" idx="8"/>
          </p:nvPr>
        </p:nvSpPr>
        <p:spPr>
          <a:xfrm>
            <a:off x="5972794" y="1710197"/>
            <a:ext cx="2801751"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931" name="Google Shape;931;p89"/>
          <p:cNvSpPr txBox="1">
            <a:spLocks noGrp="1"/>
          </p:cNvSpPr>
          <p:nvPr>
            <p:ph type="subTitle" idx="9"/>
          </p:nvPr>
        </p:nvSpPr>
        <p:spPr>
          <a:xfrm>
            <a:off x="437341" y="2918915"/>
            <a:ext cx="2651113" cy="247129"/>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1600">
                <a:solidFill>
                  <a:schemeClr val="dk1"/>
                </a:solidFill>
              </a:defRPr>
            </a:lvl2pPr>
            <a:lvl3pPr lvl="2" algn="r">
              <a:lnSpc>
                <a:spcPct val="90000"/>
              </a:lnSpc>
              <a:spcBef>
                <a:spcPts val="0"/>
              </a:spcBef>
              <a:spcAft>
                <a:spcPts val="0"/>
              </a:spcAft>
              <a:buClr>
                <a:schemeClr val="dk1"/>
              </a:buClr>
              <a:buSzPts val="1600"/>
              <a:buFont typeface="Arial"/>
              <a:buNone/>
              <a:defRPr sz="1600">
                <a:solidFill>
                  <a:schemeClr val="dk1"/>
                </a:solidFill>
              </a:defRPr>
            </a:lvl3pPr>
            <a:lvl4pPr lvl="3" algn="r">
              <a:lnSpc>
                <a:spcPct val="90000"/>
              </a:lnSpc>
              <a:spcBef>
                <a:spcPts val="0"/>
              </a:spcBef>
              <a:spcAft>
                <a:spcPts val="0"/>
              </a:spcAft>
              <a:buClr>
                <a:schemeClr val="dk1"/>
              </a:buClr>
              <a:buSzPts val="1600"/>
              <a:buFont typeface="Arial"/>
              <a:buNone/>
              <a:defRPr sz="1600">
                <a:solidFill>
                  <a:schemeClr val="dk1"/>
                </a:solidFill>
              </a:defRPr>
            </a:lvl4pPr>
            <a:lvl5pPr lvl="4" algn="r">
              <a:lnSpc>
                <a:spcPct val="90000"/>
              </a:lnSpc>
              <a:spcBef>
                <a:spcPts val="0"/>
              </a:spcBef>
              <a:spcAft>
                <a:spcPts val="0"/>
              </a:spcAft>
              <a:buClr>
                <a:schemeClr val="dk1"/>
              </a:buClr>
              <a:buSzPts val="1600"/>
              <a:buFont typeface="Arial"/>
              <a:buNone/>
              <a:defRPr sz="1600">
                <a:solidFill>
                  <a:schemeClr val="dk1"/>
                </a:solidFill>
              </a:defRPr>
            </a:lvl5pPr>
            <a:lvl6pPr lvl="5" algn="r">
              <a:lnSpc>
                <a:spcPct val="90000"/>
              </a:lnSpc>
              <a:spcBef>
                <a:spcPts val="0"/>
              </a:spcBef>
              <a:spcAft>
                <a:spcPts val="0"/>
              </a:spcAft>
              <a:buClr>
                <a:schemeClr val="dk1"/>
              </a:buClr>
              <a:buSzPts val="1600"/>
              <a:buNone/>
              <a:defRPr sz="1600">
                <a:solidFill>
                  <a:schemeClr val="dk1"/>
                </a:solidFill>
              </a:defRPr>
            </a:lvl6pPr>
            <a:lvl7pPr lvl="6" algn="r">
              <a:lnSpc>
                <a:spcPct val="90000"/>
              </a:lnSpc>
              <a:spcBef>
                <a:spcPts val="0"/>
              </a:spcBef>
              <a:spcAft>
                <a:spcPts val="0"/>
              </a:spcAft>
              <a:buClr>
                <a:schemeClr val="dk1"/>
              </a:buClr>
              <a:buSzPts val="1600"/>
              <a:buNone/>
              <a:defRPr sz="1600">
                <a:solidFill>
                  <a:schemeClr val="dk1"/>
                </a:solidFill>
              </a:defRPr>
            </a:lvl7pPr>
            <a:lvl8pPr lvl="7" algn="r">
              <a:lnSpc>
                <a:spcPct val="90000"/>
              </a:lnSpc>
              <a:spcBef>
                <a:spcPts val="0"/>
              </a:spcBef>
              <a:spcAft>
                <a:spcPts val="0"/>
              </a:spcAft>
              <a:buClr>
                <a:schemeClr val="dk1"/>
              </a:buClr>
              <a:buSzPts val="1600"/>
              <a:buNone/>
              <a:defRPr sz="1600">
                <a:solidFill>
                  <a:schemeClr val="dk1"/>
                </a:solidFill>
              </a:defRPr>
            </a:lvl8pPr>
            <a:lvl9pPr lvl="8" algn="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32" name="Google Shape;932;p89"/>
          <p:cNvSpPr txBox="1">
            <a:spLocks noGrp="1"/>
          </p:cNvSpPr>
          <p:nvPr>
            <p:ph type="subTitle" idx="13"/>
          </p:nvPr>
        </p:nvSpPr>
        <p:spPr>
          <a:xfrm>
            <a:off x="437341" y="2977603"/>
            <a:ext cx="2651113" cy="448615"/>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200">
                <a:solidFill>
                  <a:schemeClr val="dk2"/>
                </a:solidFill>
              </a:defRPr>
            </a:lvl2pPr>
            <a:lvl3pPr lvl="2" algn="r">
              <a:lnSpc>
                <a:spcPct val="90000"/>
              </a:lnSpc>
              <a:spcBef>
                <a:spcPts val="0"/>
              </a:spcBef>
              <a:spcAft>
                <a:spcPts val="0"/>
              </a:spcAft>
              <a:buClr>
                <a:schemeClr val="dk2"/>
              </a:buClr>
              <a:buSzPts val="1200"/>
              <a:buFont typeface="Arial"/>
              <a:buNone/>
              <a:defRPr sz="1200">
                <a:solidFill>
                  <a:schemeClr val="dk2"/>
                </a:solidFill>
              </a:defRPr>
            </a:lvl3pPr>
            <a:lvl4pPr lvl="3" algn="r">
              <a:lnSpc>
                <a:spcPct val="90000"/>
              </a:lnSpc>
              <a:spcBef>
                <a:spcPts val="0"/>
              </a:spcBef>
              <a:spcAft>
                <a:spcPts val="0"/>
              </a:spcAft>
              <a:buClr>
                <a:schemeClr val="dk2"/>
              </a:buClr>
              <a:buSzPts val="1200"/>
              <a:buFont typeface="Arial"/>
              <a:buNone/>
              <a:defRPr sz="1200">
                <a:solidFill>
                  <a:schemeClr val="dk2"/>
                </a:solidFill>
              </a:defRPr>
            </a:lvl4pPr>
            <a:lvl5pPr lvl="4" algn="r">
              <a:lnSpc>
                <a:spcPct val="90000"/>
              </a:lnSpc>
              <a:spcBef>
                <a:spcPts val="0"/>
              </a:spcBef>
              <a:spcAft>
                <a:spcPts val="0"/>
              </a:spcAft>
              <a:buClr>
                <a:schemeClr val="dk2"/>
              </a:buClr>
              <a:buSzPts val="1200"/>
              <a:buFont typeface="Arial"/>
              <a:buNone/>
              <a:defRPr sz="1200">
                <a:solidFill>
                  <a:schemeClr val="dk2"/>
                </a:solidFill>
              </a:defRPr>
            </a:lvl5pPr>
            <a:lvl6pPr lvl="5" algn="r">
              <a:lnSpc>
                <a:spcPct val="90000"/>
              </a:lnSpc>
              <a:spcBef>
                <a:spcPts val="0"/>
              </a:spcBef>
              <a:spcAft>
                <a:spcPts val="0"/>
              </a:spcAft>
              <a:buClr>
                <a:schemeClr val="dk2"/>
              </a:buClr>
              <a:buSzPts val="1200"/>
              <a:buNone/>
              <a:defRPr sz="1200">
                <a:solidFill>
                  <a:schemeClr val="dk2"/>
                </a:solidFill>
              </a:defRPr>
            </a:lvl6pPr>
            <a:lvl7pPr lvl="6" algn="r">
              <a:lnSpc>
                <a:spcPct val="90000"/>
              </a:lnSpc>
              <a:spcBef>
                <a:spcPts val="0"/>
              </a:spcBef>
              <a:spcAft>
                <a:spcPts val="0"/>
              </a:spcAft>
              <a:buClr>
                <a:schemeClr val="dk2"/>
              </a:buClr>
              <a:buSzPts val="1200"/>
              <a:buNone/>
              <a:defRPr sz="1200">
                <a:solidFill>
                  <a:schemeClr val="dk2"/>
                </a:solidFill>
              </a:defRPr>
            </a:lvl7pPr>
            <a:lvl8pPr lvl="7" algn="r">
              <a:lnSpc>
                <a:spcPct val="90000"/>
              </a:lnSpc>
              <a:spcBef>
                <a:spcPts val="0"/>
              </a:spcBef>
              <a:spcAft>
                <a:spcPts val="0"/>
              </a:spcAft>
              <a:buClr>
                <a:schemeClr val="dk2"/>
              </a:buClr>
              <a:buSzPts val="1200"/>
              <a:buNone/>
              <a:defRPr sz="1200">
                <a:solidFill>
                  <a:schemeClr val="dk2"/>
                </a:solidFill>
              </a:defRPr>
            </a:lvl8pPr>
            <a:lvl9pPr lvl="8" algn="r">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933" name="Google Shape;933;p89"/>
          <p:cNvSpPr txBox="1">
            <a:spLocks noGrp="1"/>
          </p:cNvSpPr>
          <p:nvPr>
            <p:ph type="subTitle" idx="14"/>
          </p:nvPr>
        </p:nvSpPr>
        <p:spPr>
          <a:xfrm>
            <a:off x="3007461" y="4075170"/>
            <a:ext cx="3087000" cy="247129"/>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1600">
                <a:solidFill>
                  <a:schemeClr val="dk1"/>
                </a:solidFill>
              </a:defRPr>
            </a:lvl2pPr>
            <a:lvl3pPr lvl="2" algn="ctr">
              <a:lnSpc>
                <a:spcPct val="90000"/>
              </a:lnSpc>
              <a:spcBef>
                <a:spcPts val="0"/>
              </a:spcBef>
              <a:spcAft>
                <a:spcPts val="0"/>
              </a:spcAft>
              <a:buClr>
                <a:schemeClr val="dk1"/>
              </a:buClr>
              <a:buSzPts val="1600"/>
              <a:buFont typeface="Arial"/>
              <a:buNone/>
              <a:defRPr sz="1600">
                <a:solidFill>
                  <a:schemeClr val="dk1"/>
                </a:solidFill>
              </a:defRPr>
            </a:lvl3pPr>
            <a:lvl4pPr lvl="3" algn="ctr">
              <a:lnSpc>
                <a:spcPct val="90000"/>
              </a:lnSpc>
              <a:spcBef>
                <a:spcPts val="0"/>
              </a:spcBef>
              <a:spcAft>
                <a:spcPts val="0"/>
              </a:spcAft>
              <a:buClr>
                <a:schemeClr val="dk1"/>
              </a:buClr>
              <a:buSzPts val="1600"/>
              <a:buFont typeface="Arial"/>
              <a:buNone/>
              <a:defRPr sz="1600">
                <a:solidFill>
                  <a:schemeClr val="dk1"/>
                </a:solidFill>
              </a:defRPr>
            </a:lvl4pPr>
            <a:lvl5pPr lvl="4" algn="ctr">
              <a:lnSpc>
                <a:spcPct val="90000"/>
              </a:lnSpc>
              <a:spcBef>
                <a:spcPts val="0"/>
              </a:spcBef>
              <a:spcAft>
                <a:spcPts val="0"/>
              </a:spcAft>
              <a:buClr>
                <a:schemeClr val="dk1"/>
              </a:buClr>
              <a:buSzPts val="1600"/>
              <a:buFont typeface="Arial"/>
              <a:buNone/>
              <a:defRPr sz="1600">
                <a:solidFill>
                  <a:schemeClr val="dk1"/>
                </a:solidFill>
              </a:defRPr>
            </a:lvl5pPr>
            <a:lvl6pPr lvl="5" algn="ctr">
              <a:lnSpc>
                <a:spcPct val="90000"/>
              </a:lnSpc>
              <a:spcBef>
                <a:spcPts val="0"/>
              </a:spcBef>
              <a:spcAft>
                <a:spcPts val="0"/>
              </a:spcAft>
              <a:buClr>
                <a:schemeClr val="dk1"/>
              </a:buClr>
              <a:buSzPts val="1600"/>
              <a:buNone/>
              <a:defRPr sz="1600">
                <a:solidFill>
                  <a:schemeClr val="dk1"/>
                </a:solidFill>
              </a:defRPr>
            </a:lvl6pPr>
            <a:lvl7pPr lvl="6" algn="ctr">
              <a:lnSpc>
                <a:spcPct val="90000"/>
              </a:lnSpc>
              <a:spcBef>
                <a:spcPts val="0"/>
              </a:spcBef>
              <a:spcAft>
                <a:spcPts val="0"/>
              </a:spcAft>
              <a:buClr>
                <a:schemeClr val="dk1"/>
              </a:buClr>
              <a:buSzPts val="1600"/>
              <a:buNone/>
              <a:defRPr sz="1600">
                <a:solidFill>
                  <a:schemeClr val="dk1"/>
                </a:solidFill>
              </a:defRPr>
            </a:lvl7pPr>
            <a:lvl8pPr lvl="7" algn="ctr">
              <a:lnSpc>
                <a:spcPct val="90000"/>
              </a:lnSpc>
              <a:spcBef>
                <a:spcPts val="0"/>
              </a:spcBef>
              <a:spcAft>
                <a:spcPts val="0"/>
              </a:spcAft>
              <a:buClr>
                <a:schemeClr val="dk1"/>
              </a:buClr>
              <a:buSzPts val="1600"/>
              <a:buNone/>
              <a:defRPr sz="1600">
                <a:solidFill>
                  <a:schemeClr val="dk1"/>
                </a:solidFill>
              </a:defRPr>
            </a:lvl8pPr>
            <a:lvl9pPr lvl="8" algn="ct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34" name="Google Shape;934;p89"/>
          <p:cNvSpPr txBox="1">
            <a:spLocks noGrp="1"/>
          </p:cNvSpPr>
          <p:nvPr>
            <p:ph type="subTitle" idx="15"/>
          </p:nvPr>
        </p:nvSpPr>
        <p:spPr>
          <a:xfrm>
            <a:off x="3007461" y="4139240"/>
            <a:ext cx="3087000" cy="448615"/>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200"/>
              <a:buFont typeface="Arial"/>
              <a:buNone/>
              <a:defRPr sz="1200">
                <a:solidFill>
                  <a:schemeClr val="dk2"/>
                </a:solidFill>
              </a:defRPr>
            </a:lvl2pPr>
            <a:lvl3pPr lvl="2" algn="ctr">
              <a:lnSpc>
                <a:spcPct val="90000"/>
              </a:lnSpc>
              <a:spcBef>
                <a:spcPts val="0"/>
              </a:spcBef>
              <a:spcAft>
                <a:spcPts val="0"/>
              </a:spcAft>
              <a:buClr>
                <a:schemeClr val="dk2"/>
              </a:buClr>
              <a:buSzPts val="1200"/>
              <a:buFont typeface="Arial"/>
              <a:buNone/>
              <a:defRPr sz="1200">
                <a:solidFill>
                  <a:schemeClr val="dk2"/>
                </a:solidFill>
              </a:defRPr>
            </a:lvl3pPr>
            <a:lvl4pPr lvl="3" algn="ctr">
              <a:lnSpc>
                <a:spcPct val="90000"/>
              </a:lnSpc>
              <a:spcBef>
                <a:spcPts val="0"/>
              </a:spcBef>
              <a:spcAft>
                <a:spcPts val="0"/>
              </a:spcAft>
              <a:buClr>
                <a:schemeClr val="dk2"/>
              </a:buClr>
              <a:buSzPts val="1200"/>
              <a:buFont typeface="Arial"/>
              <a:buNone/>
              <a:defRPr sz="1200">
                <a:solidFill>
                  <a:schemeClr val="dk2"/>
                </a:solidFill>
              </a:defRPr>
            </a:lvl4pPr>
            <a:lvl5pPr lvl="4" algn="ctr">
              <a:lnSpc>
                <a:spcPct val="90000"/>
              </a:lnSpc>
              <a:spcBef>
                <a:spcPts val="0"/>
              </a:spcBef>
              <a:spcAft>
                <a:spcPts val="0"/>
              </a:spcAft>
              <a:buClr>
                <a:schemeClr val="dk2"/>
              </a:buClr>
              <a:buSzPts val="1200"/>
              <a:buFont typeface="Arial"/>
              <a:buNone/>
              <a:defRPr sz="1200">
                <a:solidFill>
                  <a:schemeClr val="dk2"/>
                </a:solidFill>
              </a:defRPr>
            </a:lvl5pPr>
            <a:lvl6pPr lvl="5" algn="ctr">
              <a:lnSpc>
                <a:spcPct val="90000"/>
              </a:lnSpc>
              <a:spcBef>
                <a:spcPts val="0"/>
              </a:spcBef>
              <a:spcAft>
                <a:spcPts val="0"/>
              </a:spcAft>
              <a:buClr>
                <a:schemeClr val="dk2"/>
              </a:buClr>
              <a:buSzPts val="1200"/>
              <a:buNone/>
              <a:defRPr sz="1200">
                <a:solidFill>
                  <a:schemeClr val="dk2"/>
                </a:solidFill>
              </a:defRPr>
            </a:lvl6pPr>
            <a:lvl7pPr lvl="6" algn="ctr">
              <a:lnSpc>
                <a:spcPct val="90000"/>
              </a:lnSpc>
              <a:spcBef>
                <a:spcPts val="0"/>
              </a:spcBef>
              <a:spcAft>
                <a:spcPts val="0"/>
              </a:spcAft>
              <a:buClr>
                <a:schemeClr val="dk2"/>
              </a:buClr>
              <a:buSzPts val="1200"/>
              <a:buNone/>
              <a:defRPr sz="1200">
                <a:solidFill>
                  <a:schemeClr val="dk2"/>
                </a:solidFill>
              </a:defRPr>
            </a:lvl7pPr>
            <a:lvl8pPr lvl="7" algn="ctr">
              <a:lnSpc>
                <a:spcPct val="90000"/>
              </a:lnSpc>
              <a:spcBef>
                <a:spcPts val="0"/>
              </a:spcBef>
              <a:spcAft>
                <a:spcPts val="0"/>
              </a:spcAft>
              <a:buClr>
                <a:schemeClr val="dk2"/>
              </a:buClr>
              <a:buSzPts val="1200"/>
              <a:buNone/>
              <a:defRPr sz="1200">
                <a:solidFill>
                  <a:schemeClr val="dk2"/>
                </a:solidFill>
              </a:defRPr>
            </a:lvl8pPr>
            <a:lvl9pPr lvl="8" algn="ctr">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935" name="Google Shape;935;p89"/>
          <p:cNvSpPr>
            <a:spLocks noGrp="1"/>
          </p:cNvSpPr>
          <p:nvPr>
            <p:ph type="pic" idx="16"/>
          </p:nvPr>
        </p:nvSpPr>
        <p:spPr>
          <a:xfrm>
            <a:off x="4390941" y="1103032"/>
            <a:ext cx="320040" cy="320336"/>
          </a:xfrm>
          <a:prstGeom prst="rect">
            <a:avLst/>
          </a:prstGeom>
          <a:noFill/>
          <a:ln>
            <a:noFill/>
          </a:ln>
        </p:spPr>
      </p:sp>
      <p:sp>
        <p:nvSpPr>
          <p:cNvPr id="936" name="Google Shape;936;p89"/>
          <p:cNvSpPr>
            <a:spLocks noGrp="1"/>
          </p:cNvSpPr>
          <p:nvPr>
            <p:ph type="pic" idx="17"/>
          </p:nvPr>
        </p:nvSpPr>
        <p:spPr>
          <a:xfrm>
            <a:off x="5391916" y="1662478"/>
            <a:ext cx="320040" cy="320336"/>
          </a:xfrm>
          <a:prstGeom prst="rect">
            <a:avLst/>
          </a:prstGeom>
          <a:noFill/>
          <a:ln>
            <a:noFill/>
          </a:ln>
        </p:spPr>
      </p:sp>
      <p:sp>
        <p:nvSpPr>
          <p:cNvPr id="937" name="Google Shape;937;p89"/>
          <p:cNvSpPr>
            <a:spLocks noGrp="1"/>
          </p:cNvSpPr>
          <p:nvPr>
            <p:ph type="pic" idx="18"/>
          </p:nvPr>
        </p:nvSpPr>
        <p:spPr>
          <a:xfrm>
            <a:off x="3459417" y="1662478"/>
            <a:ext cx="320040" cy="320336"/>
          </a:xfrm>
          <a:prstGeom prst="rect">
            <a:avLst/>
          </a:prstGeom>
          <a:noFill/>
          <a:ln>
            <a:noFill/>
          </a:ln>
        </p:spPr>
      </p:sp>
      <p:sp>
        <p:nvSpPr>
          <p:cNvPr id="938" name="Google Shape;938;p89"/>
          <p:cNvSpPr>
            <a:spLocks noGrp="1"/>
          </p:cNvSpPr>
          <p:nvPr>
            <p:ph type="pic" idx="19"/>
          </p:nvPr>
        </p:nvSpPr>
        <p:spPr>
          <a:xfrm>
            <a:off x="3387299" y="2777510"/>
            <a:ext cx="320040" cy="320336"/>
          </a:xfrm>
          <a:prstGeom prst="rect">
            <a:avLst/>
          </a:prstGeom>
          <a:noFill/>
          <a:ln>
            <a:noFill/>
          </a:ln>
        </p:spPr>
      </p:sp>
      <p:sp>
        <p:nvSpPr>
          <p:cNvPr id="939" name="Google Shape;939;p89"/>
          <p:cNvSpPr>
            <a:spLocks noGrp="1"/>
          </p:cNvSpPr>
          <p:nvPr>
            <p:ph type="pic" idx="20"/>
          </p:nvPr>
        </p:nvSpPr>
        <p:spPr>
          <a:xfrm>
            <a:off x="5456701" y="2777510"/>
            <a:ext cx="320040" cy="320336"/>
          </a:xfrm>
          <a:prstGeom prst="rect">
            <a:avLst/>
          </a:prstGeom>
          <a:noFill/>
          <a:ln>
            <a:noFill/>
          </a:ln>
        </p:spPr>
      </p:sp>
      <p:sp>
        <p:nvSpPr>
          <p:cNvPr id="940" name="Google Shape;940;p89"/>
          <p:cNvSpPr>
            <a:spLocks noGrp="1"/>
          </p:cNvSpPr>
          <p:nvPr>
            <p:ph type="pic" idx="21"/>
          </p:nvPr>
        </p:nvSpPr>
        <p:spPr>
          <a:xfrm>
            <a:off x="4390160" y="3437006"/>
            <a:ext cx="320040" cy="320336"/>
          </a:xfrm>
          <a:prstGeom prst="rect">
            <a:avLst/>
          </a:prstGeom>
          <a:noFill/>
          <a:ln>
            <a:noFill/>
          </a:ln>
        </p:spPr>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85. Four dates horizontal timeline">
  <p:cSld name="85. Four dates horizontal timeline">
    <p:spTree>
      <p:nvGrpSpPr>
        <p:cNvPr id="1" name="Shape 941"/>
        <p:cNvGrpSpPr/>
        <p:nvPr/>
      </p:nvGrpSpPr>
      <p:grpSpPr>
        <a:xfrm>
          <a:off x="0" y="0"/>
          <a:ext cx="0" cy="0"/>
          <a:chOff x="0" y="0"/>
          <a:chExt cx="0" cy="0"/>
        </a:xfrm>
      </p:grpSpPr>
      <p:grpSp>
        <p:nvGrpSpPr>
          <p:cNvPr id="942" name="Google Shape;942;p90"/>
          <p:cNvGrpSpPr/>
          <p:nvPr/>
        </p:nvGrpSpPr>
        <p:grpSpPr>
          <a:xfrm>
            <a:off x="3221051" y="2484028"/>
            <a:ext cx="120015" cy="1043477"/>
            <a:chOff x="8582701" y="8238489"/>
            <a:chExt cx="320040" cy="2780031"/>
          </a:xfrm>
        </p:grpSpPr>
        <p:cxnSp>
          <p:nvCxnSpPr>
            <p:cNvPr id="943" name="Google Shape;943;p90"/>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944" name="Google Shape;944;p90"/>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945" name="Google Shape;945;p90"/>
          <p:cNvGrpSpPr/>
          <p:nvPr/>
        </p:nvGrpSpPr>
        <p:grpSpPr>
          <a:xfrm>
            <a:off x="714376" y="948982"/>
            <a:ext cx="257175" cy="1432934"/>
            <a:chOff x="1880937" y="2193885"/>
            <a:chExt cx="685800" cy="3817620"/>
          </a:xfrm>
        </p:grpSpPr>
        <p:cxnSp>
          <p:nvCxnSpPr>
            <p:cNvPr id="946" name="Google Shape;946;p90"/>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947" name="Google Shape;947;p90"/>
            <p:cNvSpPr/>
            <p:nvPr/>
          </p:nvSpPr>
          <p:spPr>
            <a:xfrm>
              <a:off x="2246697" y="2193885"/>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948" name="Google Shape;948;p90"/>
            <p:cNvCxnSpPr/>
            <p:nvPr/>
          </p:nvCxnSpPr>
          <p:spPr>
            <a:xfrm rot="10800000">
              <a:off x="1880937" y="2355483"/>
              <a:ext cx="365760" cy="0"/>
            </a:xfrm>
            <a:prstGeom prst="straightConnector1">
              <a:avLst/>
            </a:prstGeom>
            <a:noFill/>
            <a:ln w="19050" cap="flat" cmpd="sng">
              <a:solidFill>
                <a:schemeClr val="dk2"/>
              </a:solidFill>
              <a:prstDash val="solid"/>
              <a:miter lim="400000"/>
              <a:headEnd type="none" w="sm" len="sm"/>
              <a:tailEnd type="none" w="sm" len="sm"/>
            </a:ln>
          </p:spPr>
        </p:cxnSp>
      </p:grpSp>
      <p:cxnSp>
        <p:nvCxnSpPr>
          <p:cNvPr id="949" name="Google Shape;949;p90"/>
          <p:cNvCxnSpPr/>
          <p:nvPr/>
        </p:nvCxnSpPr>
        <p:spPr>
          <a:xfrm>
            <a:off x="714450" y="2344082"/>
            <a:ext cx="7715100" cy="0"/>
          </a:xfrm>
          <a:prstGeom prst="straightConnector1">
            <a:avLst/>
          </a:prstGeom>
          <a:noFill/>
          <a:ln w="19050" cap="flat" cmpd="sng">
            <a:solidFill>
              <a:schemeClr val="dk2"/>
            </a:solidFill>
            <a:prstDash val="solid"/>
            <a:miter lim="400000"/>
            <a:headEnd type="none" w="sm" len="sm"/>
            <a:tailEnd type="none" w="sm" len="sm"/>
          </a:ln>
        </p:spPr>
      </p:cxnSp>
      <p:sp>
        <p:nvSpPr>
          <p:cNvPr id="950" name="Google Shape;950;p90"/>
          <p:cNvSpPr/>
          <p:nvPr/>
        </p:nvSpPr>
        <p:spPr>
          <a:xfrm>
            <a:off x="427171" y="2069478"/>
            <a:ext cx="545100" cy="549208"/>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51" name="Google Shape;951;p90"/>
          <p:cNvSpPr/>
          <p:nvPr/>
        </p:nvSpPr>
        <p:spPr>
          <a:xfrm>
            <a:off x="3008505" y="2069478"/>
            <a:ext cx="545100" cy="549208"/>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952" name="Google Shape;952;p90"/>
          <p:cNvGrpSpPr/>
          <p:nvPr/>
        </p:nvGrpSpPr>
        <p:grpSpPr>
          <a:xfrm rot="10800000">
            <a:off x="8190498" y="2404906"/>
            <a:ext cx="257175" cy="1509633"/>
            <a:chOff x="1880937" y="2193885"/>
            <a:chExt cx="685800" cy="4021962"/>
          </a:xfrm>
        </p:grpSpPr>
        <p:cxnSp>
          <p:nvCxnSpPr>
            <p:cNvPr id="953" name="Google Shape;953;p90"/>
            <p:cNvCxnSpPr/>
            <p:nvPr/>
          </p:nvCxnSpPr>
          <p:spPr>
            <a:xfrm>
              <a:off x="1905000" y="2353905"/>
              <a:ext cx="0" cy="3861942"/>
            </a:xfrm>
            <a:prstGeom prst="straightConnector1">
              <a:avLst/>
            </a:prstGeom>
            <a:noFill/>
            <a:ln w="19050" cap="flat" cmpd="sng">
              <a:solidFill>
                <a:schemeClr val="dk2"/>
              </a:solidFill>
              <a:prstDash val="solid"/>
              <a:miter lim="400000"/>
              <a:headEnd type="none" w="sm" len="sm"/>
              <a:tailEnd type="none" w="sm" len="sm"/>
            </a:ln>
          </p:spPr>
        </p:cxnSp>
        <p:sp>
          <p:nvSpPr>
            <p:cNvPr id="954" name="Google Shape;954;p90"/>
            <p:cNvSpPr/>
            <p:nvPr/>
          </p:nvSpPr>
          <p:spPr>
            <a:xfrm>
              <a:off x="2246697" y="2193885"/>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955" name="Google Shape;955;p90"/>
            <p:cNvCxnSpPr/>
            <p:nvPr/>
          </p:nvCxnSpPr>
          <p:spPr>
            <a:xfrm rot="10800000">
              <a:off x="1880937" y="2355483"/>
              <a:ext cx="365760" cy="0"/>
            </a:xfrm>
            <a:prstGeom prst="straightConnector1">
              <a:avLst/>
            </a:prstGeom>
            <a:noFill/>
            <a:ln w="19050" cap="flat" cmpd="sng">
              <a:solidFill>
                <a:schemeClr val="dk2"/>
              </a:solidFill>
              <a:prstDash val="solid"/>
              <a:miter lim="400000"/>
              <a:headEnd type="none" w="sm" len="sm"/>
              <a:tailEnd type="none" w="sm" len="sm"/>
            </a:ln>
          </p:spPr>
        </p:cxnSp>
      </p:grpSp>
      <p:grpSp>
        <p:nvGrpSpPr>
          <p:cNvPr id="956" name="Google Shape;956;p90"/>
          <p:cNvGrpSpPr/>
          <p:nvPr/>
        </p:nvGrpSpPr>
        <p:grpSpPr>
          <a:xfrm rot="10800000" flipH="1">
            <a:off x="5797868" y="1497180"/>
            <a:ext cx="120015" cy="902892"/>
            <a:chOff x="8582701" y="8613035"/>
            <a:chExt cx="320040" cy="2405485"/>
          </a:xfrm>
        </p:grpSpPr>
        <p:cxnSp>
          <p:nvCxnSpPr>
            <p:cNvPr id="957" name="Google Shape;957;p90"/>
            <p:cNvCxnSpPr/>
            <p:nvPr/>
          </p:nvCxnSpPr>
          <p:spPr>
            <a:xfrm rot="10800000">
              <a:off x="8742721" y="8613035"/>
              <a:ext cx="0" cy="2085445"/>
            </a:xfrm>
            <a:prstGeom prst="straightConnector1">
              <a:avLst/>
            </a:prstGeom>
            <a:noFill/>
            <a:ln w="19050" cap="flat" cmpd="sng">
              <a:solidFill>
                <a:schemeClr val="dk2"/>
              </a:solidFill>
              <a:prstDash val="solid"/>
              <a:miter lim="400000"/>
              <a:headEnd type="none" w="sm" len="sm"/>
              <a:tailEnd type="none" w="sm" len="sm"/>
            </a:ln>
          </p:spPr>
        </p:cxnSp>
        <p:sp>
          <p:nvSpPr>
            <p:cNvPr id="958" name="Google Shape;958;p90"/>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959" name="Google Shape;959;p90"/>
          <p:cNvSpPr/>
          <p:nvPr/>
        </p:nvSpPr>
        <p:spPr>
          <a:xfrm>
            <a:off x="5589834" y="2069478"/>
            <a:ext cx="545100" cy="549208"/>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60" name="Google Shape;960;p90"/>
          <p:cNvSpPr/>
          <p:nvPr/>
        </p:nvSpPr>
        <p:spPr>
          <a:xfrm>
            <a:off x="8190506" y="2069478"/>
            <a:ext cx="545100" cy="549208"/>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61" name="Google Shape;961;p90"/>
          <p:cNvSpPr txBox="1">
            <a:spLocks noGrp="1"/>
          </p:cNvSpPr>
          <p:nvPr>
            <p:ph type="subTitle" idx="1"/>
          </p:nvPr>
        </p:nvSpPr>
        <p:spPr>
          <a:xfrm>
            <a:off x="1036750" y="966144"/>
            <a:ext cx="2756700" cy="247129"/>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62" name="Google Shape;962;p90"/>
          <p:cNvSpPr txBox="1">
            <a:spLocks noGrp="1"/>
          </p:cNvSpPr>
          <p:nvPr>
            <p:ph type="subTitle" idx="2"/>
          </p:nvPr>
        </p:nvSpPr>
        <p:spPr>
          <a:xfrm>
            <a:off x="1036754" y="617646"/>
            <a:ext cx="2756700" cy="448615"/>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963" name="Google Shape;963;p90"/>
          <p:cNvSpPr txBox="1">
            <a:spLocks noGrp="1"/>
          </p:cNvSpPr>
          <p:nvPr>
            <p:ph type="subTitle" idx="3"/>
          </p:nvPr>
        </p:nvSpPr>
        <p:spPr>
          <a:xfrm>
            <a:off x="4479525" y="966144"/>
            <a:ext cx="2756700" cy="247129"/>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1600">
                <a:solidFill>
                  <a:schemeClr val="dk1"/>
                </a:solidFill>
              </a:defRPr>
            </a:lvl2pPr>
            <a:lvl3pPr lvl="2" algn="ctr">
              <a:lnSpc>
                <a:spcPct val="90000"/>
              </a:lnSpc>
              <a:spcBef>
                <a:spcPts val="0"/>
              </a:spcBef>
              <a:spcAft>
                <a:spcPts val="0"/>
              </a:spcAft>
              <a:buClr>
                <a:schemeClr val="dk1"/>
              </a:buClr>
              <a:buSzPts val="1600"/>
              <a:buFont typeface="Arial"/>
              <a:buNone/>
              <a:defRPr sz="1600">
                <a:solidFill>
                  <a:schemeClr val="dk1"/>
                </a:solidFill>
              </a:defRPr>
            </a:lvl3pPr>
            <a:lvl4pPr lvl="3" algn="ctr">
              <a:lnSpc>
                <a:spcPct val="90000"/>
              </a:lnSpc>
              <a:spcBef>
                <a:spcPts val="0"/>
              </a:spcBef>
              <a:spcAft>
                <a:spcPts val="0"/>
              </a:spcAft>
              <a:buClr>
                <a:schemeClr val="dk1"/>
              </a:buClr>
              <a:buSzPts val="1600"/>
              <a:buFont typeface="Arial"/>
              <a:buNone/>
              <a:defRPr sz="1600">
                <a:solidFill>
                  <a:schemeClr val="dk1"/>
                </a:solidFill>
              </a:defRPr>
            </a:lvl4pPr>
            <a:lvl5pPr lvl="4" algn="ctr">
              <a:lnSpc>
                <a:spcPct val="90000"/>
              </a:lnSpc>
              <a:spcBef>
                <a:spcPts val="0"/>
              </a:spcBef>
              <a:spcAft>
                <a:spcPts val="0"/>
              </a:spcAft>
              <a:buClr>
                <a:schemeClr val="dk1"/>
              </a:buClr>
              <a:buSzPts val="1600"/>
              <a:buFont typeface="Arial"/>
              <a:buNone/>
              <a:defRPr sz="1600">
                <a:solidFill>
                  <a:schemeClr val="dk1"/>
                </a:solidFill>
              </a:defRPr>
            </a:lvl5pPr>
            <a:lvl6pPr lvl="5" algn="ctr">
              <a:lnSpc>
                <a:spcPct val="90000"/>
              </a:lnSpc>
              <a:spcBef>
                <a:spcPts val="0"/>
              </a:spcBef>
              <a:spcAft>
                <a:spcPts val="0"/>
              </a:spcAft>
              <a:buClr>
                <a:schemeClr val="dk1"/>
              </a:buClr>
              <a:buSzPts val="1600"/>
              <a:buNone/>
              <a:defRPr sz="1600">
                <a:solidFill>
                  <a:schemeClr val="dk1"/>
                </a:solidFill>
              </a:defRPr>
            </a:lvl6pPr>
            <a:lvl7pPr lvl="6" algn="ctr">
              <a:lnSpc>
                <a:spcPct val="90000"/>
              </a:lnSpc>
              <a:spcBef>
                <a:spcPts val="0"/>
              </a:spcBef>
              <a:spcAft>
                <a:spcPts val="0"/>
              </a:spcAft>
              <a:buClr>
                <a:schemeClr val="dk1"/>
              </a:buClr>
              <a:buSzPts val="1600"/>
              <a:buNone/>
              <a:defRPr sz="1600">
                <a:solidFill>
                  <a:schemeClr val="dk1"/>
                </a:solidFill>
              </a:defRPr>
            </a:lvl7pPr>
            <a:lvl8pPr lvl="7" algn="ctr">
              <a:lnSpc>
                <a:spcPct val="90000"/>
              </a:lnSpc>
              <a:spcBef>
                <a:spcPts val="0"/>
              </a:spcBef>
              <a:spcAft>
                <a:spcPts val="0"/>
              </a:spcAft>
              <a:buClr>
                <a:schemeClr val="dk1"/>
              </a:buClr>
              <a:buSzPts val="1600"/>
              <a:buNone/>
              <a:defRPr sz="1600">
                <a:solidFill>
                  <a:schemeClr val="dk1"/>
                </a:solidFill>
              </a:defRPr>
            </a:lvl8pPr>
            <a:lvl9pPr lvl="8" algn="ct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64" name="Google Shape;964;p90"/>
          <p:cNvSpPr txBox="1">
            <a:spLocks noGrp="1"/>
          </p:cNvSpPr>
          <p:nvPr>
            <p:ph type="subTitle" idx="4"/>
          </p:nvPr>
        </p:nvSpPr>
        <p:spPr>
          <a:xfrm>
            <a:off x="4479529" y="617646"/>
            <a:ext cx="2756700" cy="448615"/>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965" name="Google Shape;965;p90"/>
          <p:cNvSpPr txBox="1">
            <a:spLocks noGrp="1"/>
          </p:cNvSpPr>
          <p:nvPr>
            <p:ph type="subTitle" idx="5"/>
          </p:nvPr>
        </p:nvSpPr>
        <p:spPr>
          <a:xfrm>
            <a:off x="1902700" y="3747142"/>
            <a:ext cx="2756700" cy="247129"/>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1600">
                <a:solidFill>
                  <a:schemeClr val="dk1"/>
                </a:solidFill>
              </a:defRPr>
            </a:lvl2pPr>
            <a:lvl3pPr lvl="2" algn="ctr">
              <a:lnSpc>
                <a:spcPct val="90000"/>
              </a:lnSpc>
              <a:spcBef>
                <a:spcPts val="0"/>
              </a:spcBef>
              <a:spcAft>
                <a:spcPts val="0"/>
              </a:spcAft>
              <a:buClr>
                <a:schemeClr val="dk1"/>
              </a:buClr>
              <a:buSzPts val="1600"/>
              <a:buFont typeface="Arial"/>
              <a:buNone/>
              <a:defRPr sz="1600">
                <a:solidFill>
                  <a:schemeClr val="dk1"/>
                </a:solidFill>
              </a:defRPr>
            </a:lvl3pPr>
            <a:lvl4pPr lvl="3" algn="ctr">
              <a:lnSpc>
                <a:spcPct val="90000"/>
              </a:lnSpc>
              <a:spcBef>
                <a:spcPts val="0"/>
              </a:spcBef>
              <a:spcAft>
                <a:spcPts val="0"/>
              </a:spcAft>
              <a:buClr>
                <a:schemeClr val="dk1"/>
              </a:buClr>
              <a:buSzPts val="1600"/>
              <a:buFont typeface="Arial"/>
              <a:buNone/>
              <a:defRPr sz="1600">
                <a:solidFill>
                  <a:schemeClr val="dk1"/>
                </a:solidFill>
              </a:defRPr>
            </a:lvl4pPr>
            <a:lvl5pPr lvl="4" algn="ctr">
              <a:lnSpc>
                <a:spcPct val="90000"/>
              </a:lnSpc>
              <a:spcBef>
                <a:spcPts val="0"/>
              </a:spcBef>
              <a:spcAft>
                <a:spcPts val="0"/>
              </a:spcAft>
              <a:buClr>
                <a:schemeClr val="dk1"/>
              </a:buClr>
              <a:buSzPts val="1600"/>
              <a:buFont typeface="Arial"/>
              <a:buNone/>
              <a:defRPr sz="1600">
                <a:solidFill>
                  <a:schemeClr val="dk1"/>
                </a:solidFill>
              </a:defRPr>
            </a:lvl5pPr>
            <a:lvl6pPr lvl="5" algn="ctr">
              <a:lnSpc>
                <a:spcPct val="90000"/>
              </a:lnSpc>
              <a:spcBef>
                <a:spcPts val="0"/>
              </a:spcBef>
              <a:spcAft>
                <a:spcPts val="0"/>
              </a:spcAft>
              <a:buClr>
                <a:schemeClr val="dk1"/>
              </a:buClr>
              <a:buSzPts val="1600"/>
              <a:buNone/>
              <a:defRPr sz="1600">
                <a:solidFill>
                  <a:schemeClr val="dk1"/>
                </a:solidFill>
              </a:defRPr>
            </a:lvl6pPr>
            <a:lvl7pPr lvl="6" algn="ctr">
              <a:lnSpc>
                <a:spcPct val="90000"/>
              </a:lnSpc>
              <a:spcBef>
                <a:spcPts val="0"/>
              </a:spcBef>
              <a:spcAft>
                <a:spcPts val="0"/>
              </a:spcAft>
              <a:buClr>
                <a:schemeClr val="dk1"/>
              </a:buClr>
              <a:buSzPts val="1600"/>
              <a:buNone/>
              <a:defRPr sz="1600">
                <a:solidFill>
                  <a:schemeClr val="dk1"/>
                </a:solidFill>
              </a:defRPr>
            </a:lvl7pPr>
            <a:lvl8pPr lvl="7" algn="ctr">
              <a:lnSpc>
                <a:spcPct val="90000"/>
              </a:lnSpc>
              <a:spcBef>
                <a:spcPts val="0"/>
              </a:spcBef>
              <a:spcAft>
                <a:spcPts val="0"/>
              </a:spcAft>
              <a:buClr>
                <a:schemeClr val="dk1"/>
              </a:buClr>
              <a:buSzPts val="1600"/>
              <a:buNone/>
              <a:defRPr sz="1600">
                <a:solidFill>
                  <a:schemeClr val="dk1"/>
                </a:solidFill>
              </a:defRPr>
            </a:lvl8pPr>
            <a:lvl9pPr lvl="8" algn="ct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66" name="Google Shape;966;p90"/>
          <p:cNvSpPr txBox="1">
            <a:spLocks noGrp="1"/>
          </p:cNvSpPr>
          <p:nvPr>
            <p:ph type="subTitle" idx="6"/>
          </p:nvPr>
        </p:nvSpPr>
        <p:spPr>
          <a:xfrm>
            <a:off x="1902704" y="3398644"/>
            <a:ext cx="2756700" cy="448615"/>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967" name="Google Shape;967;p90"/>
          <p:cNvSpPr txBox="1">
            <a:spLocks noGrp="1"/>
          </p:cNvSpPr>
          <p:nvPr>
            <p:ph type="subTitle" idx="7"/>
          </p:nvPr>
        </p:nvSpPr>
        <p:spPr>
          <a:xfrm>
            <a:off x="5306575" y="3747142"/>
            <a:ext cx="2756700" cy="247129"/>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1600">
                <a:solidFill>
                  <a:schemeClr val="dk1"/>
                </a:solidFill>
              </a:defRPr>
            </a:lvl2pPr>
            <a:lvl3pPr lvl="2" algn="r">
              <a:lnSpc>
                <a:spcPct val="90000"/>
              </a:lnSpc>
              <a:spcBef>
                <a:spcPts val="0"/>
              </a:spcBef>
              <a:spcAft>
                <a:spcPts val="0"/>
              </a:spcAft>
              <a:buClr>
                <a:schemeClr val="dk1"/>
              </a:buClr>
              <a:buSzPts val="1600"/>
              <a:buFont typeface="Arial"/>
              <a:buNone/>
              <a:defRPr sz="1600">
                <a:solidFill>
                  <a:schemeClr val="dk1"/>
                </a:solidFill>
              </a:defRPr>
            </a:lvl3pPr>
            <a:lvl4pPr lvl="3" algn="r">
              <a:lnSpc>
                <a:spcPct val="90000"/>
              </a:lnSpc>
              <a:spcBef>
                <a:spcPts val="0"/>
              </a:spcBef>
              <a:spcAft>
                <a:spcPts val="0"/>
              </a:spcAft>
              <a:buClr>
                <a:schemeClr val="dk1"/>
              </a:buClr>
              <a:buSzPts val="1600"/>
              <a:buFont typeface="Arial"/>
              <a:buNone/>
              <a:defRPr sz="1600">
                <a:solidFill>
                  <a:schemeClr val="dk1"/>
                </a:solidFill>
              </a:defRPr>
            </a:lvl4pPr>
            <a:lvl5pPr lvl="4" algn="r">
              <a:lnSpc>
                <a:spcPct val="90000"/>
              </a:lnSpc>
              <a:spcBef>
                <a:spcPts val="0"/>
              </a:spcBef>
              <a:spcAft>
                <a:spcPts val="0"/>
              </a:spcAft>
              <a:buClr>
                <a:schemeClr val="dk1"/>
              </a:buClr>
              <a:buSzPts val="1600"/>
              <a:buFont typeface="Arial"/>
              <a:buNone/>
              <a:defRPr sz="1600">
                <a:solidFill>
                  <a:schemeClr val="dk1"/>
                </a:solidFill>
              </a:defRPr>
            </a:lvl5pPr>
            <a:lvl6pPr lvl="5" algn="r">
              <a:lnSpc>
                <a:spcPct val="90000"/>
              </a:lnSpc>
              <a:spcBef>
                <a:spcPts val="0"/>
              </a:spcBef>
              <a:spcAft>
                <a:spcPts val="0"/>
              </a:spcAft>
              <a:buClr>
                <a:schemeClr val="dk1"/>
              </a:buClr>
              <a:buSzPts val="1600"/>
              <a:buNone/>
              <a:defRPr sz="1600">
                <a:solidFill>
                  <a:schemeClr val="dk1"/>
                </a:solidFill>
              </a:defRPr>
            </a:lvl6pPr>
            <a:lvl7pPr lvl="6" algn="r">
              <a:lnSpc>
                <a:spcPct val="90000"/>
              </a:lnSpc>
              <a:spcBef>
                <a:spcPts val="0"/>
              </a:spcBef>
              <a:spcAft>
                <a:spcPts val="0"/>
              </a:spcAft>
              <a:buClr>
                <a:schemeClr val="dk1"/>
              </a:buClr>
              <a:buSzPts val="1600"/>
              <a:buNone/>
              <a:defRPr sz="1600">
                <a:solidFill>
                  <a:schemeClr val="dk1"/>
                </a:solidFill>
              </a:defRPr>
            </a:lvl7pPr>
            <a:lvl8pPr lvl="7" algn="r">
              <a:lnSpc>
                <a:spcPct val="90000"/>
              </a:lnSpc>
              <a:spcBef>
                <a:spcPts val="0"/>
              </a:spcBef>
              <a:spcAft>
                <a:spcPts val="0"/>
              </a:spcAft>
              <a:buClr>
                <a:schemeClr val="dk1"/>
              </a:buClr>
              <a:buSzPts val="1600"/>
              <a:buNone/>
              <a:defRPr sz="1600">
                <a:solidFill>
                  <a:schemeClr val="dk1"/>
                </a:solidFill>
              </a:defRPr>
            </a:lvl8pPr>
            <a:lvl9pPr lvl="8" algn="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68" name="Google Shape;968;p90"/>
          <p:cNvSpPr txBox="1">
            <a:spLocks noGrp="1"/>
          </p:cNvSpPr>
          <p:nvPr>
            <p:ph type="subTitle" idx="8"/>
          </p:nvPr>
        </p:nvSpPr>
        <p:spPr>
          <a:xfrm>
            <a:off x="5306579" y="3398644"/>
            <a:ext cx="2756700" cy="448615"/>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969" name="Google Shape;969;p90"/>
          <p:cNvSpPr>
            <a:spLocks noGrp="1"/>
          </p:cNvSpPr>
          <p:nvPr>
            <p:ph type="pic" idx="9"/>
          </p:nvPr>
        </p:nvSpPr>
        <p:spPr>
          <a:xfrm>
            <a:off x="539701" y="2179965"/>
            <a:ext cx="320040" cy="320336"/>
          </a:xfrm>
          <a:prstGeom prst="rect">
            <a:avLst/>
          </a:prstGeom>
          <a:noFill/>
          <a:ln>
            <a:noFill/>
          </a:ln>
        </p:spPr>
      </p:sp>
      <p:sp>
        <p:nvSpPr>
          <p:cNvPr id="970" name="Google Shape;970;p90"/>
          <p:cNvSpPr>
            <a:spLocks noGrp="1"/>
          </p:cNvSpPr>
          <p:nvPr>
            <p:ph type="pic" idx="13"/>
          </p:nvPr>
        </p:nvSpPr>
        <p:spPr>
          <a:xfrm>
            <a:off x="3106939" y="2179965"/>
            <a:ext cx="320040" cy="320336"/>
          </a:xfrm>
          <a:prstGeom prst="rect">
            <a:avLst/>
          </a:prstGeom>
          <a:noFill/>
          <a:ln>
            <a:noFill/>
          </a:ln>
        </p:spPr>
      </p:sp>
      <p:sp>
        <p:nvSpPr>
          <p:cNvPr id="971" name="Google Shape;971;p90"/>
          <p:cNvSpPr>
            <a:spLocks noGrp="1"/>
          </p:cNvSpPr>
          <p:nvPr>
            <p:ph type="pic" idx="14"/>
          </p:nvPr>
        </p:nvSpPr>
        <p:spPr>
          <a:xfrm>
            <a:off x="5699833" y="2189042"/>
            <a:ext cx="320040" cy="320336"/>
          </a:xfrm>
          <a:prstGeom prst="rect">
            <a:avLst/>
          </a:prstGeom>
          <a:noFill/>
          <a:ln>
            <a:noFill/>
          </a:ln>
        </p:spPr>
      </p:sp>
      <p:sp>
        <p:nvSpPr>
          <p:cNvPr id="972" name="Google Shape;972;p90"/>
          <p:cNvSpPr>
            <a:spLocks noGrp="1"/>
          </p:cNvSpPr>
          <p:nvPr>
            <p:ph type="pic" idx="15"/>
          </p:nvPr>
        </p:nvSpPr>
        <p:spPr>
          <a:xfrm>
            <a:off x="8303036" y="2190211"/>
            <a:ext cx="320040" cy="320336"/>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04. Q&amp;A">
  <p:cSld name="104. Q&amp;A">
    <p:spTree>
      <p:nvGrpSpPr>
        <p:cNvPr id="1" name="Shape 89"/>
        <p:cNvGrpSpPr/>
        <p:nvPr/>
      </p:nvGrpSpPr>
      <p:grpSpPr>
        <a:xfrm>
          <a:off x="0" y="0"/>
          <a:ext cx="0" cy="0"/>
          <a:chOff x="0" y="0"/>
          <a:chExt cx="0" cy="0"/>
        </a:xfrm>
      </p:grpSpPr>
      <p:pic>
        <p:nvPicPr>
          <p:cNvPr id="90" name="Google Shape;90;p10"/>
          <p:cNvPicPr preferRelativeResize="0"/>
          <p:nvPr/>
        </p:nvPicPr>
        <p:blipFill rotWithShape="1">
          <a:blip r:embed="rId2">
            <a:alphaModFix/>
          </a:blip>
          <a:srcRect/>
          <a:stretch/>
        </p:blipFill>
        <p:spPr>
          <a:xfrm>
            <a:off x="0" y="0"/>
            <a:ext cx="9144000" cy="5148263"/>
          </a:xfrm>
          <a:prstGeom prst="rect">
            <a:avLst/>
          </a:prstGeom>
          <a:noFill/>
          <a:ln>
            <a:noFill/>
          </a:ln>
        </p:spPr>
      </p:pic>
      <p:sp>
        <p:nvSpPr>
          <p:cNvPr id="91" name="Google Shape;91;p10"/>
          <p:cNvSpPr/>
          <p:nvPr/>
        </p:nvSpPr>
        <p:spPr>
          <a:xfrm>
            <a:off x="3665700" y="2094738"/>
            <a:ext cx="1812600" cy="958787"/>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6000" b="1" i="0">
                <a:solidFill>
                  <a:schemeClr val="dk1"/>
                </a:solidFill>
              </a:rPr>
              <a:t>Q&amp;A</a:t>
            </a:r>
            <a:endParaRPr sz="6000" b="1" i="0">
              <a:solidFill>
                <a:schemeClr val="dk1"/>
              </a:solidFil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86. Five dates horizontal timeline">
  <p:cSld name="86. Five dates horizontal timeline">
    <p:spTree>
      <p:nvGrpSpPr>
        <p:cNvPr id="1" name="Shape 973"/>
        <p:cNvGrpSpPr/>
        <p:nvPr/>
      </p:nvGrpSpPr>
      <p:grpSpPr>
        <a:xfrm>
          <a:off x="0" y="0"/>
          <a:ext cx="0" cy="0"/>
          <a:chOff x="0" y="0"/>
          <a:chExt cx="0" cy="0"/>
        </a:xfrm>
      </p:grpSpPr>
      <p:grpSp>
        <p:nvGrpSpPr>
          <p:cNvPr id="974" name="Google Shape;974;p91"/>
          <p:cNvGrpSpPr/>
          <p:nvPr/>
        </p:nvGrpSpPr>
        <p:grpSpPr>
          <a:xfrm>
            <a:off x="6447802" y="2314200"/>
            <a:ext cx="120037" cy="908513"/>
            <a:chOff x="8582641" y="8598062"/>
            <a:chExt cx="320100" cy="2420458"/>
          </a:xfrm>
        </p:grpSpPr>
        <p:cxnSp>
          <p:nvCxnSpPr>
            <p:cNvPr id="975" name="Google Shape;975;p91"/>
            <p:cNvCxnSpPr/>
            <p:nvPr/>
          </p:nvCxnSpPr>
          <p:spPr>
            <a:xfrm rot="10800000">
              <a:off x="8742721" y="8598062"/>
              <a:ext cx="0" cy="2100900"/>
            </a:xfrm>
            <a:prstGeom prst="straightConnector1">
              <a:avLst/>
            </a:prstGeom>
            <a:noFill/>
            <a:ln w="19050" cap="flat" cmpd="sng">
              <a:solidFill>
                <a:schemeClr val="dk2"/>
              </a:solidFill>
              <a:prstDash val="solid"/>
              <a:miter lim="400000"/>
              <a:headEnd type="none" w="sm" len="sm"/>
              <a:tailEnd type="none" w="sm" len="sm"/>
            </a:ln>
          </p:spPr>
        </p:cxnSp>
        <p:sp>
          <p:nvSpPr>
            <p:cNvPr id="976" name="Google Shape;976;p91"/>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977" name="Google Shape;977;p91"/>
          <p:cNvGrpSpPr/>
          <p:nvPr/>
        </p:nvGrpSpPr>
        <p:grpSpPr>
          <a:xfrm rot="10800000" flipH="1">
            <a:off x="4529433" y="1955093"/>
            <a:ext cx="120037" cy="902837"/>
            <a:chOff x="8582641" y="8613180"/>
            <a:chExt cx="320100" cy="2405340"/>
          </a:xfrm>
        </p:grpSpPr>
        <p:cxnSp>
          <p:nvCxnSpPr>
            <p:cNvPr id="978" name="Google Shape;978;p91"/>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979" name="Google Shape;979;p91"/>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980" name="Google Shape;980;p91"/>
          <p:cNvGrpSpPr/>
          <p:nvPr/>
        </p:nvGrpSpPr>
        <p:grpSpPr>
          <a:xfrm>
            <a:off x="2590813" y="2314200"/>
            <a:ext cx="120015" cy="908513"/>
            <a:chOff x="8582701" y="8598062"/>
            <a:chExt cx="320040" cy="2420458"/>
          </a:xfrm>
        </p:grpSpPr>
        <p:cxnSp>
          <p:nvCxnSpPr>
            <p:cNvPr id="981" name="Google Shape;981;p91"/>
            <p:cNvCxnSpPr/>
            <p:nvPr/>
          </p:nvCxnSpPr>
          <p:spPr>
            <a:xfrm rot="10800000">
              <a:off x="8742721" y="8598062"/>
              <a:ext cx="0" cy="2100900"/>
            </a:xfrm>
            <a:prstGeom prst="straightConnector1">
              <a:avLst/>
            </a:prstGeom>
            <a:noFill/>
            <a:ln w="19050" cap="flat" cmpd="sng">
              <a:solidFill>
                <a:schemeClr val="dk2"/>
              </a:solidFill>
              <a:prstDash val="solid"/>
              <a:miter lim="400000"/>
              <a:headEnd type="none" w="sm" len="sm"/>
              <a:tailEnd type="none" w="sm" len="sm"/>
            </a:ln>
          </p:spPr>
        </p:cxnSp>
        <p:sp>
          <p:nvSpPr>
            <p:cNvPr id="982" name="Google Shape;982;p91"/>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983" name="Google Shape;983;p91"/>
          <p:cNvGrpSpPr/>
          <p:nvPr/>
        </p:nvGrpSpPr>
        <p:grpSpPr>
          <a:xfrm>
            <a:off x="722314" y="1101812"/>
            <a:ext cx="257175" cy="1432934"/>
            <a:chOff x="1880937" y="2193885"/>
            <a:chExt cx="685800" cy="3817620"/>
          </a:xfrm>
        </p:grpSpPr>
        <p:cxnSp>
          <p:nvCxnSpPr>
            <p:cNvPr id="984" name="Google Shape;984;p91"/>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985" name="Google Shape;985;p91"/>
            <p:cNvSpPr/>
            <p:nvPr/>
          </p:nvSpPr>
          <p:spPr>
            <a:xfrm>
              <a:off x="2246697" y="2193885"/>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986" name="Google Shape;986;p91"/>
            <p:cNvCxnSpPr/>
            <p:nvPr/>
          </p:nvCxnSpPr>
          <p:spPr>
            <a:xfrm rot="10800000">
              <a:off x="1880937" y="2355483"/>
              <a:ext cx="365760" cy="0"/>
            </a:xfrm>
            <a:prstGeom prst="straightConnector1">
              <a:avLst/>
            </a:prstGeom>
            <a:noFill/>
            <a:ln w="19050" cap="flat" cmpd="sng">
              <a:solidFill>
                <a:schemeClr val="dk2"/>
              </a:solidFill>
              <a:prstDash val="solid"/>
              <a:miter lim="400000"/>
              <a:headEnd type="none" w="sm" len="sm"/>
              <a:tailEnd type="none" w="sm" len="sm"/>
            </a:ln>
          </p:spPr>
        </p:cxnSp>
      </p:grpSp>
      <p:cxnSp>
        <p:nvCxnSpPr>
          <p:cNvPr id="987" name="Google Shape;987;p91"/>
          <p:cNvCxnSpPr/>
          <p:nvPr/>
        </p:nvCxnSpPr>
        <p:spPr>
          <a:xfrm>
            <a:off x="722313" y="2614515"/>
            <a:ext cx="7715100" cy="0"/>
          </a:xfrm>
          <a:prstGeom prst="straightConnector1">
            <a:avLst/>
          </a:prstGeom>
          <a:noFill/>
          <a:ln w="19050" cap="flat" cmpd="sng">
            <a:solidFill>
              <a:schemeClr val="dk2"/>
            </a:solidFill>
            <a:prstDash val="solid"/>
            <a:miter lim="400000"/>
            <a:headEnd type="none" w="sm" len="sm"/>
            <a:tailEnd type="none" w="sm" len="sm"/>
          </a:ln>
        </p:spPr>
      </p:cxnSp>
      <p:sp>
        <p:nvSpPr>
          <p:cNvPr id="988" name="Google Shape;988;p91"/>
          <p:cNvSpPr/>
          <p:nvPr/>
        </p:nvSpPr>
        <p:spPr>
          <a:xfrm>
            <a:off x="2378270" y="2314200"/>
            <a:ext cx="545100" cy="549208"/>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89" name="Google Shape;989;p91"/>
          <p:cNvSpPr/>
          <p:nvPr/>
        </p:nvSpPr>
        <p:spPr>
          <a:xfrm>
            <a:off x="4306766" y="2314200"/>
            <a:ext cx="545100" cy="549208"/>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90" name="Google Shape;990;p91"/>
          <p:cNvSpPr/>
          <p:nvPr/>
        </p:nvSpPr>
        <p:spPr>
          <a:xfrm>
            <a:off x="6235259" y="2314200"/>
            <a:ext cx="545100" cy="549208"/>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991" name="Google Shape;991;p91"/>
          <p:cNvGrpSpPr/>
          <p:nvPr/>
        </p:nvGrpSpPr>
        <p:grpSpPr>
          <a:xfrm flipH="1">
            <a:off x="8188960" y="1101812"/>
            <a:ext cx="257175" cy="1432934"/>
            <a:chOff x="1880937" y="2193885"/>
            <a:chExt cx="685800" cy="3817620"/>
          </a:xfrm>
        </p:grpSpPr>
        <p:cxnSp>
          <p:nvCxnSpPr>
            <p:cNvPr id="992" name="Google Shape;992;p91"/>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993" name="Google Shape;993;p91"/>
            <p:cNvSpPr/>
            <p:nvPr/>
          </p:nvSpPr>
          <p:spPr>
            <a:xfrm>
              <a:off x="2246697" y="2193885"/>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994" name="Google Shape;994;p91"/>
            <p:cNvCxnSpPr/>
            <p:nvPr/>
          </p:nvCxnSpPr>
          <p:spPr>
            <a:xfrm rot="10800000">
              <a:off x="1880937" y="2355483"/>
              <a:ext cx="365760" cy="0"/>
            </a:xfrm>
            <a:prstGeom prst="straightConnector1">
              <a:avLst/>
            </a:prstGeom>
            <a:noFill/>
            <a:ln w="19050" cap="flat" cmpd="sng">
              <a:solidFill>
                <a:schemeClr val="dk2"/>
              </a:solidFill>
              <a:prstDash val="solid"/>
              <a:miter lim="400000"/>
              <a:headEnd type="none" w="sm" len="sm"/>
              <a:tailEnd type="none" w="sm" len="sm"/>
            </a:ln>
          </p:spPr>
        </p:cxnSp>
      </p:grpSp>
      <p:sp>
        <p:nvSpPr>
          <p:cNvPr id="995" name="Google Shape;995;p91"/>
          <p:cNvSpPr/>
          <p:nvPr/>
        </p:nvSpPr>
        <p:spPr>
          <a:xfrm>
            <a:off x="435134" y="2314200"/>
            <a:ext cx="545100" cy="549208"/>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96" name="Google Shape;996;p91"/>
          <p:cNvSpPr/>
          <p:nvPr/>
        </p:nvSpPr>
        <p:spPr>
          <a:xfrm>
            <a:off x="8163768" y="2314200"/>
            <a:ext cx="545100" cy="549208"/>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97" name="Google Shape;997;p91"/>
          <p:cNvSpPr txBox="1">
            <a:spLocks noGrp="1"/>
          </p:cNvSpPr>
          <p:nvPr>
            <p:ph type="subTitle" idx="1"/>
          </p:nvPr>
        </p:nvSpPr>
        <p:spPr>
          <a:xfrm>
            <a:off x="1044688" y="1099317"/>
            <a:ext cx="2150700" cy="247129"/>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98" name="Google Shape;998;p91"/>
          <p:cNvSpPr txBox="1">
            <a:spLocks noGrp="1"/>
          </p:cNvSpPr>
          <p:nvPr>
            <p:ph type="subTitle" idx="2"/>
          </p:nvPr>
        </p:nvSpPr>
        <p:spPr>
          <a:xfrm>
            <a:off x="1044690" y="799809"/>
            <a:ext cx="2150700" cy="448615"/>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999" name="Google Shape;999;p91"/>
          <p:cNvSpPr txBox="1">
            <a:spLocks noGrp="1"/>
          </p:cNvSpPr>
          <p:nvPr>
            <p:ph type="subTitle" idx="3"/>
          </p:nvPr>
        </p:nvSpPr>
        <p:spPr>
          <a:xfrm>
            <a:off x="3503963" y="1099317"/>
            <a:ext cx="2150700" cy="247129"/>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1600">
                <a:solidFill>
                  <a:schemeClr val="dk1"/>
                </a:solidFill>
              </a:defRPr>
            </a:lvl2pPr>
            <a:lvl3pPr lvl="2" algn="ctr">
              <a:lnSpc>
                <a:spcPct val="90000"/>
              </a:lnSpc>
              <a:spcBef>
                <a:spcPts val="0"/>
              </a:spcBef>
              <a:spcAft>
                <a:spcPts val="0"/>
              </a:spcAft>
              <a:buClr>
                <a:schemeClr val="dk1"/>
              </a:buClr>
              <a:buSzPts val="1600"/>
              <a:buFont typeface="Arial"/>
              <a:buNone/>
              <a:defRPr sz="1600">
                <a:solidFill>
                  <a:schemeClr val="dk1"/>
                </a:solidFill>
              </a:defRPr>
            </a:lvl3pPr>
            <a:lvl4pPr lvl="3" algn="ctr">
              <a:lnSpc>
                <a:spcPct val="90000"/>
              </a:lnSpc>
              <a:spcBef>
                <a:spcPts val="0"/>
              </a:spcBef>
              <a:spcAft>
                <a:spcPts val="0"/>
              </a:spcAft>
              <a:buClr>
                <a:schemeClr val="dk1"/>
              </a:buClr>
              <a:buSzPts val="1600"/>
              <a:buFont typeface="Arial"/>
              <a:buNone/>
              <a:defRPr sz="1600">
                <a:solidFill>
                  <a:schemeClr val="dk1"/>
                </a:solidFill>
              </a:defRPr>
            </a:lvl4pPr>
            <a:lvl5pPr lvl="4" algn="ctr">
              <a:lnSpc>
                <a:spcPct val="90000"/>
              </a:lnSpc>
              <a:spcBef>
                <a:spcPts val="0"/>
              </a:spcBef>
              <a:spcAft>
                <a:spcPts val="0"/>
              </a:spcAft>
              <a:buClr>
                <a:schemeClr val="dk1"/>
              </a:buClr>
              <a:buSzPts val="1600"/>
              <a:buFont typeface="Arial"/>
              <a:buNone/>
              <a:defRPr sz="1600">
                <a:solidFill>
                  <a:schemeClr val="dk1"/>
                </a:solidFill>
              </a:defRPr>
            </a:lvl5pPr>
            <a:lvl6pPr lvl="5" algn="ctr">
              <a:lnSpc>
                <a:spcPct val="90000"/>
              </a:lnSpc>
              <a:spcBef>
                <a:spcPts val="0"/>
              </a:spcBef>
              <a:spcAft>
                <a:spcPts val="0"/>
              </a:spcAft>
              <a:buClr>
                <a:schemeClr val="dk1"/>
              </a:buClr>
              <a:buSzPts val="1600"/>
              <a:buNone/>
              <a:defRPr sz="1600">
                <a:solidFill>
                  <a:schemeClr val="dk1"/>
                </a:solidFill>
              </a:defRPr>
            </a:lvl6pPr>
            <a:lvl7pPr lvl="6" algn="ctr">
              <a:lnSpc>
                <a:spcPct val="90000"/>
              </a:lnSpc>
              <a:spcBef>
                <a:spcPts val="0"/>
              </a:spcBef>
              <a:spcAft>
                <a:spcPts val="0"/>
              </a:spcAft>
              <a:buClr>
                <a:schemeClr val="dk1"/>
              </a:buClr>
              <a:buSzPts val="1600"/>
              <a:buNone/>
              <a:defRPr sz="1600">
                <a:solidFill>
                  <a:schemeClr val="dk1"/>
                </a:solidFill>
              </a:defRPr>
            </a:lvl7pPr>
            <a:lvl8pPr lvl="7" algn="ctr">
              <a:lnSpc>
                <a:spcPct val="90000"/>
              </a:lnSpc>
              <a:spcBef>
                <a:spcPts val="0"/>
              </a:spcBef>
              <a:spcAft>
                <a:spcPts val="0"/>
              </a:spcAft>
              <a:buClr>
                <a:schemeClr val="dk1"/>
              </a:buClr>
              <a:buSzPts val="1600"/>
              <a:buNone/>
              <a:defRPr sz="1600">
                <a:solidFill>
                  <a:schemeClr val="dk1"/>
                </a:solidFill>
              </a:defRPr>
            </a:lvl8pPr>
            <a:lvl9pPr lvl="8" algn="ct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000" name="Google Shape;1000;p91"/>
          <p:cNvSpPr txBox="1">
            <a:spLocks noGrp="1"/>
          </p:cNvSpPr>
          <p:nvPr>
            <p:ph type="subTitle" idx="4"/>
          </p:nvPr>
        </p:nvSpPr>
        <p:spPr>
          <a:xfrm>
            <a:off x="3503965" y="799809"/>
            <a:ext cx="2150700" cy="448615"/>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01" name="Google Shape;1001;p91"/>
          <p:cNvSpPr txBox="1">
            <a:spLocks noGrp="1"/>
          </p:cNvSpPr>
          <p:nvPr>
            <p:ph type="subTitle" idx="5"/>
          </p:nvPr>
        </p:nvSpPr>
        <p:spPr>
          <a:xfrm>
            <a:off x="5963238" y="1099317"/>
            <a:ext cx="2150700" cy="247129"/>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1600">
                <a:solidFill>
                  <a:schemeClr val="dk1"/>
                </a:solidFill>
              </a:defRPr>
            </a:lvl2pPr>
            <a:lvl3pPr lvl="2" algn="r">
              <a:lnSpc>
                <a:spcPct val="90000"/>
              </a:lnSpc>
              <a:spcBef>
                <a:spcPts val="0"/>
              </a:spcBef>
              <a:spcAft>
                <a:spcPts val="0"/>
              </a:spcAft>
              <a:buClr>
                <a:schemeClr val="dk1"/>
              </a:buClr>
              <a:buSzPts val="1600"/>
              <a:buFont typeface="Arial"/>
              <a:buNone/>
              <a:defRPr sz="1600">
                <a:solidFill>
                  <a:schemeClr val="dk1"/>
                </a:solidFill>
              </a:defRPr>
            </a:lvl3pPr>
            <a:lvl4pPr lvl="3" algn="r">
              <a:lnSpc>
                <a:spcPct val="90000"/>
              </a:lnSpc>
              <a:spcBef>
                <a:spcPts val="0"/>
              </a:spcBef>
              <a:spcAft>
                <a:spcPts val="0"/>
              </a:spcAft>
              <a:buClr>
                <a:schemeClr val="dk1"/>
              </a:buClr>
              <a:buSzPts val="1600"/>
              <a:buFont typeface="Arial"/>
              <a:buNone/>
              <a:defRPr sz="1600">
                <a:solidFill>
                  <a:schemeClr val="dk1"/>
                </a:solidFill>
              </a:defRPr>
            </a:lvl4pPr>
            <a:lvl5pPr lvl="4" algn="r">
              <a:lnSpc>
                <a:spcPct val="90000"/>
              </a:lnSpc>
              <a:spcBef>
                <a:spcPts val="0"/>
              </a:spcBef>
              <a:spcAft>
                <a:spcPts val="0"/>
              </a:spcAft>
              <a:buClr>
                <a:schemeClr val="dk1"/>
              </a:buClr>
              <a:buSzPts val="1600"/>
              <a:buFont typeface="Arial"/>
              <a:buNone/>
              <a:defRPr sz="1600">
                <a:solidFill>
                  <a:schemeClr val="dk1"/>
                </a:solidFill>
              </a:defRPr>
            </a:lvl5pPr>
            <a:lvl6pPr lvl="5" algn="r">
              <a:lnSpc>
                <a:spcPct val="90000"/>
              </a:lnSpc>
              <a:spcBef>
                <a:spcPts val="0"/>
              </a:spcBef>
              <a:spcAft>
                <a:spcPts val="0"/>
              </a:spcAft>
              <a:buClr>
                <a:schemeClr val="dk1"/>
              </a:buClr>
              <a:buSzPts val="1600"/>
              <a:buNone/>
              <a:defRPr sz="1600">
                <a:solidFill>
                  <a:schemeClr val="dk1"/>
                </a:solidFill>
              </a:defRPr>
            </a:lvl6pPr>
            <a:lvl7pPr lvl="6" algn="r">
              <a:lnSpc>
                <a:spcPct val="90000"/>
              </a:lnSpc>
              <a:spcBef>
                <a:spcPts val="0"/>
              </a:spcBef>
              <a:spcAft>
                <a:spcPts val="0"/>
              </a:spcAft>
              <a:buClr>
                <a:schemeClr val="dk1"/>
              </a:buClr>
              <a:buSzPts val="1600"/>
              <a:buNone/>
              <a:defRPr sz="1600">
                <a:solidFill>
                  <a:schemeClr val="dk1"/>
                </a:solidFill>
              </a:defRPr>
            </a:lvl7pPr>
            <a:lvl8pPr lvl="7" algn="r">
              <a:lnSpc>
                <a:spcPct val="90000"/>
              </a:lnSpc>
              <a:spcBef>
                <a:spcPts val="0"/>
              </a:spcBef>
              <a:spcAft>
                <a:spcPts val="0"/>
              </a:spcAft>
              <a:buClr>
                <a:schemeClr val="dk1"/>
              </a:buClr>
              <a:buSzPts val="1600"/>
              <a:buNone/>
              <a:defRPr sz="1600">
                <a:solidFill>
                  <a:schemeClr val="dk1"/>
                </a:solidFill>
              </a:defRPr>
            </a:lvl8pPr>
            <a:lvl9pPr lvl="8" algn="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002" name="Google Shape;1002;p91"/>
          <p:cNvSpPr txBox="1">
            <a:spLocks noGrp="1"/>
          </p:cNvSpPr>
          <p:nvPr>
            <p:ph type="subTitle" idx="6"/>
          </p:nvPr>
        </p:nvSpPr>
        <p:spPr>
          <a:xfrm>
            <a:off x="5963240" y="799809"/>
            <a:ext cx="2150700" cy="448615"/>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03" name="Google Shape;1003;p91"/>
          <p:cNvSpPr txBox="1">
            <a:spLocks noGrp="1"/>
          </p:cNvSpPr>
          <p:nvPr>
            <p:ph type="subTitle" idx="7"/>
          </p:nvPr>
        </p:nvSpPr>
        <p:spPr>
          <a:xfrm>
            <a:off x="1575475" y="3567425"/>
            <a:ext cx="2150700" cy="247129"/>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1600">
                <a:solidFill>
                  <a:schemeClr val="dk1"/>
                </a:solidFill>
              </a:defRPr>
            </a:lvl2pPr>
            <a:lvl3pPr lvl="2" algn="ctr">
              <a:lnSpc>
                <a:spcPct val="90000"/>
              </a:lnSpc>
              <a:spcBef>
                <a:spcPts val="0"/>
              </a:spcBef>
              <a:spcAft>
                <a:spcPts val="0"/>
              </a:spcAft>
              <a:buClr>
                <a:schemeClr val="dk1"/>
              </a:buClr>
              <a:buSzPts val="1600"/>
              <a:buFont typeface="Arial"/>
              <a:buNone/>
              <a:defRPr sz="1600">
                <a:solidFill>
                  <a:schemeClr val="dk1"/>
                </a:solidFill>
              </a:defRPr>
            </a:lvl3pPr>
            <a:lvl4pPr lvl="3" algn="ctr">
              <a:lnSpc>
                <a:spcPct val="90000"/>
              </a:lnSpc>
              <a:spcBef>
                <a:spcPts val="0"/>
              </a:spcBef>
              <a:spcAft>
                <a:spcPts val="0"/>
              </a:spcAft>
              <a:buClr>
                <a:schemeClr val="dk1"/>
              </a:buClr>
              <a:buSzPts val="1600"/>
              <a:buFont typeface="Arial"/>
              <a:buNone/>
              <a:defRPr sz="1600">
                <a:solidFill>
                  <a:schemeClr val="dk1"/>
                </a:solidFill>
              </a:defRPr>
            </a:lvl4pPr>
            <a:lvl5pPr lvl="4" algn="ctr">
              <a:lnSpc>
                <a:spcPct val="90000"/>
              </a:lnSpc>
              <a:spcBef>
                <a:spcPts val="0"/>
              </a:spcBef>
              <a:spcAft>
                <a:spcPts val="0"/>
              </a:spcAft>
              <a:buClr>
                <a:schemeClr val="dk1"/>
              </a:buClr>
              <a:buSzPts val="1600"/>
              <a:buFont typeface="Arial"/>
              <a:buNone/>
              <a:defRPr sz="1600">
                <a:solidFill>
                  <a:schemeClr val="dk1"/>
                </a:solidFill>
              </a:defRPr>
            </a:lvl5pPr>
            <a:lvl6pPr lvl="5" algn="ctr">
              <a:lnSpc>
                <a:spcPct val="90000"/>
              </a:lnSpc>
              <a:spcBef>
                <a:spcPts val="0"/>
              </a:spcBef>
              <a:spcAft>
                <a:spcPts val="0"/>
              </a:spcAft>
              <a:buClr>
                <a:schemeClr val="dk1"/>
              </a:buClr>
              <a:buSzPts val="1600"/>
              <a:buNone/>
              <a:defRPr sz="1600">
                <a:solidFill>
                  <a:schemeClr val="dk1"/>
                </a:solidFill>
              </a:defRPr>
            </a:lvl6pPr>
            <a:lvl7pPr lvl="6" algn="ctr">
              <a:lnSpc>
                <a:spcPct val="90000"/>
              </a:lnSpc>
              <a:spcBef>
                <a:spcPts val="0"/>
              </a:spcBef>
              <a:spcAft>
                <a:spcPts val="0"/>
              </a:spcAft>
              <a:buClr>
                <a:schemeClr val="dk1"/>
              </a:buClr>
              <a:buSzPts val="1600"/>
              <a:buNone/>
              <a:defRPr sz="1600">
                <a:solidFill>
                  <a:schemeClr val="dk1"/>
                </a:solidFill>
              </a:defRPr>
            </a:lvl7pPr>
            <a:lvl8pPr lvl="7" algn="ctr">
              <a:lnSpc>
                <a:spcPct val="90000"/>
              </a:lnSpc>
              <a:spcBef>
                <a:spcPts val="0"/>
              </a:spcBef>
              <a:spcAft>
                <a:spcPts val="0"/>
              </a:spcAft>
              <a:buClr>
                <a:schemeClr val="dk1"/>
              </a:buClr>
              <a:buSzPts val="1600"/>
              <a:buNone/>
              <a:defRPr sz="1600">
                <a:solidFill>
                  <a:schemeClr val="dk1"/>
                </a:solidFill>
              </a:defRPr>
            </a:lvl8pPr>
            <a:lvl9pPr lvl="8" algn="ct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004" name="Google Shape;1004;p91"/>
          <p:cNvSpPr txBox="1">
            <a:spLocks noGrp="1"/>
          </p:cNvSpPr>
          <p:nvPr>
            <p:ph type="subTitle" idx="8"/>
          </p:nvPr>
        </p:nvSpPr>
        <p:spPr>
          <a:xfrm>
            <a:off x="1575478" y="3267917"/>
            <a:ext cx="2150700" cy="448615"/>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05" name="Google Shape;1005;p91"/>
          <p:cNvSpPr txBox="1">
            <a:spLocks noGrp="1"/>
          </p:cNvSpPr>
          <p:nvPr>
            <p:ph type="subTitle" idx="9"/>
          </p:nvPr>
        </p:nvSpPr>
        <p:spPr>
          <a:xfrm>
            <a:off x="5432438" y="3567425"/>
            <a:ext cx="2150700" cy="247129"/>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1600">
                <a:solidFill>
                  <a:schemeClr val="dk1"/>
                </a:solidFill>
              </a:defRPr>
            </a:lvl2pPr>
            <a:lvl3pPr lvl="2" algn="ctr">
              <a:lnSpc>
                <a:spcPct val="90000"/>
              </a:lnSpc>
              <a:spcBef>
                <a:spcPts val="0"/>
              </a:spcBef>
              <a:spcAft>
                <a:spcPts val="0"/>
              </a:spcAft>
              <a:buClr>
                <a:schemeClr val="dk1"/>
              </a:buClr>
              <a:buSzPts val="1600"/>
              <a:buFont typeface="Arial"/>
              <a:buNone/>
              <a:defRPr sz="1600">
                <a:solidFill>
                  <a:schemeClr val="dk1"/>
                </a:solidFill>
              </a:defRPr>
            </a:lvl3pPr>
            <a:lvl4pPr lvl="3" algn="ctr">
              <a:lnSpc>
                <a:spcPct val="90000"/>
              </a:lnSpc>
              <a:spcBef>
                <a:spcPts val="0"/>
              </a:spcBef>
              <a:spcAft>
                <a:spcPts val="0"/>
              </a:spcAft>
              <a:buClr>
                <a:schemeClr val="dk1"/>
              </a:buClr>
              <a:buSzPts val="1600"/>
              <a:buFont typeface="Arial"/>
              <a:buNone/>
              <a:defRPr sz="1600">
                <a:solidFill>
                  <a:schemeClr val="dk1"/>
                </a:solidFill>
              </a:defRPr>
            </a:lvl4pPr>
            <a:lvl5pPr lvl="4" algn="ctr">
              <a:lnSpc>
                <a:spcPct val="90000"/>
              </a:lnSpc>
              <a:spcBef>
                <a:spcPts val="0"/>
              </a:spcBef>
              <a:spcAft>
                <a:spcPts val="0"/>
              </a:spcAft>
              <a:buClr>
                <a:schemeClr val="dk1"/>
              </a:buClr>
              <a:buSzPts val="1600"/>
              <a:buFont typeface="Arial"/>
              <a:buNone/>
              <a:defRPr sz="1600">
                <a:solidFill>
                  <a:schemeClr val="dk1"/>
                </a:solidFill>
              </a:defRPr>
            </a:lvl5pPr>
            <a:lvl6pPr lvl="5" algn="ctr">
              <a:lnSpc>
                <a:spcPct val="90000"/>
              </a:lnSpc>
              <a:spcBef>
                <a:spcPts val="0"/>
              </a:spcBef>
              <a:spcAft>
                <a:spcPts val="0"/>
              </a:spcAft>
              <a:buClr>
                <a:schemeClr val="dk1"/>
              </a:buClr>
              <a:buSzPts val="1600"/>
              <a:buNone/>
              <a:defRPr sz="1600">
                <a:solidFill>
                  <a:schemeClr val="dk1"/>
                </a:solidFill>
              </a:defRPr>
            </a:lvl6pPr>
            <a:lvl7pPr lvl="6" algn="ctr">
              <a:lnSpc>
                <a:spcPct val="90000"/>
              </a:lnSpc>
              <a:spcBef>
                <a:spcPts val="0"/>
              </a:spcBef>
              <a:spcAft>
                <a:spcPts val="0"/>
              </a:spcAft>
              <a:buClr>
                <a:schemeClr val="dk1"/>
              </a:buClr>
              <a:buSzPts val="1600"/>
              <a:buNone/>
              <a:defRPr sz="1600">
                <a:solidFill>
                  <a:schemeClr val="dk1"/>
                </a:solidFill>
              </a:defRPr>
            </a:lvl7pPr>
            <a:lvl8pPr lvl="7" algn="ctr">
              <a:lnSpc>
                <a:spcPct val="90000"/>
              </a:lnSpc>
              <a:spcBef>
                <a:spcPts val="0"/>
              </a:spcBef>
              <a:spcAft>
                <a:spcPts val="0"/>
              </a:spcAft>
              <a:buClr>
                <a:schemeClr val="dk1"/>
              </a:buClr>
              <a:buSzPts val="1600"/>
              <a:buNone/>
              <a:defRPr sz="1600">
                <a:solidFill>
                  <a:schemeClr val="dk1"/>
                </a:solidFill>
              </a:defRPr>
            </a:lvl8pPr>
            <a:lvl9pPr lvl="8" algn="ct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006" name="Google Shape;1006;p91"/>
          <p:cNvSpPr txBox="1">
            <a:spLocks noGrp="1"/>
          </p:cNvSpPr>
          <p:nvPr>
            <p:ph type="subTitle" idx="13"/>
          </p:nvPr>
        </p:nvSpPr>
        <p:spPr>
          <a:xfrm>
            <a:off x="5432440" y="3267917"/>
            <a:ext cx="2150700" cy="448615"/>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07" name="Google Shape;1007;p91"/>
          <p:cNvSpPr>
            <a:spLocks noGrp="1"/>
          </p:cNvSpPr>
          <p:nvPr>
            <p:ph type="pic" idx="14"/>
          </p:nvPr>
        </p:nvSpPr>
        <p:spPr>
          <a:xfrm>
            <a:off x="546567" y="2414463"/>
            <a:ext cx="320040" cy="320336"/>
          </a:xfrm>
          <a:prstGeom prst="rect">
            <a:avLst/>
          </a:prstGeom>
          <a:noFill/>
          <a:ln>
            <a:noFill/>
          </a:ln>
        </p:spPr>
      </p:sp>
      <p:sp>
        <p:nvSpPr>
          <p:cNvPr id="1008" name="Google Shape;1008;p91"/>
          <p:cNvSpPr>
            <a:spLocks noGrp="1"/>
          </p:cNvSpPr>
          <p:nvPr>
            <p:ph type="pic" idx="15"/>
          </p:nvPr>
        </p:nvSpPr>
        <p:spPr>
          <a:xfrm>
            <a:off x="2493431" y="2428636"/>
            <a:ext cx="320040" cy="320336"/>
          </a:xfrm>
          <a:prstGeom prst="rect">
            <a:avLst/>
          </a:prstGeom>
          <a:noFill/>
          <a:ln>
            <a:noFill/>
          </a:ln>
        </p:spPr>
      </p:sp>
      <p:sp>
        <p:nvSpPr>
          <p:cNvPr id="1009" name="Google Shape;1009;p91"/>
          <p:cNvSpPr>
            <a:spLocks noGrp="1"/>
          </p:cNvSpPr>
          <p:nvPr>
            <p:ph type="pic" idx="16"/>
          </p:nvPr>
        </p:nvSpPr>
        <p:spPr>
          <a:xfrm>
            <a:off x="4428329" y="2428636"/>
            <a:ext cx="320040" cy="320336"/>
          </a:xfrm>
          <a:prstGeom prst="rect">
            <a:avLst/>
          </a:prstGeom>
          <a:noFill/>
          <a:ln>
            <a:noFill/>
          </a:ln>
        </p:spPr>
      </p:sp>
      <p:sp>
        <p:nvSpPr>
          <p:cNvPr id="1010" name="Google Shape;1010;p91"/>
          <p:cNvSpPr>
            <a:spLocks noGrp="1"/>
          </p:cNvSpPr>
          <p:nvPr>
            <p:ph type="pic" idx="17"/>
          </p:nvPr>
        </p:nvSpPr>
        <p:spPr>
          <a:xfrm>
            <a:off x="6351556" y="2428636"/>
            <a:ext cx="320040" cy="320336"/>
          </a:xfrm>
          <a:prstGeom prst="rect">
            <a:avLst/>
          </a:prstGeom>
          <a:noFill/>
          <a:ln>
            <a:noFill/>
          </a:ln>
        </p:spPr>
      </p:sp>
      <p:sp>
        <p:nvSpPr>
          <p:cNvPr id="1011" name="Google Shape;1011;p91"/>
          <p:cNvSpPr>
            <a:spLocks noGrp="1"/>
          </p:cNvSpPr>
          <p:nvPr>
            <p:ph type="pic" idx="18"/>
          </p:nvPr>
        </p:nvSpPr>
        <p:spPr>
          <a:xfrm>
            <a:off x="8274049" y="2428636"/>
            <a:ext cx="320040" cy="320336"/>
          </a:xfrm>
          <a:prstGeom prst="rect">
            <a:avLst/>
          </a:prstGeom>
          <a:noFill/>
          <a:ln>
            <a:noFill/>
          </a:ln>
        </p:spPr>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87. Six dates horizontal timeline">
  <p:cSld name="87. Six dates horizontal timeline">
    <p:spTree>
      <p:nvGrpSpPr>
        <p:cNvPr id="1" name="Shape 1012"/>
        <p:cNvGrpSpPr/>
        <p:nvPr/>
      </p:nvGrpSpPr>
      <p:grpSpPr>
        <a:xfrm>
          <a:off x="0" y="0"/>
          <a:ext cx="0" cy="0"/>
          <a:chOff x="0" y="0"/>
          <a:chExt cx="0" cy="0"/>
        </a:xfrm>
      </p:grpSpPr>
      <p:grpSp>
        <p:nvGrpSpPr>
          <p:cNvPr id="1013" name="Google Shape;1013;p92"/>
          <p:cNvGrpSpPr/>
          <p:nvPr/>
        </p:nvGrpSpPr>
        <p:grpSpPr>
          <a:xfrm>
            <a:off x="2178101" y="2362185"/>
            <a:ext cx="120015" cy="902892"/>
            <a:chOff x="8582701" y="8613035"/>
            <a:chExt cx="320040" cy="2405485"/>
          </a:xfrm>
        </p:grpSpPr>
        <p:cxnSp>
          <p:nvCxnSpPr>
            <p:cNvPr id="1014" name="Google Shape;1014;p92"/>
            <p:cNvCxnSpPr/>
            <p:nvPr/>
          </p:nvCxnSpPr>
          <p:spPr>
            <a:xfrm rot="10800000">
              <a:off x="8742721" y="8613035"/>
              <a:ext cx="0" cy="2085445"/>
            </a:xfrm>
            <a:prstGeom prst="straightConnector1">
              <a:avLst/>
            </a:prstGeom>
            <a:noFill/>
            <a:ln w="19050" cap="flat" cmpd="sng">
              <a:solidFill>
                <a:schemeClr val="dk2"/>
              </a:solidFill>
              <a:prstDash val="solid"/>
              <a:miter lim="400000"/>
              <a:headEnd type="none" w="sm" len="sm"/>
              <a:tailEnd type="none" w="sm" len="sm"/>
            </a:ln>
          </p:spPr>
        </p:cxnSp>
        <p:sp>
          <p:nvSpPr>
            <p:cNvPr id="1015" name="Google Shape;1015;p92"/>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1016" name="Google Shape;1016;p92"/>
          <p:cNvCxnSpPr/>
          <p:nvPr/>
        </p:nvCxnSpPr>
        <p:spPr>
          <a:xfrm>
            <a:off x="714375" y="2574272"/>
            <a:ext cx="7715100" cy="0"/>
          </a:xfrm>
          <a:prstGeom prst="straightConnector1">
            <a:avLst/>
          </a:prstGeom>
          <a:noFill/>
          <a:ln w="19050" cap="flat" cmpd="sng">
            <a:solidFill>
              <a:schemeClr val="dk2"/>
            </a:solidFill>
            <a:prstDash val="solid"/>
            <a:miter lim="400000"/>
            <a:headEnd type="none" w="sm" len="sm"/>
            <a:tailEnd type="none" w="sm" len="sm"/>
          </a:ln>
        </p:spPr>
      </p:cxnSp>
      <p:sp>
        <p:nvSpPr>
          <p:cNvPr id="1017" name="Google Shape;1017;p92"/>
          <p:cNvSpPr/>
          <p:nvPr/>
        </p:nvSpPr>
        <p:spPr>
          <a:xfrm>
            <a:off x="1968398" y="2299606"/>
            <a:ext cx="545100" cy="549208"/>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018" name="Google Shape;1018;p92"/>
          <p:cNvGrpSpPr/>
          <p:nvPr/>
        </p:nvGrpSpPr>
        <p:grpSpPr>
          <a:xfrm rot="10800000" flipH="1">
            <a:off x="6806843" y="1917258"/>
            <a:ext cx="120015" cy="902892"/>
            <a:chOff x="8582701" y="8613035"/>
            <a:chExt cx="320040" cy="2405485"/>
          </a:xfrm>
        </p:grpSpPr>
        <p:cxnSp>
          <p:nvCxnSpPr>
            <p:cNvPr id="1019" name="Google Shape;1019;p92"/>
            <p:cNvCxnSpPr/>
            <p:nvPr/>
          </p:nvCxnSpPr>
          <p:spPr>
            <a:xfrm rot="10800000">
              <a:off x="8742721" y="8613035"/>
              <a:ext cx="0" cy="2085445"/>
            </a:xfrm>
            <a:prstGeom prst="straightConnector1">
              <a:avLst/>
            </a:prstGeom>
            <a:noFill/>
            <a:ln w="19050" cap="flat" cmpd="sng">
              <a:solidFill>
                <a:schemeClr val="dk2"/>
              </a:solidFill>
              <a:prstDash val="solid"/>
              <a:miter lim="400000"/>
              <a:headEnd type="none" w="sm" len="sm"/>
              <a:tailEnd type="none" w="sm" len="sm"/>
            </a:ln>
          </p:spPr>
        </p:cxnSp>
        <p:sp>
          <p:nvSpPr>
            <p:cNvPr id="1020" name="Google Shape;1020;p92"/>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1021" name="Google Shape;1021;p92"/>
          <p:cNvSpPr/>
          <p:nvPr/>
        </p:nvSpPr>
        <p:spPr>
          <a:xfrm>
            <a:off x="6594254" y="2299606"/>
            <a:ext cx="545100" cy="549208"/>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022" name="Google Shape;1022;p92"/>
          <p:cNvGrpSpPr/>
          <p:nvPr/>
        </p:nvGrpSpPr>
        <p:grpSpPr>
          <a:xfrm>
            <a:off x="5270712" y="2342506"/>
            <a:ext cx="120015" cy="902892"/>
            <a:chOff x="8582701" y="8613035"/>
            <a:chExt cx="320040" cy="2405485"/>
          </a:xfrm>
        </p:grpSpPr>
        <p:cxnSp>
          <p:nvCxnSpPr>
            <p:cNvPr id="1023" name="Google Shape;1023;p92"/>
            <p:cNvCxnSpPr/>
            <p:nvPr/>
          </p:nvCxnSpPr>
          <p:spPr>
            <a:xfrm rot="10800000">
              <a:off x="8742721" y="8613035"/>
              <a:ext cx="0" cy="2085445"/>
            </a:xfrm>
            <a:prstGeom prst="straightConnector1">
              <a:avLst/>
            </a:prstGeom>
            <a:noFill/>
            <a:ln w="19050" cap="flat" cmpd="sng">
              <a:solidFill>
                <a:schemeClr val="dk2"/>
              </a:solidFill>
              <a:prstDash val="solid"/>
              <a:miter lim="400000"/>
              <a:headEnd type="none" w="sm" len="sm"/>
              <a:tailEnd type="none" w="sm" len="sm"/>
            </a:ln>
          </p:spPr>
        </p:cxnSp>
        <p:sp>
          <p:nvSpPr>
            <p:cNvPr id="1024" name="Google Shape;1024;p92"/>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1025" name="Google Shape;1025;p92"/>
          <p:cNvSpPr/>
          <p:nvPr/>
        </p:nvSpPr>
        <p:spPr>
          <a:xfrm>
            <a:off x="5052302" y="2299606"/>
            <a:ext cx="545100" cy="549208"/>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026" name="Google Shape;1026;p92"/>
          <p:cNvGrpSpPr/>
          <p:nvPr/>
        </p:nvGrpSpPr>
        <p:grpSpPr>
          <a:xfrm rot="10800000" flipH="1">
            <a:off x="3722874" y="1897579"/>
            <a:ext cx="120015" cy="902892"/>
            <a:chOff x="8582701" y="8613035"/>
            <a:chExt cx="320040" cy="2405485"/>
          </a:xfrm>
        </p:grpSpPr>
        <p:cxnSp>
          <p:nvCxnSpPr>
            <p:cNvPr id="1027" name="Google Shape;1027;p92"/>
            <p:cNvCxnSpPr/>
            <p:nvPr/>
          </p:nvCxnSpPr>
          <p:spPr>
            <a:xfrm rot="10800000">
              <a:off x="8742721" y="8613035"/>
              <a:ext cx="0" cy="2085445"/>
            </a:xfrm>
            <a:prstGeom prst="straightConnector1">
              <a:avLst/>
            </a:prstGeom>
            <a:noFill/>
            <a:ln w="19050" cap="flat" cmpd="sng">
              <a:solidFill>
                <a:schemeClr val="dk2"/>
              </a:solidFill>
              <a:prstDash val="solid"/>
              <a:miter lim="400000"/>
              <a:headEnd type="none" w="sm" len="sm"/>
              <a:tailEnd type="none" w="sm" len="sm"/>
            </a:ln>
          </p:spPr>
        </p:cxnSp>
        <p:sp>
          <p:nvSpPr>
            <p:cNvPr id="1028" name="Google Shape;1028;p92"/>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1029" name="Google Shape;1029;p92"/>
          <p:cNvSpPr/>
          <p:nvPr/>
        </p:nvSpPr>
        <p:spPr>
          <a:xfrm>
            <a:off x="3510350" y="2299606"/>
            <a:ext cx="545100" cy="549208"/>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030" name="Google Shape;1030;p92"/>
          <p:cNvGrpSpPr/>
          <p:nvPr/>
        </p:nvGrpSpPr>
        <p:grpSpPr>
          <a:xfrm>
            <a:off x="714376" y="1063977"/>
            <a:ext cx="257175" cy="1432934"/>
            <a:chOff x="1880937" y="2193885"/>
            <a:chExt cx="685800" cy="3817620"/>
          </a:xfrm>
        </p:grpSpPr>
        <p:cxnSp>
          <p:nvCxnSpPr>
            <p:cNvPr id="1031" name="Google Shape;1031;p92"/>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1032" name="Google Shape;1032;p92"/>
            <p:cNvSpPr/>
            <p:nvPr/>
          </p:nvSpPr>
          <p:spPr>
            <a:xfrm>
              <a:off x="2246697" y="2193885"/>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1033" name="Google Shape;1033;p92"/>
            <p:cNvCxnSpPr/>
            <p:nvPr/>
          </p:nvCxnSpPr>
          <p:spPr>
            <a:xfrm rot="10800000">
              <a:off x="1880937" y="2355483"/>
              <a:ext cx="365760" cy="0"/>
            </a:xfrm>
            <a:prstGeom prst="straightConnector1">
              <a:avLst/>
            </a:prstGeom>
            <a:noFill/>
            <a:ln w="19050" cap="flat" cmpd="sng">
              <a:solidFill>
                <a:schemeClr val="dk2"/>
              </a:solidFill>
              <a:prstDash val="solid"/>
              <a:miter lim="400000"/>
              <a:headEnd type="none" w="sm" len="sm"/>
              <a:tailEnd type="none" w="sm" len="sm"/>
            </a:ln>
          </p:spPr>
        </p:cxnSp>
      </p:grpSp>
      <p:sp>
        <p:nvSpPr>
          <p:cNvPr id="1034" name="Google Shape;1034;p92"/>
          <p:cNvSpPr/>
          <p:nvPr/>
        </p:nvSpPr>
        <p:spPr>
          <a:xfrm>
            <a:off x="426446" y="2299606"/>
            <a:ext cx="545100" cy="549208"/>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035" name="Google Shape;1035;p92"/>
          <p:cNvGrpSpPr/>
          <p:nvPr/>
        </p:nvGrpSpPr>
        <p:grpSpPr>
          <a:xfrm rot="10800000">
            <a:off x="8190498" y="2586638"/>
            <a:ext cx="257175" cy="1509633"/>
            <a:chOff x="1880937" y="2193885"/>
            <a:chExt cx="685800" cy="4021962"/>
          </a:xfrm>
        </p:grpSpPr>
        <p:cxnSp>
          <p:nvCxnSpPr>
            <p:cNvPr id="1036" name="Google Shape;1036;p92"/>
            <p:cNvCxnSpPr/>
            <p:nvPr/>
          </p:nvCxnSpPr>
          <p:spPr>
            <a:xfrm>
              <a:off x="1905000" y="2353905"/>
              <a:ext cx="0" cy="3861942"/>
            </a:xfrm>
            <a:prstGeom prst="straightConnector1">
              <a:avLst/>
            </a:prstGeom>
            <a:noFill/>
            <a:ln w="19050" cap="flat" cmpd="sng">
              <a:solidFill>
                <a:schemeClr val="dk2"/>
              </a:solidFill>
              <a:prstDash val="solid"/>
              <a:miter lim="400000"/>
              <a:headEnd type="none" w="sm" len="sm"/>
              <a:tailEnd type="none" w="sm" len="sm"/>
            </a:ln>
          </p:spPr>
        </p:cxnSp>
        <p:sp>
          <p:nvSpPr>
            <p:cNvPr id="1037" name="Google Shape;1037;p92"/>
            <p:cNvSpPr/>
            <p:nvPr/>
          </p:nvSpPr>
          <p:spPr>
            <a:xfrm>
              <a:off x="2246697" y="2193885"/>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1038" name="Google Shape;1038;p92"/>
            <p:cNvCxnSpPr/>
            <p:nvPr/>
          </p:nvCxnSpPr>
          <p:spPr>
            <a:xfrm rot="10800000">
              <a:off x="1880937" y="2355483"/>
              <a:ext cx="365760" cy="0"/>
            </a:xfrm>
            <a:prstGeom prst="straightConnector1">
              <a:avLst/>
            </a:prstGeom>
            <a:noFill/>
            <a:ln w="19050" cap="flat" cmpd="sng">
              <a:solidFill>
                <a:schemeClr val="dk2"/>
              </a:solidFill>
              <a:prstDash val="solid"/>
              <a:miter lim="400000"/>
              <a:headEnd type="none" w="sm" len="sm"/>
              <a:tailEnd type="none" w="sm" len="sm"/>
            </a:ln>
          </p:spPr>
        </p:cxnSp>
      </p:grpSp>
      <p:sp>
        <p:nvSpPr>
          <p:cNvPr id="1039" name="Google Shape;1039;p92"/>
          <p:cNvSpPr/>
          <p:nvPr/>
        </p:nvSpPr>
        <p:spPr>
          <a:xfrm>
            <a:off x="8136206" y="2299606"/>
            <a:ext cx="545100" cy="549208"/>
          </a:xfrm>
          <a:prstGeom prst="ellipse">
            <a:avLst/>
          </a:prstGeom>
          <a:solidFill>
            <a:srgbClr val="090C0F"/>
          </a:solid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040" name="Google Shape;1040;p92"/>
          <p:cNvSpPr txBox="1">
            <a:spLocks noGrp="1"/>
          </p:cNvSpPr>
          <p:nvPr>
            <p:ph type="subTitle" idx="1"/>
          </p:nvPr>
        </p:nvSpPr>
        <p:spPr>
          <a:xfrm>
            <a:off x="1036750" y="889874"/>
            <a:ext cx="1826700" cy="247129"/>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041" name="Google Shape;1041;p92"/>
          <p:cNvSpPr txBox="1">
            <a:spLocks noGrp="1"/>
          </p:cNvSpPr>
          <p:nvPr>
            <p:ph type="subTitle" idx="2"/>
          </p:nvPr>
        </p:nvSpPr>
        <p:spPr>
          <a:xfrm>
            <a:off x="1036753" y="590371"/>
            <a:ext cx="1826700" cy="448615"/>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42" name="Google Shape;1042;p92"/>
          <p:cNvSpPr txBox="1">
            <a:spLocks noGrp="1"/>
          </p:cNvSpPr>
          <p:nvPr>
            <p:ph type="subTitle" idx="3"/>
          </p:nvPr>
        </p:nvSpPr>
        <p:spPr>
          <a:xfrm>
            <a:off x="2869538" y="889874"/>
            <a:ext cx="1826700" cy="247129"/>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1600">
                <a:solidFill>
                  <a:schemeClr val="dk1"/>
                </a:solidFill>
              </a:defRPr>
            </a:lvl2pPr>
            <a:lvl3pPr lvl="2" algn="ctr">
              <a:lnSpc>
                <a:spcPct val="90000"/>
              </a:lnSpc>
              <a:spcBef>
                <a:spcPts val="0"/>
              </a:spcBef>
              <a:spcAft>
                <a:spcPts val="0"/>
              </a:spcAft>
              <a:buClr>
                <a:schemeClr val="dk1"/>
              </a:buClr>
              <a:buSzPts val="1600"/>
              <a:buFont typeface="Arial"/>
              <a:buNone/>
              <a:defRPr sz="1600">
                <a:solidFill>
                  <a:schemeClr val="dk1"/>
                </a:solidFill>
              </a:defRPr>
            </a:lvl3pPr>
            <a:lvl4pPr lvl="3" algn="ctr">
              <a:lnSpc>
                <a:spcPct val="90000"/>
              </a:lnSpc>
              <a:spcBef>
                <a:spcPts val="0"/>
              </a:spcBef>
              <a:spcAft>
                <a:spcPts val="0"/>
              </a:spcAft>
              <a:buClr>
                <a:schemeClr val="dk1"/>
              </a:buClr>
              <a:buSzPts val="1600"/>
              <a:buFont typeface="Arial"/>
              <a:buNone/>
              <a:defRPr sz="1600">
                <a:solidFill>
                  <a:schemeClr val="dk1"/>
                </a:solidFill>
              </a:defRPr>
            </a:lvl4pPr>
            <a:lvl5pPr lvl="4" algn="ctr">
              <a:lnSpc>
                <a:spcPct val="90000"/>
              </a:lnSpc>
              <a:spcBef>
                <a:spcPts val="0"/>
              </a:spcBef>
              <a:spcAft>
                <a:spcPts val="0"/>
              </a:spcAft>
              <a:buClr>
                <a:schemeClr val="dk1"/>
              </a:buClr>
              <a:buSzPts val="1600"/>
              <a:buFont typeface="Arial"/>
              <a:buNone/>
              <a:defRPr sz="1600">
                <a:solidFill>
                  <a:schemeClr val="dk1"/>
                </a:solidFill>
              </a:defRPr>
            </a:lvl5pPr>
            <a:lvl6pPr lvl="5" algn="ctr">
              <a:lnSpc>
                <a:spcPct val="90000"/>
              </a:lnSpc>
              <a:spcBef>
                <a:spcPts val="0"/>
              </a:spcBef>
              <a:spcAft>
                <a:spcPts val="0"/>
              </a:spcAft>
              <a:buClr>
                <a:schemeClr val="dk1"/>
              </a:buClr>
              <a:buSzPts val="1600"/>
              <a:buNone/>
              <a:defRPr sz="1600">
                <a:solidFill>
                  <a:schemeClr val="dk1"/>
                </a:solidFill>
              </a:defRPr>
            </a:lvl6pPr>
            <a:lvl7pPr lvl="6" algn="ctr">
              <a:lnSpc>
                <a:spcPct val="90000"/>
              </a:lnSpc>
              <a:spcBef>
                <a:spcPts val="0"/>
              </a:spcBef>
              <a:spcAft>
                <a:spcPts val="0"/>
              </a:spcAft>
              <a:buClr>
                <a:schemeClr val="dk1"/>
              </a:buClr>
              <a:buSzPts val="1600"/>
              <a:buNone/>
              <a:defRPr sz="1600">
                <a:solidFill>
                  <a:schemeClr val="dk1"/>
                </a:solidFill>
              </a:defRPr>
            </a:lvl7pPr>
            <a:lvl8pPr lvl="7" algn="ctr">
              <a:lnSpc>
                <a:spcPct val="90000"/>
              </a:lnSpc>
              <a:spcBef>
                <a:spcPts val="0"/>
              </a:spcBef>
              <a:spcAft>
                <a:spcPts val="0"/>
              </a:spcAft>
              <a:buClr>
                <a:schemeClr val="dk1"/>
              </a:buClr>
              <a:buSzPts val="1600"/>
              <a:buNone/>
              <a:defRPr sz="1600">
                <a:solidFill>
                  <a:schemeClr val="dk1"/>
                </a:solidFill>
              </a:defRPr>
            </a:lvl8pPr>
            <a:lvl9pPr lvl="8" algn="ct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043" name="Google Shape;1043;p92"/>
          <p:cNvSpPr txBox="1">
            <a:spLocks noGrp="1"/>
          </p:cNvSpPr>
          <p:nvPr>
            <p:ph type="subTitle" idx="4"/>
          </p:nvPr>
        </p:nvSpPr>
        <p:spPr>
          <a:xfrm>
            <a:off x="2869540" y="590371"/>
            <a:ext cx="1826700" cy="448615"/>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44" name="Google Shape;1044;p92"/>
          <p:cNvSpPr txBox="1">
            <a:spLocks noGrp="1"/>
          </p:cNvSpPr>
          <p:nvPr>
            <p:ph type="subTitle" idx="5"/>
          </p:nvPr>
        </p:nvSpPr>
        <p:spPr>
          <a:xfrm>
            <a:off x="5953438" y="889874"/>
            <a:ext cx="1826700" cy="247129"/>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1600">
                <a:solidFill>
                  <a:schemeClr val="dk1"/>
                </a:solidFill>
              </a:defRPr>
            </a:lvl2pPr>
            <a:lvl3pPr lvl="2" algn="ctr">
              <a:lnSpc>
                <a:spcPct val="90000"/>
              </a:lnSpc>
              <a:spcBef>
                <a:spcPts val="0"/>
              </a:spcBef>
              <a:spcAft>
                <a:spcPts val="0"/>
              </a:spcAft>
              <a:buClr>
                <a:schemeClr val="dk1"/>
              </a:buClr>
              <a:buSzPts val="1600"/>
              <a:buFont typeface="Arial"/>
              <a:buNone/>
              <a:defRPr sz="1600">
                <a:solidFill>
                  <a:schemeClr val="dk1"/>
                </a:solidFill>
              </a:defRPr>
            </a:lvl3pPr>
            <a:lvl4pPr lvl="3" algn="ctr">
              <a:lnSpc>
                <a:spcPct val="90000"/>
              </a:lnSpc>
              <a:spcBef>
                <a:spcPts val="0"/>
              </a:spcBef>
              <a:spcAft>
                <a:spcPts val="0"/>
              </a:spcAft>
              <a:buClr>
                <a:schemeClr val="dk1"/>
              </a:buClr>
              <a:buSzPts val="1600"/>
              <a:buFont typeface="Arial"/>
              <a:buNone/>
              <a:defRPr sz="1600">
                <a:solidFill>
                  <a:schemeClr val="dk1"/>
                </a:solidFill>
              </a:defRPr>
            </a:lvl4pPr>
            <a:lvl5pPr lvl="4" algn="ctr">
              <a:lnSpc>
                <a:spcPct val="90000"/>
              </a:lnSpc>
              <a:spcBef>
                <a:spcPts val="0"/>
              </a:spcBef>
              <a:spcAft>
                <a:spcPts val="0"/>
              </a:spcAft>
              <a:buClr>
                <a:schemeClr val="dk1"/>
              </a:buClr>
              <a:buSzPts val="1600"/>
              <a:buFont typeface="Arial"/>
              <a:buNone/>
              <a:defRPr sz="1600">
                <a:solidFill>
                  <a:schemeClr val="dk1"/>
                </a:solidFill>
              </a:defRPr>
            </a:lvl5pPr>
            <a:lvl6pPr lvl="5" algn="ctr">
              <a:lnSpc>
                <a:spcPct val="90000"/>
              </a:lnSpc>
              <a:spcBef>
                <a:spcPts val="0"/>
              </a:spcBef>
              <a:spcAft>
                <a:spcPts val="0"/>
              </a:spcAft>
              <a:buClr>
                <a:schemeClr val="dk1"/>
              </a:buClr>
              <a:buSzPts val="1600"/>
              <a:buNone/>
              <a:defRPr sz="1600">
                <a:solidFill>
                  <a:schemeClr val="dk1"/>
                </a:solidFill>
              </a:defRPr>
            </a:lvl6pPr>
            <a:lvl7pPr lvl="6" algn="ctr">
              <a:lnSpc>
                <a:spcPct val="90000"/>
              </a:lnSpc>
              <a:spcBef>
                <a:spcPts val="0"/>
              </a:spcBef>
              <a:spcAft>
                <a:spcPts val="0"/>
              </a:spcAft>
              <a:buClr>
                <a:schemeClr val="dk1"/>
              </a:buClr>
              <a:buSzPts val="1600"/>
              <a:buNone/>
              <a:defRPr sz="1600">
                <a:solidFill>
                  <a:schemeClr val="dk1"/>
                </a:solidFill>
              </a:defRPr>
            </a:lvl7pPr>
            <a:lvl8pPr lvl="7" algn="ctr">
              <a:lnSpc>
                <a:spcPct val="90000"/>
              </a:lnSpc>
              <a:spcBef>
                <a:spcPts val="0"/>
              </a:spcBef>
              <a:spcAft>
                <a:spcPts val="0"/>
              </a:spcAft>
              <a:buClr>
                <a:schemeClr val="dk1"/>
              </a:buClr>
              <a:buSzPts val="1600"/>
              <a:buNone/>
              <a:defRPr sz="1600">
                <a:solidFill>
                  <a:schemeClr val="dk1"/>
                </a:solidFill>
              </a:defRPr>
            </a:lvl8pPr>
            <a:lvl9pPr lvl="8" algn="ct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045" name="Google Shape;1045;p92"/>
          <p:cNvSpPr txBox="1">
            <a:spLocks noGrp="1"/>
          </p:cNvSpPr>
          <p:nvPr>
            <p:ph type="subTitle" idx="6"/>
          </p:nvPr>
        </p:nvSpPr>
        <p:spPr>
          <a:xfrm>
            <a:off x="5953440" y="590371"/>
            <a:ext cx="1826700" cy="448615"/>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46" name="Google Shape;1046;p92"/>
          <p:cNvSpPr txBox="1">
            <a:spLocks noGrp="1"/>
          </p:cNvSpPr>
          <p:nvPr>
            <p:ph type="subTitle" idx="7"/>
          </p:nvPr>
        </p:nvSpPr>
        <p:spPr>
          <a:xfrm>
            <a:off x="1324875" y="3636916"/>
            <a:ext cx="1826700" cy="247129"/>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1600">
                <a:solidFill>
                  <a:schemeClr val="dk1"/>
                </a:solidFill>
              </a:defRPr>
            </a:lvl2pPr>
            <a:lvl3pPr lvl="2" algn="ctr">
              <a:lnSpc>
                <a:spcPct val="90000"/>
              </a:lnSpc>
              <a:spcBef>
                <a:spcPts val="0"/>
              </a:spcBef>
              <a:spcAft>
                <a:spcPts val="0"/>
              </a:spcAft>
              <a:buClr>
                <a:schemeClr val="dk1"/>
              </a:buClr>
              <a:buSzPts val="1600"/>
              <a:buFont typeface="Arial"/>
              <a:buNone/>
              <a:defRPr sz="1600">
                <a:solidFill>
                  <a:schemeClr val="dk1"/>
                </a:solidFill>
              </a:defRPr>
            </a:lvl3pPr>
            <a:lvl4pPr lvl="3" algn="ctr">
              <a:lnSpc>
                <a:spcPct val="90000"/>
              </a:lnSpc>
              <a:spcBef>
                <a:spcPts val="0"/>
              </a:spcBef>
              <a:spcAft>
                <a:spcPts val="0"/>
              </a:spcAft>
              <a:buClr>
                <a:schemeClr val="dk1"/>
              </a:buClr>
              <a:buSzPts val="1600"/>
              <a:buFont typeface="Arial"/>
              <a:buNone/>
              <a:defRPr sz="1600">
                <a:solidFill>
                  <a:schemeClr val="dk1"/>
                </a:solidFill>
              </a:defRPr>
            </a:lvl4pPr>
            <a:lvl5pPr lvl="4" algn="ctr">
              <a:lnSpc>
                <a:spcPct val="90000"/>
              </a:lnSpc>
              <a:spcBef>
                <a:spcPts val="0"/>
              </a:spcBef>
              <a:spcAft>
                <a:spcPts val="0"/>
              </a:spcAft>
              <a:buClr>
                <a:schemeClr val="dk1"/>
              </a:buClr>
              <a:buSzPts val="1600"/>
              <a:buFont typeface="Arial"/>
              <a:buNone/>
              <a:defRPr sz="1600">
                <a:solidFill>
                  <a:schemeClr val="dk1"/>
                </a:solidFill>
              </a:defRPr>
            </a:lvl5pPr>
            <a:lvl6pPr lvl="5" algn="ctr">
              <a:lnSpc>
                <a:spcPct val="90000"/>
              </a:lnSpc>
              <a:spcBef>
                <a:spcPts val="0"/>
              </a:spcBef>
              <a:spcAft>
                <a:spcPts val="0"/>
              </a:spcAft>
              <a:buClr>
                <a:schemeClr val="dk1"/>
              </a:buClr>
              <a:buSzPts val="1600"/>
              <a:buNone/>
              <a:defRPr sz="1600">
                <a:solidFill>
                  <a:schemeClr val="dk1"/>
                </a:solidFill>
              </a:defRPr>
            </a:lvl6pPr>
            <a:lvl7pPr lvl="6" algn="ctr">
              <a:lnSpc>
                <a:spcPct val="90000"/>
              </a:lnSpc>
              <a:spcBef>
                <a:spcPts val="0"/>
              </a:spcBef>
              <a:spcAft>
                <a:spcPts val="0"/>
              </a:spcAft>
              <a:buClr>
                <a:schemeClr val="dk1"/>
              </a:buClr>
              <a:buSzPts val="1600"/>
              <a:buNone/>
              <a:defRPr sz="1600">
                <a:solidFill>
                  <a:schemeClr val="dk1"/>
                </a:solidFill>
              </a:defRPr>
            </a:lvl7pPr>
            <a:lvl8pPr lvl="7" algn="ctr">
              <a:lnSpc>
                <a:spcPct val="90000"/>
              </a:lnSpc>
              <a:spcBef>
                <a:spcPts val="0"/>
              </a:spcBef>
              <a:spcAft>
                <a:spcPts val="0"/>
              </a:spcAft>
              <a:buClr>
                <a:schemeClr val="dk1"/>
              </a:buClr>
              <a:buSzPts val="1600"/>
              <a:buNone/>
              <a:defRPr sz="1600">
                <a:solidFill>
                  <a:schemeClr val="dk1"/>
                </a:solidFill>
              </a:defRPr>
            </a:lvl8pPr>
            <a:lvl9pPr lvl="8" algn="ct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047" name="Google Shape;1047;p92"/>
          <p:cNvSpPr txBox="1">
            <a:spLocks noGrp="1"/>
          </p:cNvSpPr>
          <p:nvPr>
            <p:ph type="subTitle" idx="8"/>
          </p:nvPr>
        </p:nvSpPr>
        <p:spPr>
          <a:xfrm>
            <a:off x="1324878" y="3337413"/>
            <a:ext cx="1826700" cy="448615"/>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48" name="Google Shape;1048;p92"/>
          <p:cNvSpPr txBox="1">
            <a:spLocks noGrp="1"/>
          </p:cNvSpPr>
          <p:nvPr>
            <p:ph type="subTitle" idx="9"/>
          </p:nvPr>
        </p:nvSpPr>
        <p:spPr>
          <a:xfrm>
            <a:off x="4414225" y="3636916"/>
            <a:ext cx="1826700" cy="247129"/>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1600">
                <a:solidFill>
                  <a:schemeClr val="dk1"/>
                </a:solidFill>
              </a:defRPr>
            </a:lvl2pPr>
            <a:lvl3pPr lvl="2" algn="ctr">
              <a:lnSpc>
                <a:spcPct val="90000"/>
              </a:lnSpc>
              <a:spcBef>
                <a:spcPts val="0"/>
              </a:spcBef>
              <a:spcAft>
                <a:spcPts val="0"/>
              </a:spcAft>
              <a:buClr>
                <a:schemeClr val="dk1"/>
              </a:buClr>
              <a:buSzPts val="1600"/>
              <a:buFont typeface="Arial"/>
              <a:buNone/>
              <a:defRPr sz="1600">
                <a:solidFill>
                  <a:schemeClr val="dk1"/>
                </a:solidFill>
              </a:defRPr>
            </a:lvl3pPr>
            <a:lvl4pPr lvl="3" algn="ctr">
              <a:lnSpc>
                <a:spcPct val="90000"/>
              </a:lnSpc>
              <a:spcBef>
                <a:spcPts val="0"/>
              </a:spcBef>
              <a:spcAft>
                <a:spcPts val="0"/>
              </a:spcAft>
              <a:buClr>
                <a:schemeClr val="dk1"/>
              </a:buClr>
              <a:buSzPts val="1600"/>
              <a:buFont typeface="Arial"/>
              <a:buNone/>
              <a:defRPr sz="1600">
                <a:solidFill>
                  <a:schemeClr val="dk1"/>
                </a:solidFill>
              </a:defRPr>
            </a:lvl4pPr>
            <a:lvl5pPr lvl="4" algn="ctr">
              <a:lnSpc>
                <a:spcPct val="90000"/>
              </a:lnSpc>
              <a:spcBef>
                <a:spcPts val="0"/>
              </a:spcBef>
              <a:spcAft>
                <a:spcPts val="0"/>
              </a:spcAft>
              <a:buClr>
                <a:schemeClr val="dk1"/>
              </a:buClr>
              <a:buSzPts val="1600"/>
              <a:buFont typeface="Arial"/>
              <a:buNone/>
              <a:defRPr sz="1600">
                <a:solidFill>
                  <a:schemeClr val="dk1"/>
                </a:solidFill>
              </a:defRPr>
            </a:lvl5pPr>
            <a:lvl6pPr lvl="5" algn="ctr">
              <a:lnSpc>
                <a:spcPct val="90000"/>
              </a:lnSpc>
              <a:spcBef>
                <a:spcPts val="0"/>
              </a:spcBef>
              <a:spcAft>
                <a:spcPts val="0"/>
              </a:spcAft>
              <a:buClr>
                <a:schemeClr val="dk1"/>
              </a:buClr>
              <a:buSzPts val="1600"/>
              <a:buNone/>
              <a:defRPr sz="1600">
                <a:solidFill>
                  <a:schemeClr val="dk1"/>
                </a:solidFill>
              </a:defRPr>
            </a:lvl6pPr>
            <a:lvl7pPr lvl="6" algn="ctr">
              <a:lnSpc>
                <a:spcPct val="90000"/>
              </a:lnSpc>
              <a:spcBef>
                <a:spcPts val="0"/>
              </a:spcBef>
              <a:spcAft>
                <a:spcPts val="0"/>
              </a:spcAft>
              <a:buClr>
                <a:schemeClr val="dk1"/>
              </a:buClr>
              <a:buSzPts val="1600"/>
              <a:buNone/>
              <a:defRPr sz="1600">
                <a:solidFill>
                  <a:schemeClr val="dk1"/>
                </a:solidFill>
              </a:defRPr>
            </a:lvl7pPr>
            <a:lvl8pPr lvl="7" algn="ctr">
              <a:lnSpc>
                <a:spcPct val="90000"/>
              </a:lnSpc>
              <a:spcBef>
                <a:spcPts val="0"/>
              </a:spcBef>
              <a:spcAft>
                <a:spcPts val="0"/>
              </a:spcAft>
              <a:buClr>
                <a:schemeClr val="dk1"/>
              </a:buClr>
              <a:buSzPts val="1600"/>
              <a:buNone/>
              <a:defRPr sz="1600">
                <a:solidFill>
                  <a:schemeClr val="dk1"/>
                </a:solidFill>
              </a:defRPr>
            </a:lvl8pPr>
            <a:lvl9pPr lvl="8" algn="ct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049" name="Google Shape;1049;p92"/>
          <p:cNvSpPr txBox="1">
            <a:spLocks noGrp="1"/>
          </p:cNvSpPr>
          <p:nvPr>
            <p:ph type="subTitle" idx="13"/>
          </p:nvPr>
        </p:nvSpPr>
        <p:spPr>
          <a:xfrm>
            <a:off x="4414228" y="3337413"/>
            <a:ext cx="1826700" cy="448615"/>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50" name="Google Shape;1050;p92"/>
          <p:cNvSpPr txBox="1">
            <a:spLocks noGrp="1"/>
          </p:cNvSpPr>
          <p:nvPr>
            <p:ph type="subTitle" idx="14"/>
          </p:nvPr>
        </p:nvSpPr>
        <p:spPr>
          <a:xfrm>
            <a:off x="6309488" y="3636916"/>
            <a:ext cx="1826700" cy="247129"/>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1600">
                <a:solidFill>
                  <a:schemeClr val="dk1"/>
                </a:solidFill>
              </a:defRPr>
            </a:lvl2pPr>
            <a:lvl3pPr lvl="2" algn="r">
              <a:lnSpc>
                <a:spcPct val="90000"/>
              </a:lnSpc>
              <a:spcBef>
                <a:spcPts val="0"/>
              </a:spcBef>
              <a:spcAft>
                <a:spcPts val="0"/>
              </a:spcAft>
              <a:buClr>
                <a:schemeClr val="dk1"/>
              </a:buClr>
              <a:buSzPts val="1600"/>
              <a:buFont typeface="Arial"/>
              <a:buNone/>
              <a:defRPr sz="1600">
                <a:solidFill>
                  <a:schemeClr val="dk1"/>
                </a:solidFill>
              </a:defRPr>
            </a:lvl3pPr>
            <a:lvl4pPr lvl="3" algn="r">
              <a:lnSpc>
                <a:spcPct val="90000"/>
              </a:lnSpc>
              <a:spcBef>
                <a:spcPts val="0"/>
              </a:spcBef>
              <a:spcAft>
                <a:spcPts val="0"/>
              </a:spcAft>
              <a:buClr>
                <a:schemeClr val="dk1"/>
              </a:buClr>
              <a:buSzPts val="1600"/>
              <a:buFont typeface="Arial"/>
              <a:buNone/>
              <a:defRPr sz="1600">
                <a:solidFill>
                  <a:schemeClr val="dk1"/>
                </a:solidFill>
              </a:defRPr>
            </a:lvl4pPr>
            <a:lvl5pPr lvl="4" algn="r">
              <a:lnSpc>
                <a:spcPct val="90000"/>
              </a:lnSpc>
              <a:spcBef>
                <a:spcPts val="0"/>
              </a:spcBef>
              <a:spcAft>
                <a:spcPts val="0"/>
              </a:spcAft>
              <a:buClr>
                <a:schemeClr val="dk1"/>
              </a:buClr>
              <a:buSzPts val="1600"/>
              <a:buFont typeface="Arial"/>
              <a:buNone/>
              <a:defRPr sz="1600">
                <a:solidFill>
                  <a:schemeClr val="dk1"/>
                </a:solidFill>
              </a:defRPr>
            </a:lvl5pPr>
            <a:lvl6pPr lvl="5" algn="r">
              <a:lnSpc>
                <a:spcPct val="90000"/>
              </a:lnSpc>
              <a:spcBef>
                <a:spcPts val="0"/>
              </a:spcBef>
              <a:spcAft>
                <a:spcPts val="0"/>
              </a:spcAft>
              <a:buClr>
                <a:schemeClr val="dk1"/>
              </a:buClr>
              <a:buSzPts val="1600"/>
              <a:buNone/>
              <a:defRPr sz="1600">
                <a:solidFill>
                  <a:schemeClr val="dk1"/>
                </a:solidFill>
              </a:defRPr>
            </a:lvl6pPr>
            <a:lvl7pPr lvl="6" algn="r">
              <a:lnSpc>
                <a:spcPct val="90000"/>
              </a:lnSpc>
              <a:spcBef>
                <a:spcPts val="0"/>
              </a:spcBef>
              <a:spcAft>
                <a:spcPts val="0"/>
              </a:spcAft>
              <a:buClr>
                <a:schemeClr val="dk1"/>
              </a:buClr>
              <a:buSzPts val="1600"/>
              <a:buNone/>
              <a:defRPr sz="1600">
                <a:solidFill>
                  <a:schemeClr val="dk1"/>
                </a:solidFill>
              </a:defRPr>
            </a:lvl7pPr>
            <a:lvl8pPr lvl="7" algn="r">
              <a:lnSpc>
                <a:spcPct val="90000"/>
              </a:lnSpc>
              <a:spcBef>
                <a:spcPts val="0"/>
              </a:spcBef>
              <a:spcAft>
                <a:spcPts val="0"/>
              </a:spcAft>
              <a:buClr>
                <a:schemeClr val="dk1"/>
              </a:buClr>
              <a:buSzPts val="1600"/>
              <a:buNone/>
              <a:defRPr sz="1600">
                <a:solidFill>
                  <a:schemeClr val="dk1"/>
                </a:solidFill>
              </a:defRPr>
            </a:lvl8pPr>
            <a:lvl9pPr lvl="8" algn="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051" name="Google Shape;1051;p92"/>
          <p:cNvSpPr txBox="1">
            <a:spLocks noGrp="1"/>
          </p:cNvSpPr>
          <p:nvPr>
            <p:ph type="subTitle" idx="15"/>
          </p:nvPr>
        </p:nvSpPr>
        <p:spPr>
          <a:xfrm>
            <a:off x="6309490" y="3337413"/>
            <a:ext cx="1826700" cy="448615"/>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52" name="Google Shape;1052;p92"/>
          <p:cNvSpPr>
            <a:spLocks noGrp="1"/>
          </p:cNvSpPr>
          <p:nvPr>
            <p:ph type="pic" idx="16"/>
          </p:nvPr>
        </p:nvSpPr>
        <p:spPr>
          <a:xfrm>
            <a:off x="546567" y="2414463"/>
            <a:ext cx="320040" cy="320336"/>
          </a:xfrm>
          <a:prstGeom prst="rect">
            <a:avLst/>
          </a:prstGeom>
          <a:noFill/>
          <a:ln>
            <a:noFill/>
          </a:ln>
        </p:spPr>
      </p:sp>
      <p:sp>
        <p:nvSpPr>
          <p:cNvPr id="1053" name="Google Shape;1053;p92"/>
          <p:cNvSpPr>
            <a:spLocks noGrp="1"/>
          </p:cNvSpPr>
          <p:nvPr>
            <p:ph type="pic" idx="17"/>
          </p:nvPr>
        </p:nvSpPr>
        <p:spPr>
          <a:xfrm>
            <a:off x="2075359" y="2420147"/>
            <a:ext cx="320040" cy="320336"/>
          </a:xfrm>
          <a:prstGeom prst="rect">
            <a:avLst/>
          </a:prstGeom>
          <a:noFill/>
          <a:ln>
            <a:noFill/>
          </a:ln>
        </p:spPr>
      </p:sp>
      <p:sp>
        <p:nvSpPr>
          <p:cNvPr id="1054" name="Google Shape;1054;p92"/>
          <p:cNvSpPr>
            <a:spLocks noGrp="1"/>
          </p:cNvSpPr>
          <p:nvPr>
            <p:ph type="pic" idx="18"/>
          </p:nvPr>
        </p:nvSpPr>
        <p:spPr>
          <a:xfrm>
            <a:off x="3616735" y="2420147"/>
            <a:ext cx="320040" cy="320336"/>
          </a:xfrm>
          <a:prstGeom prst="rect">
            <a:avLst/>
          </a:prstGeom>
          <a:noFill/>
          <a:ln>
            <a:noFill/>
          </a:ln>
        </p:spPr>
      </p:sp>
      <p:sp>
        <p:nvSpPr>
          <p:cNvPr id="1055" name="Google Shape;1055;p92"/>
          <p:cNvSpPr>
            <a:spLocks noGrp="1"/>
          </p:cNvSpPr>
          <p:nvPr>
            <p:ph type="pic" idx="19"/>
          </p:nvPr>
        </p:nvSpPr>
        <p:spPr>
          <a:xfrm>
            <a:off x="5159327" y="2409088"/>
            <a:ext cx="320040" cy="320336"/>
          </a:xfrm>
          <a:prstGeom prst="rect">
            <a:avLst/>
          </a:prstGeom>
          <a:noFill/>
          <a:ln>
            <a:noFill/>
          </a:ln>
        </p:spPr>
      </p:sp>
      <p:sp>
        <p:nvSpPr>
          <p:cNvPr id="1056" name="Google Shape;1056;p92"/>
          <p:cNvSpPr>
            <a:spLocks noGrp="1"/>
          </p:cNvSpPr>
          <p:nvPr>
            <p:ph type="pic" idx="20"/>
          </p:nvPr>
        </p:nvSpPr>
        <p:spPr>
          <a:xfrm>
            <a:off x="6702868" y="2409088"/>
            <a:ext cx="320040" cy="320336"/>
          </a:xfrm>
          <a:prstGeom prst="rect">
            <a:avLst/>
          </a:prstGeom>
          <a:noFill/>
          <a:ln>
            <a:noFill/>
          </a:ln>
        </p:spPr>
      </p:sp>
      <p:sp>
        <p:nvSpPr>
          <p:cNvPr id="1057" name="Google Shape;1057;p92"/>
          <p:cNvSpPr>
            <a:spLocks noGrp="1"/>
          </p:cNvSpPr>
          <p:nvPr>
            <p:ph type="pic" idx="21"/>
          </p:nvPr>
        </p:nvSpPr>
        <p:spPr>
          <a:xfrm>
            <a:off x="8243295" y="2420147"/>
            <a:ext cx="320040" cy="320336"/>
          </a:xfrm>
          <a:prstGeom prst="rect">
            <a:avLst/>
          </a:prstGeom>
          <a:noFill/>
          <a:ln>
            <a:noFill/>
          </a:ln>
        </p:spPr>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88. Three dates vertical timeline">
  <p:cSld name="88. Three dates vertical timeline">
    <p:spTree>
      <p:nvGrpSpPr>
        <p:cNvPr id="1" name="Shape 1058"/>
        <p:cNvGrpSpPr/>
        <p:nvPr/>
      </p:nvGrpSpPr>
      <p:grpSpPr>
        <a:xfrm>
          <a:off x="0" y="0"/>
          <a:ext cx="0" cy="0"/>
          <a:chOff x="0" y="0"/>
          <a:chExt cx="0" cy="0"/>
        </a:xfrm>
      </p:grpSpPr>
      <p:grpSp>
        <p:nvGrpSpPr>
          <p:cNvPr id="1059" name="Google Shape;1059;p93"/>
          <p:cNvGrpSpPr/>
          <p:nvPr/>
        </p:nvGrpSpPr>
        <p:grpSpPr>
          <a:xfrm rot="-5400000">
            <a:off x="5266016" y="2927077"/>
            <a:ext cx="120126" cy="1494823"/>
            <a:chOff x="8582701" y="7032325"/>
            <a:chExt cx="320040" cy="3986195"/>
          </a:xfrm>
        </p:grpSpPr>
        <p:cxnSp>
          <p:nvCxnSpPr>
            <p:cNvPr id="1060" name="Google Shape;1060;p93"/>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061" name="Google Shape;1061;p93"/>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062" name="Google Shape;1062;p93"/>
          <p:cNvGrpSpPr/>
          <p:nvPr/>
        </p:nvGrpSpPr>
        <p:grpSpPr>
          <a:xfrm rot="5400000" flipH="1">
            <a:off x="3760716" y="1499711"/>
            <a:ext cx="120126" cy="1494823"/>
            <a:chOff x="8582701" y="7032325"/>
            <a:chExt cx="320040" cy="3986195"/>
          </a:xfrm>
        </p:grpSpPr>
        <p:cxnSp>
          <p:nvCxnSpPr>
            <p:cNvPr id="1063" name="Google Shape;1063;p93"/>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064" name="Google Shape;1064;p93"/>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1065" name="Google Shape;1065;p93"/>
          <p:cNvCxnSpPr>
            <a:endCxn id="1066" idx="4"/>
          </p:cNvCxnSpPr>
          <p:nvPr/>
        </p:nvCxnSpPr>
        <p:spPr>
          <a:xfrm>
            <a:off x="4579156" y="50"/>
            <a:ext cx="0" cy="3921900"/>
          </a:xfrm>
          <a:prstGeom prst="straightConnector1">
            <a:avLst/>
          </a:prstGeom>
          <a:noFill/>
          <a:ln w="19050" cap="flat" cmpd="sng">
            <a:solidFill>
              <a:schemeClr val="dk2"/>
            </a:solidFill>
            <a:prstDash val="solid"/>
            <a:miter lim="400000"/>
            <a:headEnd type="none" w="sm" len="sm"/>
            <a:tailEnd type="none" w="sm" len="sm"/>
          </a:ln>
        </p:spPr>
      </p:cxnSp>
      <p:grpSp>
        <p:nvGrpSpPr>
          <p:cNvPr id="1067" name="Google Shape;1067;p93"/>
          <p:cNvGrpSpPr/>
          <p:nvPr/>
        </p:nvGrpSpPr>
        <p:grpSpPr>
          <a:xfrm rot="-5400000">
            <a:off x="5263159" y="72141"/>
            <a:ext cx="120126" cy="1494823"/>
            <a:chOff x="8582701" y="7032325"/>
            <a:chExt cx="320040" cy="3986195"/>
          </a:xfrm>
        </p:grpSpPr>
        <p:cxnSp>
          <p:nvCxnSpPr>
            <p:cNvPr id="1068" name="Google Shape;1068;p93"/>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069" name="Google Shape;1069;p93"/>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1070" name="Google Shape;1070;p93"/>
          <p:cNvSpPr/>
          <p:nvPr/>
        </p:nvSpPr>
        <p:spPr>
          <a:xfrm>
            <a:off x="4304806" y="1945377"/>
            <a:ext cx="548700" cy="549208"/>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066" name="Google Shape;1066;p93"/>
          <p:cNvSpPr/>
          <p:nvPr/>
        </p:nvSpPr>
        <p:spPr>
          <a:xfrm>
            <a:off x="4304806" y="3372742"/>
            <a:ext cx="548700" cy="549208"/>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071" name="Google Shape;1071;p93"/>
          <p:cNvSpPr/>
          <p:nvPr/>
        </p:nvSpPr>
        <p:spPr>
          <a:xfrm>
            <a:off x="4304806" y="518007"/>
            <a:ext cx="548700" cy="549208"/>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072" name="Google Shape;1072;p93"/>
          <p:cNvSpPr txBox="1">
            <a:spLocks noGrp="1"/>
          </p:cNvSpPr>
          <p:nvPr>
            <p:ph type="subTitle" idx="1"/>
          </p:nvPr>
        </p:nvSpPr>
        <p:spPr>
          <a:xfrm>
            <a:off x="6139100" y="615461"/>
            <a:ext cx="2579100" cy="437552"/>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073" name="Google Shape;1073;p93"/>
          <p:cNvSpPr txBox="1">
            <a:spLocks noGrp="1"/>
          </p:cNvSpPr>
          <p:nvPr>
            <p:ph type="subTitle" idx="2"/>
          </p:nvPr>
        </p:nvSpPr>
        <p:spPr>
          <a:xfrm>
            <a:off x="6139100" y="315942"/>
            <a:ext cx="2579100" cy="448615"/>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74" name="Google Shape;1074;p93"/>
          <p:cNvSpPr txBox="1">
            <a:spLocks noGrp="1"/>
          </p:cNvSpPr>
          <p:nvPr>
            <p:ph type="subTitle" idx="3"/>
          </p:nvPr>
        </p:nvSpPr>
        <p:spPr>
          <a:xfrm>
            <a:off x="6139100" y="1053013"/>
            <a:ext cx="25791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075" name="Google Shape;1075;p93"/>
          <p:cNvSpPr txBox="1">
            <a:spLocks noGrp="1"/>
          </p:cNvSpPr>
          <p:nvPr>
            <p:ph type="subTitle" idx="4"/>
          </p:nvPr>
        </p:nvSpPr>
        <p:spPr>
          <a:xfrm>
            <a:off x="6139100" y="3476770"/>
            <a:ext cx="2579100" cy="437553"/>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076" name="Google Shape;1076;p93"/>
          <p:cNvSpPr txBox="1">
            <a:spLocks noGrp="1"/>
          </p:cNvSpPr>
          <p:nvPr>
            <p:ph type="subTitle" idx="5"/>
          </p:nvPr>
        </p:nvSpPr>
        <p:spPr>
          <a:xfrm>
            <a:off x="6139100" y="3177253"/>
            <a:ext cx="2579100" cy="448615"/>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77" name="Google Shape;1077;p93"/>
          <p:cNvSpPr txBox="1">
            <a:spLocks noGrp="1"/>
          </p:cNvSpPr>
          <p:nvPr>
            <p:ph type="subTitle" idx="6"/>
          </p:nvPr>
        </p:nvSpPr>
        <p:spPr>
          <a:xfrm>
            <a:off x="6139100" y="3914323"/>
            <a:ext cx="25791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078" name="Google Shape;1078;p93"/>
          <p:cNvSpPr txBox="1">
            <a:spLocks noGrp="1"/>
          </p:cNvSpPr>
          <p:nvPr>
            <p:ph type="subTitle" idx="7"/>
          </p:nvPr>
        </p:nvSpPr>
        <p:spPr>
          <a:xfrm>
            <a:off x="400575" y="1966173"/>
            <a:ext cx="2579100" cy="437553"/>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1600">
                <a:solidFill>
                  <a:schemeClr val="dk1"/>
                </a:solidFill>
              </a:defRPr>
            </a:lvl2pPr>
            <a:lvl3pPr lvl="2" algn="r">
              <a:lnSpc>
                <a:spcPct val="90000"/>
              </a:lnSpc>
              <a:spcBef>
                <a:spcPts val="0"/>
              </a:spcBef>
              <a:spcAft>
                <a:spcPts val="0"/>
              </a:spcAft>
              <a:buClr>
                <a:schemeClr val="dk1"/>
              </a:buClr>
              <a:buSzPts val="1600"/>
              <a:buFont typeface="Arial"/>
              <a:buNone/>
              <a:defRPr sz="1600">
                <a:solidFill>
                  <a:schemeClr val="dk1"/>
                </a:solidFill>
              </a:defRPr>
            </a:lvl3pPr>
            <a:lvl4pPr lvl="3" algn="r">
              <a:lnSpc>
                <a:spcPct val="90000"/>
              </a:lnSpc>
              <a:spcBef>
                <a:spcPts val="0"/>
              </a:spcBef>
              <a:spcAft>
                <a:spcPts val="0"/>
              </a:spcAft>
              <a:buClr>
                <a:schemeClr val="dk1"/>
              </a:buClr>
              <a:buSzPts val="1600"/>
              <a:buFont typeface="Arial"/>
              <a:buNone/>
              <a:defRPr sz="1600">
                <a:solidFill>
                  <a:schemeClr val="dk1"/>
                </a:solidFill>
              </a:defRPr>
            </a:lvl4pPr>
            <a:lvl5pPr lvl="4" algn="r">
              <a:lnSpc>
                <a:spcPct val="90000"/>
              </a:lnSpc>
              <a:spcBef>
                <a:spcPts val="0"/>
              </a:spcBef>
              <a:spcAft>
                <a:spcPts val="0"/>
              </a:spcAft>
              <a:buClr>
                <a:schemeClr val="dk1"/>
              </a:buClr>
              <a:buSzPts val="1600"/>
              <a:buFont typeface="Arial"/>
              <a:buNone/>
              <a:defRPr sz="1600">
                <a:solidFill>
                  <a:schemeClr val="dk1"/>
                </a:solidFill>
              </a:defRPr>
            </a:lvl5pPr>
            <a:lvl6pPr lvl="5" algn="r">
              <a:lnSpc>
                <a:spcPct val="90000"/>
              </a:lnSpc>
              <a:spcBef>
                <a:spcPts val="0"/>
              </a:spcBef>
              <a:spcAft>
                <a:spcPts val="0"/>
              </a:spcAft>
              <a:buClr>
                <a:schemeClr val="dk1"/>
              </a:buClr>
              <a:buSzPts val="1600"/>
              <a:buNone/>
              <a:defRPr sz="1600">
                <a:solidFill>
                  <a:schemeClr val="dk1"/>
                </a:solidFill>
              </a:defRPr>
            </a:lvl6pPr>
            <a:lvl7pPr lvl="6" algn="r">
              <a:lnSpc>
                <a:spcPct val="90000"/>
              </a:lnSpc>
              <a:spcBef>
                <a:spcPts val="0"/>
              </a:spcBef>
              <a:spcAft>
                <a:spcPts val="0"/>
              </a:spcAft>
              <a:buClr>
                <a:schemeClr val="dk1"/>
              </a:buClr>
              <a:buSzPts val="1600"/>
              <a:buNone/>
              <a:defRPr sz="1600">
                <a:solidFill>
                  <a:schemeClr val="dk1"/>
                </a:solidFill>
              </a:defRPr>
            </a:lvl7pPr>
            <a:lvl8pPr lvl="7" algn="r">
              <a:lnSpc>
                <a:spcPct val="90000"/>
              </a:lnSpc>
              <a:spcBef>
                <a:spcPts val="0"/>
              </a:spcBef>
              <a:spcAft>
                <a:spcPts val="0"/>
              </a:spcAft>
              <a:buClr>
                <a:schemeClr val="dk1"/>
              </a:buClr>
              <a:buSzPts val="1600"/>
              <a:buNone/>
              <a:defRPr sz="1600">
                <a:solidFill>
                  <a:schemeClr val="dk1"/>
                </a:solidFill>
              </a:defRPr>
            </a:lvl8pPr>
            <a:lvl9pPr lvl="8" algn="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079" name="Google Shape;1079;p93"/>
          <p:cNvSpPr txBox="1">
            <a:spLocks noGrp="1"/>
          </p:cNvSpPr>
          <p:nvPr>
            <p:ph type="subTitle" idx="8"/>
          </p:nvPr>
        </p:nvSpPr>
        <p:spPr>
          <a:xfrm>
            <a:off x="400575" y="1666655"/>
            <a:ext cx="2579100" cy="448615"/>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80" name="Google Shape;1080;p93"/>
          <p:cNvSpPr txBox="1">
            <a:spLocks noGrp="1"/>
          </p:cNvSpPr>
          <p:nvPr>
            <p:ph type="subTitle" idx="9"/>
          </p:nvPr>
        </p:nvSpPr>
        <p:spPr>
          <a:xfrm>
            <a:off x="400575" y="2403726"/>
            <a:ext cx="2579100" cy="448615"/>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200">
                <a:solidFill>
                  <a:schemeClr val="dk2"/>
                </a:solidFill>
              </a:defRPr>
            </a:lvl2pPr>
            <a:lvl3pPr lvl="2" algn="r">
              <a:lnSpc>
                <a:spcPct val="90000"/>
              </a:lnSpc>
              <a:spcBef>
                <a:spcPts val="0"/>
              </a:spcBef>
              <a:spcAft>
                <a:spcPts val="0"/>
              </a:spcAft>
              <a:buClr>
                <a:schemeClr val="dk2"/>
              </a:buClr>
              <a:buSzPts val="1200"/>
              <a:buFont typeface="Arial"/>
              <a:buNone/>
              <a:defRPr sz="1200">
                <a:solidFill>
                  <a:schemeClr val="dk2"/>
                </a:solidFill>
              </a:defRPr>
            </a:lvl3pPr>
            <a:lvl4pPr lvl="3" algn="r">
              <a:lnSpc>
                <a:spcPct val="90000"/>
              </a:lnSpc>
              <a:spcBef>
                <a:spcPts val="0"/>
              </a:spcBef>
              <a:spcAft>
                <a:spcPts val="0"/>
              </a:spcAft>
              <a:buClr>
                <a:schemeClr val="dk2"/>
              </a:buClr>
              <a:buSzPts val="1200"/>
              <a:buFont typeface="Arial"/>
              <a:buNone/>
              <a:defRPr sz="1200">
                <a:solidFill>
                  <a:schemeClr val="dk2"/>
                </a:solidFill>
              </a:defRPr>
            </a:lvl4pPr>
            <a:lvl5pPr lvl="4" algn="r">
              <a:lnSpc>
                <a:spcPct val="90000"/>
              </a:lnSpc>
              <a:spcBef>
                <a:spcPts val="0"/>
              </a:spcBef>
              <a:spcAft>
                <a:spcPts val="0"/>
              </a:spcAft>
              <a:buClr>
                <a:schemeClr val="dk2"/>
              </a:buClr>
              <a:buSzPts val="1200"/>
              <a:buFont typeface="Arial"/>
              <a:buNone/>
              <a:defRPr sz="1200">
                <a:solidFill>
                  <a:schemeClr val="dk2"/>
                </a:solidFill>
              </a:defRPr>
            </a:lvl5pPr>
            <a:lvl6pPr lvl="5" algn="r">
              <a:lnSpc>
                <a:spcPct val="90000"/>
              </a:lnSpc>
              <a:spcBef>
                <a:spcPts val="0"/>
              </a:spcBef>
              <a:spcAft>
                <a:spcPts val="0"/>
              </a:spcAft>
              <a:buClr>
                <a:schemeClr val="dk2"/>
              </a:buClr>
              <a:buSzPts val="1200"/>
              <a:buNone/>
              <a:defRPr sz="1200">
                <a:solidFill>
                  <a:schemeClr val="dk2"/>
                </a:solidFill>
              </a:defRPr>
            </a:lvl6pPr>
            <a:lvl7pPr lvl="6" algn="r">
              <a:lnSpc>
                <a:spcPct val="90000"/>
              </a:lnSpc>
              <a:spcBef>
                <a:spcPts val="0"/>
              </a:spcBef>
              <a:spcAft>
                <a:spcPts val="0"/>
              </a:spcAft>
              <a:buClr>
                <a:schemeClr val="dk2"/>
              </a:buClr>
              <a:buSzPts val="1200"/>
              <a:buNone/>
              <a:defRPr sz="1200">
                <a:solidFill>
                  <a:schemeClr val="dk2"/>
                </a:solidFill>
              </a:defRPr>
            </a:lvl7pPr>
            <a:lvl8pPr lvl="7" algn="r">
              <a:lnSpc>
                <a:spcPct val="90000"/>
              </a:lnSpc>
              <a:spcBef>
                <a:spcPts val="0"/>
              </a:spcBef>
              <a:spcAft>
                <a:spcPts val="0"/>
              </a:spcAft>
              <a:buClr>
                <a:schemeClr val="dk2"/>
              </a:buClr>
              <a:buSzPts val="1200"/>
              <a:buNone/>
              <a:defRPr sz="1200">
                <a:solidFill>
                  <a:schemeClr val="dk2"/>
                </a:solidFill>
              </a:defRPr>
            </a:lvl8pPr>
            <a:lvl9pPr lvl="8" algn="r">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081" name="Google Shape;1081;p93"/>
          <p:cNvSpPr>
            <a:spLocks noGrp="1"/>
          </p:cNvSpPr>
          <p:nvPr>
            <p:ph type="pic" idx="13"/>
          </p:nvPr>
        </p:nvSpPr>
        <p:spPr>
          <a:xfrm>
            <a:off x="4415790" y="632443"/>
            <a:ext cx="320040" cy="320336"/>
          </a:xfrm>
          <a:prstGeom prst="rect">
            <a:avLst/>
          </a:prstGeom>
          <a:noFill/>
          <a:ln>
            <a:noFill/>
          </a:ln>
        </p:spPr>
      </p:sp>
      <p:sp>
        <p:nvSpPr>
          <p:cNvPr id="1082" name="Google Shape;1082;p93"/>
          <p:cNvSpPr>
            <a:spLocks noGrp="1"/>
          </p:cNvSpPr>
          <p:nvPr>
            <p:ph type="pic" idx="14"/>
          </p:nvPr>
        </p:nvSpPr>
        <p:spPr>
          <a:xfrm>
            <a:off x="4415790" y="2069207"/>
            <a:ext cx="320040" cy="320336"/>
          </a:xfrm>
          <a:prstGeom prst="rect">
            <a:avLst/>
          </a:prstGeom>
          <a:noFill/>
          <a:ln>
            <a:noFill/>
          </a:ln>
        </p:spPr>
      </p:sp>
      <p:sp>
        <p:nvSpPr>
          <p:cNvPr id="1083" name="Google Shape;1083;p93"/>
          <p:cNvSpPr>
            <a:spLocks noGrp="1"/>
          </p:cNvSpPr>
          <p:nvPr>
            <p:ph type="pic" idx="15"/>
          </p:nvPr>
        </p:nvSpPr>
        <p:spPr>
          <a:xfrm>
            <a:off x="4418647" y="3508060"/>
            <a:ext cx="320040" cy="320336"/>
          </a:xfrm>
          <a:prstGeom prst="rect">
            <a:avLst/>
          </a:prstGeom>
          <a:noFill/>
          <a:ln>
            <a:noFill/>
          </a:ln>
        </p:spPr>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89. Four dates vertical timeline">
  <p:cSld name="89. Four dates vertical timeline">
    <p:spTree>
      <p:nvGrpSpPr>
        <p:cNvPr id="1" name="Shape 1084"/>
        <p:cNvGrpSpPr/>
        <p:nvPr/>
      </p:nvGrpSpPr>
      <p:grpSpPr>
        <a:xfrm>
          <a:off x="0" y="0"/>
          <a:ext cx="0" cy="0"/>
          <a:chOff x="0" y="0"/>
          <a:chExt cx="0" cy="0"/>
        </a:xfrm>
      </p:grpSpPr>
      <p:grpSp>
        <p:nvGrpSpPr>
          <p:cNvPr id="1085" name="Google Shape;1085;p94"/>
          <p:cNvGrpSpPr/>
          <p:nvPr/>
        </p:nvGrpSpPr>
        <p:grpSpPr>
          <a:xfrm rot="5400000" flipH="1">
            <a:off x="3752524" y="3211562"/>
            <a:ext cx="120126" cy="1494823"/>
            <a:chOff x="8582701" y="7032325"/>
            <a:chExt cx="320040" cy="3986195"/>
          </a:xfrm>
        </p:grpSpPr>
        <p:cxnSp>
          <p:nvCxnSpPr>
            <p:cNvPr id="1086" name="Google Shape;1086;p94"/>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087" name="Google Shape;1087;p94"/>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088" name="Google Shape;1088;p94"/>
          <p:cNvGrpSpPr/>
          <p:nvPr/>
        </p:nvGrpSpPr>
        <p:grpSpPr>
          <a:xfrm rot="5400000" flipH="1">
            <a:off x="3760716" y="917043"/>
            <a:ext cx="120126" cy="1494823"/>
            <a:chOff x="8582701" y="7032325"/>
            <a:chExt cx="320040" cy="3986195"/>
          </a:xfrm>
        </p:grpSpPr>
        <p:cxnSp>
          <p:nvCxnSpPr>
            <p:cNvPr id="1089" name="Google Shape;1089;p94"/>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090" name="Google Shape;1090;p94"/>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091" name="Google Shape;1091;p94"/>
          <p:cNvGrpSpPr/>
          <p:nvPr/>
        </p:nvGrpSpPr>
        <p:grpSpPr>
          <a:xfrm rot="-5400000">
            <a:off x="5263159" y="-230216"/>
            <a:ext cx="120126" cy="1494823"/>
            <a:chOff x="8582701" y="7032325"/>
            <a:chExt cx="320040" cy="3986195"/>
          </a:xfrm>
        </p:grpSpPr>
        <p:cxnSp>
          <p:nvCxnSpPr>
            <p:cNvPr id="1092" name="Google Shape;1092;p94"/>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093" name="Google Shape;1093;p94"/>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094" name="Google Shape;1094;p94"/>
          <p:cNvGrpSpPr/>
          <p:nvPr/>
        </p:nvGrpSpPr>
        <p:grpSpPr>
          <a:xfrm rot="-5400000">
            <a:off x="5263159" y="2064303"/>
            <a:ext cx="120126" cy="1494823"/>
            <a:chOff x="8582701" y="7032325"/>
            <a:chExt cx="320040" cy="3986195"/>
          </a:xfrm>
        </p:grpSpPr>
        <p:cxnSp>
          <p:nvCxnSpPr>
            <p:cNvPr id="1095" name="Google Shape;1095;p94"/>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096" name="Google Shape;1096;p94"/>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1097" name="Google Shape;1097;p94"/>
          <p:cNvCxnSpPr/>
          <p:nvPr/>
        </p:nvCxnSpPr>
        <p:spPr>
          <a:xfrm>
            <a:off x="4574143" y="0"/>
            <a:ext cx="0" cy="3958863"/>
          </a:xfrm>
          <a:prstGeom prst="straightConnector1">
            <a:avLst/>
          </a:prstGeom>
          <a:noFill/>
          <a:ln w="19050" cap="flat" cmpd="sng">
            <a:solidFill>
              <a:schemeClr val="dk2"/>
            </a:solidFill>
            <a:prstDash val="solid"/>
            <a:miter lim="400000"/>
            <a:headEnd type="none" w="sm" len="sm"/>
            <a:tailEnd type="none" w="sm" len="sm"/>
          </a:ln>
        </p:spPr>
      </p:cxnSp>
      <p:sp>
        <p:nvSpPr>
          <p:cNvPr id="1098" name="Google Shape;1098;p94"/>
          <p:cNvSpPr/>
          <p:nvPr/>
        </p:nvSpPr>
        <p:spPr>
          <a:xfrm>
            <a:off x="4274106" y="3657227"/>
            <a:ext cx="600000" cy="600556"/>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099" name="Google Shape;1099;p94"/>
          <p:cNvSpPr/>
          <p:nvPr/>
        </p:nvSpPr>
        <p:spPr>
          <a:xfrm>
            <a:off x="4274106" y="215449"/>
            <a:ext cx="600000" cy="600556"/>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100" name="Google Shape;1100;p94"/>
          <p:cNvSpPr/>
          <p:nvPr/>
        </p:nvSpPr>
        <p:spPr>
          <a:xfrm>
            <a:off x="4274106" y="1362709"/>
            <a:ext cx="600000" cy="600556"/>
          </a:xfrm>
          <a:prstGeom prst="ellipse">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101" name="Google Shape;1101;p94"/>
          <p:cNvSpPr/>
          <p:nvPr/>
        </p:nvSpPr>
        <p:spPr>
          <a:xfrm>
            <a:off x="4274106" y="2509968"/>
            <a:ext cx="600000" cy="600556"/>
          </a:xfrm>
          <a:prstGeom prst="ellipse">
            <a:avLst/>
          </a:prstGeom>
          <a:solidFill>
            <a:srgbClr val="090C0F"/>
          </a:solid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102" name="Google Shape;1102;p94"/>
          <p:cNvSpPr txBox="1">
            <a:spLocks noGrp="1"/>
          </p:cNvSpPr>
          <p:nvPr>
            <p:ph type="subTitle" idx="1"/>
          </p:nvPr>
        </p:nvSpPr>
        <p:spPr>
          <a:xfrm>
            <a:off x="6139100" y="310379"/>
            <a:ext cx="2579100" cy="247129"/>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103" name="Google Shape;1103;p94"/>
          <p:cNvSpPr txBox="1">
            <a:spLocks noGrp="1"/>
          </p:cNvSpPr>
          <p:nvPr>
            <p:ph type="subTitle" idx="2"/>
          </p:nvPr>
        </p:nvSpPr>
        <p:spPr>
          <a:xfrm>
            <a:off x="6139100" y="10860"/>
            <a:ext cx="2579100" cy="448615"/>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04" name="Google Shape;1104;p94"/>
          <p:cNvSpPr txBox="1">
            <a:spLocks noGrp="1"/>
          </p:cNvSpPr>
          <p:nvPr>
            <p:ph type="subTitle" idx="3"/>
          </p:nvPr>
        </p:nvSpPr>
        <p:spPr>
          <a:xfrm>
            <a:off x="6139100" y="858870"/>
            <a:ext cx="25791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105" name="Google Shape;1105;p94"/>
          <p:cNvSpPr txBox="1">
            <a:spLocks noGrp="1"/>
          </p:cNvSpPr>
          <p:nvPr>
            <p:ph type="subTitle" idx="4"/>
          </p:nvPr>
        </p:nvSpPr>
        <p:spPr>
          <a:xfrm>
            <a:off x="6139100" y="2599659"/>
            <a:ext cx="2579100" cy="247129"/>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106" name="Google Shape;1106;p94"/>
          <p:cNvSpPr txBox="1">
            <a:spLocks noGrp="1"/>
          </p:cNvSpPr>
          <p:nvPr>
            <p:ph type="subTitle" idx="5"/>
          </p:nvPr>
        </p:nvSpPr>
        <p:spPr>
          <a:xfrm>
            <a:off x="6139100" y="2300141"/>
            <a:ext cx="2579100" cy="448615"/>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07" name="Google Shape;1107;p94"/>
          <p:cNvSpPr txBox="1">
            <a:spLocks noGrp="1"/>
          </p:cNvSpPr>
          <p:nvPr>
            <p:ph type="subTitle" idx="6"/>
          </p:nvPr>
        </p:nvSpPr>
        <p:spPr>
          <a:xfrm>
            <a:off x="6139100" y="3148151"/>
            <a:ext cx="25791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108" name="Google Shape;1108;p94"/>
          <p:cNvSpPr txBox="1">
            <a:spLocks noGrp="1"/>
          </p:cNvSpPr>
          <p:nvPr>
            <p:ph type="subTitle" idx="7"/>
          </p:nvPr>
        </p:nvSpPr>
        <p:spPr>
          <a:xfrm>
            <a:off x="405050" y="1391917"/>
            <a:ext cx="2579100" cy="247129"/>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1600">
                <a:solidFill>
                  <a:schemeClr val="dk1"/>
                </a:solidFill>
              </a:defRPr>
            </a:lvl2pPr>
            <a:lvl3pPr lvl="2" algn="r">
              <a:lnSpc>
                <a:spcPct val="90000"/>
              </a:lnSpc>
              <a:spcBef>
                <a:spcPts val="0"/>
              </a:spcBef>
              <a:spcAft>
                <a:spcPts val="0"/>
              </a:spcAft>
              <a:buClr>
                <a:schemeClr val="dk1"/>
              </a:buClr>
              <a:buSzPts val="1600"/>
              <a:buFont typeface="Arial"/>
              <a:buNone/>
              <a:defRPr sz="1600">
                <a:solidFill>
                  <a:schemeClr val="dk1"/>
                </a:solidFill>
              </a:defRPr>
            </a:lvl3pPr>
            <a:lvl4pPr lvl="3" algn="r">
              <a:lnSpc>
                <a:spcPct val="90000"/>
              </a:lnSpc>
              <a:spcBef>
                <a:spcPts val="0"/>
              </a:spcBef>
              <a:spcAft>
                <a:spcPts val="0"/>
              </a:spcAft>
              <a:buClr>
                <a:schemeClr val="dk1"/>
              </a:buClr>
              <a:buSzPts val="1600"/>
              <a:buFont typeface="Arial"/>
              <a:buNone/>
              <a:defRPr sz="1600">
                <a:solidFill>
                  <a:schemeClr val="dk1"/>
                </a:solidFill>
              </a:defRPr>
            </a:lvl4pPr>
            <a:lvl5pPr lvl="4" algn="r">
              <a:lnSpc>
                <a:spcPct val="90000"/>
              </a:lnSpc>
              <a:spcBef>
                <a:spcPts val="0"/>
              </a:spcBef>
              <a:spcAft>
                <a:spcPts val="0"/>
              </a:spcAft>
              <a:buClr>
                <a:schemeClr val="dk1"/>
              </a:buClr>
              <a:buSzPts val="1600"/>
              <a:buFont typeface="Arial"/>
              <a:buNone/>
              <a:defRPr sz="1600">
                <a:solidFill>
                  <a:schemeClr val="dk1"/>
                </a:solidFill>
              </a:defRPr>
            </a:lvl5pPr>
            <a:lvl6pPr lvl="5" algn="r">
              <a:lnSpc>
                <a:spcPct val="90000"/>
              </a:lnSpc>
              <a:spcBef>
                <a:spcPts val="0"/>
              </a:spcBef>
              <a:spcAft>
                <a:spcPts val="0"/>
              </a:spcAft>
              <a:buClr>
                <a:schemeClr val="dk1"/>
              </a:buClr>
              <a:buSzPts val="1600"/>
              <a:buNone/>
              <a:defRPr sz="1600">
                <a:solidFill>
                  <a:schemeClr val="dk1"/>
                </a:solidFill>
              </a:defRPr>
            </a:lvl6pPr>
            <a:lvl7pPr lvl="6" algn="r">
              <a:lnSpc>
                <a:spcPct val="90000"/>
              </a:lnSpc>
              <a:spcBef>
                <a:spcPts val="0"/>
              </a:spcBef>
              <a:spcAft>
                <a:spcPts val="0"/>
              </a:spcAft>
              <a:buClr>
                <a:schemeClr val="dk1"/>
              </a:buClr>
              <a:buSzPts val="1600"/>
              <a:buNone/>
              <a:defRPr sz="1600">
                <a:solidFill>
                  <a:schemeClr val="dk1"/>
                </a:solidFill>
              </a:defRPr>
            </a:lvl7pPr>
            <a:lvl8pPr lvl="7" algn="r">
              <a:lnSpc>
                <a:spcPct val="90000"/>
              </a:lnSpc>
              <a:spcBef>
                <a:spcPts val="0"/>
              </a:spcBef>
              <a:spcAft>
                <a:spcPts val="0"/>
              </a:spcAft>
              <a:buClr>
                <a:schemeClr val="dk1"/>
              </a:buClr>
              <a:buSzPts val="1600"/>
              <a:buNone/>
              <a:defRPr sz="1600">
                <a:solidFill>
                  <a:schemeClr val="dk1"/>
                </a:solidFill>
              </a:defRPr>
            </a:lvl8pPr>
            <a:lvl9pPr lvl="8" algn="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109" name="Google Shape;1109;p94"/>
          <p:cNvSpPr txBox="1">
            <a:spLocks noGrp="1"/>
          </p:cNvSpPr>
          <p:nvPr>
            <p:ph type="subTitle" idx="8"/>
          </p:nvPr>
        </p:nvSpPr>
        <p:spPr>
          <a:xfrm>
            <a:off x="405050" y="1092399"/>
            <a:ext cx="2579100" cy="448615"/>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10" name="Google Shape;1110;p94"/>
          <p:cNvSpPr txBox="1">
            <a:spLocks noGrp="1"/>
          </p:cNvSpPr>
          <p:nvPr>
            <p:ph type="subTitle" idx="9"/>
          </p:nvPr>
        </p:nvSpPr>
        <p:spPr>
          <a:xfrm>
            <a:off x="405050" y="1940408"/>
            <a:ext cx="2579100" cy="448615"/>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200">
                <a:solidFill>
                  <a:schemeClr val="dk2"/>
                </a:solidFill>
              </a:defRPr>
            </a:lvl2pPr>
            <a:lvl3pPr lvl="2" algn="r">
              <a:lnSpc>
                <a:spcPct val="90000"/>
              </a:lnSpc>
              <a:spcBef>
                <a:spcPts val="0"/>
              </a:spcBef>
              <a:spcAft>
                <a:spcPts val="0"/>
              </a:spcAft>
              <a:buClr>
                <a:schemeClr val="dk2"/>
              </a:buClr>
              <a:buSzPts val="1200"/>
              <a:buFont typeface="Arial"/>
              <a:buNone/>
              <a:defRPr sz="1200">
                <a:solidFill>
                  <a:schemeClr val="dk2"/>
                </a:solidFill>
              </a:defRPr>
            </a:lvl3pPr>
            <a:lvl4pPr lvl="3" algn="r">
              <a:lnSpc>
                <a:spcPct val="90000"/>
              </a:lnSpc>
              <a:spcBef>
                <a:spcPts val="0"/>
              </a:spcBef>
              <a:spcAft>
                <a:spcPts val="0"/>
              </a:spcAft>
              <a:buClr>
                <a:schemeClr val="dk2"/>
              </a:buClr>
              <a:buSzPts val="1200"/>
              <a:buFont typeface="Arial"/>
              <a:buNone/>
              <a:defRPr sz="1200">
                <a:solidFill>
                  <a:schemeClr val="dk2"/>
                </a:solidFill>
              </a:defRPr>
            </a:lvl4pPr>
            <a:lvl5pPr lvl="4" algn="r">
              <a:lnSpc>
                <a:spcPct val="90000"/>
              </a:lnSpc>
              <a:spcBef>
                <a:spcPts val="0"/>
              </a:spcBef>
              <a:spcAft>
                <a:spcPts val="0"/>
              </a:spcAft>
              <a:buClr>
                <a:schemeClr val="dk2"/>
              </a:buClr>
              <a:buSzPts val="1200"/>
              <a:buFont typeface="Arial"/>
              <a:buNone/>
              <a:defRPr sz="1200">
                <a:solidFill>
                  <a:schemeClr val="dk2"/>
                </a:solidFill>
              </a:defRPr>
            </a:lvl5pPr>
            <a:lvl6pPr lvl="5" algn="r">
              <a:lnSpc>
                <a:spcPct val="90000"/>
              </a:lnSpc>
              <a:spcBef>
                <a:spcPts val="0"/>
              </a:spcBef>
              <a:spcAft>
                <a:spcPts val="0"/>
              </a:spcAft>
              <a:buClr>
                <a:schemeClr val="dk2"/>
              </a:buClr>
              <a:buSzPts val="1200"/>
              <a:buNone/>
              <a:defRPr sz="1200">
                <a:solidFill>
                  <a:schemeClr val="dk2"/>
                </a:solidFill>
              </a:defRPr>
            </a:lvl6pPr>
            <a:lvl7pPr lvl="6" algn="r">
              <a:lnSpc>
                <a:spcPct val="90000"/>
              </a:lnSpc>
              <a:spcBef>
                <a:spcPts val="0"/>
              </a:spcBef>
              <a:spcAft>
                <a:spcPts val="0"/>
              </a:spcAft>
              <a:buClr>
                <a:schemeClr val="dk2"/>
              </a:buClr>
              <a:buSzPts val="1200"/>
              <a:buNone/>
              <a:defRPr sz="1200">
                <a:solidFill>
                  <a:schemeClr val="dk2"/>
                </a:solidFill>
              </a:defRPr>
            </a:lvl7pPr>
            <a:lvl8pPr lvl="7" algn="r">
              <a:lnSpc>
                <a:spcPct val="90000"/>
              </a:lnSpc>
              <a:spcBef>
                <a:spcPts val="0"/>
              </a:spcBef>
              <a:spcAft>
                <a:spcPts val="0"/>
              </a:spcAft>
              <a:buClr>
                <a:schemeClr val="dk2"/>
              </a:buClr>
              <a:buSzPts val="1200"/>
              <a:buNone/>
              <a:defRPr sz="1200">
                <a:solidFill>
                  <a:schemeClr val="dk2"/>
                </a:solidFill>
              </a:defRPr>
            </a:lvl8pPr>
            <a:lvl9pPr lvl="8" algn="r">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111" name="Google Shape;1111;p94"/>
          <p:cNvSpPr txBox="1">
            <a:spLocks noGrp="1"/>
          </p:cNvSpPr>
          <p:nvPr>
            <p:ph type="subTitle" idx="13"/>
          </p:nvPr>
        </p:nvSpPr>
        <p:spPr>
          <a:xfrm>
            <a:off x="405050" y="3684976"/>
            <a:ext cx="2579100" cy="247129"/>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1600">
                <a:solidFill>
                  <a:schemeClr val="dk1"/>
                </a:solidFill>
              </a:defRPr>
            </a:lvl2pPr>
            <a:lvl3pPr lvl="2" algn="r">
              <a:lnSpc>
                <a:spcPct val="90000"/>
              </a:lnSpc>
              <a:spcBef>
                <a:spcPts val="0"/>
              </a:spcBef>
              <a:spcAft>
                <a:spcPts val="0"/>
              </a:spcAft>
              <a:buClr>
                <a:schemeClr val="dk1"/>
              </a:buClr>
              <a:buSzPts val="1600"/>
              <a:buFont typeface="Arial"/>
              <a:buNone/>
              <a:defRPr sz="1600">
                <a:solidFill>
                  <a:schemeClr val="dk1"/>
                </a:solidFill>
              </a:defRPr>
            </a:lvl3pPr>
            <a:lvl4pPr lvl="3" algn="r">
              <a:lnSpc>
                <a:spcPct val="90000"/>
              </a:lnSpc>
              <a:spcBef>
                <a:spcPts val="0"/>
              </a:spcBef>
              <a:spcAft>
                <a:spcPts val="0"/>
              </a:spcAft>
              <a:buClr>
                <a:schemeClr val="dk1"/>
              </a:buClr>
              <a:buSzPts val="1600"/>
              <a:buFont typeface="Arial"/>
              <a:buNone/>
              <a:defRPr sz="1600">
                <a:solidFill>
                  <a:schemeClr val="dk1"/>
                </a:solidFill>
              </a:defRPr>
            </a:lvl4pPr>
            <a:lvl5pPr lvl="4" algn="r">
              <a:lnSpc>
                <a:spcPct val="90000"/>
              </a:lnSpc>
              <a:spcBef>
                <a:spcPts val="0"/>
              </a:spcBef>
              <a:spcAft>
                <a:spcPts val="0"/>
              </a:spcAft>
              <a:buClr>
                <a:schemeClr val="dk1"/>
              </a:buClr>
              <a:buSzPts val="1600"/>
              <a:buFont typeface="Arial"/>
              <a:buNone/>
              <a:defRPr sz="1600">
                <a:solidFill>
                  <a:schemeClr val="dk1"/>
                </a:solidFill>
              </a:defRPr>
            </a:lvl5pPr>
            <a:lvl6pPr lvl="5" algn="r">
              <a:lnSpc>
                <a:spcPct val="90000"/>
              </a:lnSpc>
              <a:spcBef>
                <a:spcPts val="0"/>
              </a:spcBef>
              <a:spcAft>
                <a:spcPts val="0"/>
              </a:spcAft>
              <a:buClr>
                <a:schemeClr val="dk1"/>
              </a:buClr>
              <a:buSzPts val="1600"/>
              <a:buNone/>
              <a:defRPr sz="1600">
                <a:solidFill>
                  <a:schemeClr val="dk1"/>
                </a:solidFill>
              </a:defRPr>
            </a:lvl6pPr>
            <a:lvl7pPr lvl="6" algn="r">
              <a:lnSpc>
                <a:spcPct val="90000"/>
              </a:lnSpc>
              <a:spcBef>
                <a:spcPts val="0"/>
              </a:spcBef>
              <a:spcAft>
                <a:spcPts val="0"/>
              </a:spcAft>
              <a:buClr>
                <a:schemeClr val="dk1"/>
              </a:buClr>
              <a:buSzPts val="1600"/>
              <a:buNone/>
              <a:defRPr sz="1600">
                <a:solidFill>
                  <a:schemeClr val="dk1"/>
                </a:solidFill>
              </a:defRPr>
            </a:lvl7pPr>
            <a:lvl8pPr lvl="7" algn="r">
              <a:lnSpc>
                <a:spcPct val="90000"/>
              </a:lnSpc>
              <a:spcBef>
                <a:spcPts val="0"/>
              </a:spcBef>
              <a:spcAft>
                <a:spcPts val="0"/>
              </a:spcAft>
              <a:buClr>
                <a:schemeClr val="dk1"/>
              </a:buClr>
              <a:buSzPts val="1600"/>
              <a:buNone/>
              <a:defRPr sz="1600">
                <a:solidFill>
                  <a:schemeClr val="dk1"/>
                </a:solidFill>
              </a:defRPr>
            </a:lvl8pPr>
            <a:lvl9pPr lvl="8" algn="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112" name="Google Shape;1112;p94"/>
          <p:cNvSpPr txBox="1">
            <a:spLocks noGrp="1"/>
          </p:cNvSpPr>
          <p:nvPr>
            <p:ph type="subTitle" idx="14"/>
          </p:nvPr>
        </p:nvSpPr>
        <p:spPr>
          <a:xfrm>
            <a:off x="405050" y="3385457"/>
            <a:ext cx="2579100" cy="448615"/>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13" name="Google Shape;1113;p94"/>
          <p:cNvSpPr txBox="1">
            <a:spLocks noGrp="1"/>
          </p:cNvSpPr>
          <p:nvPr>
            <p:ph type="subTitle" idx="15"/>
          </p:nvPr>
        </p:nvSpPr>
        <p:spPr>
          <a:xfrm>
            <a:off x="405050" y="4233467"/>
            <a:ext cx="2579100" cy="448615"/>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200">
                <a:solidFill>
                  <a:schemeClr val="dk2"/>
                </a:solidFill>
              </a:defRPr>
            </a:lvl2pPr>
            <a:lvl3pPr lvl="2" algn="r">
              <a:lnSpc>
                <a:spcPct val="90000"/>
              </a:lnSpc>
              <a:spcBef>
                <a:spcPts val="0"/>
              </a:spcBef>
              <a:spcAft>
                <a:spcPts val="0"/>
              </a:spcAft>
              <a:buClr>
                <a:schemeClr val="dk2"/>
              </a:buClr>
              <a:buSzPts val="1200"/>
              <a:buFont typeface="Arial"/>
              <a:buNone/>
              <a:defRPr sz="1200">
                <a:solidFill>
                  <a:schemeClr val="dk2"/>
                </a:solidFill>
              </a:defRPr>
            </a:lvl3pPr>
            <a:lvl4pPr lvl="3" algn="r">
              <a:lnSpc>
                <a:spcPct val="90000"/>
              </a:lnSpc>
              <a:spcBef>
                <a:spcPts val="0"/>
              </a:spcBef>
              <a:spcAft>
                <a:spcPts val="0"/>
              </a:spcAft>
              <a:buClr>
                <a:schemeClr val="dk2"/>
              </a:buClr>
              <a:buSzPts val="1200"/>
              <a:buFont typeface="Arial"/>
              <a:buNone/>
              <a:defRPr sz="1200">
                <a:solidFill>
                  <a:schemeClr val="dk2"/>
                </a:solidFill>
              </a:defRPr>
            </a:lvl4pPr>
            <a:lvl5pPr lvl="4" algn="r">
              <a:lnSpc>
                <a:spcPct val="90000"/>
              </a:lnSpc>
              <a:spcBef>
                <a:spcPts val="0"/>
              </a:spcBef>
              <a:spcAft>
                <a:spcPts val="0"/>
              </a:spcAft>
              <a:buClr>
                <a:schemeClr val="dk2"/>
              </a:buClr>
              <a:buSzPts val="1200"/>
              <a:buFont typeface="Arial"/>
              <a:buNone/>
              <a:defRPr sz="1200">
                <a:solidFill>
                  <a:schemeClr val="dk2"/>
                </a:solidFill>
              </a:defRPr>
            </a:lvl5pPr>
            <a:lvl6pPr lvl="5" algn="r">
              <a:lnSpc>
                <a:spcPct val="90000"/>
              </a:lnSpc>
              <a:spcBef>
                <a:spcPts val="0"/>
              </a:spcBef>
              <a:spcAft>
                <a:spcPts val="0"/>
              </a:spcAft>
              <a:buClr>
                <a:schemeClr val="dk2"/>
              </a:buClr>
              <a:buSzPts val="1200"/>
              <a:buNone/>
              <a:defRPr sz="1200">
                <a:solidFill>
                  <a:schemeClr val="dk2"/>
                </a:solidFill>
              </a:defRPr>
            </a:lvl6pPr>
            <a:lvl7pPr lvl="6" algn="r">
              <a:lnSpc>
                <a:spcPct val="90000"/>
              </a:lnSpc>
              <a:spcBef>
                <a:spcPts val="0"/>
              </a:spcBef>
              <a:spcAft>
                <a:spcPts val="0"/>
              </a:spcAft>
              <a:buClr>
                <a:schemeClr val="dk2"/>
              </a:buClr>
              <a:buSzPts val="1200"/>
              <a:buNone/>
              <a:defRPr sz="1200">
                <a:solidFill>
                  <a:schemeClr val="dk2"/>
                </a:solidFill>
              </a:defRPr>
            </a:lvl7pPr>
            <a:lvl8pPr lvl="7" algn="r">
              <a:lnSpc>
                <a:spcPct val="90000"/>
              </a:lnSpc>
              <a:spcBef>
                <a:spcPts val="0"/>
              </a:spcBef>
              <a:spcAft>
                <a:spcPts val="0"/>
              </a:spcAft>
              <a:buClr>
                <a:schemeClr val="dk2"/>
              </a:buClr>
              <a:buSzPts val="1200"/>
              <a:buNone/>
              <a:defRPr sz="1200">
                <a:solidFill>
                  <a:schemeClr val="dk2"/>
                </a:solidFill>
              </a:defRPr>
            </a:lvl8pPr>
            <a:lvl9pPr lvl="8" algn="r">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114" name="Google Shape;1114;p94"/>
          <p:cNvSpPr>
            <a:spLocks noGrp="1"/>
          </p:cNvSpPr>
          <p:nvPr>
            <p:ph type="pic" idx="16"/>
          </p:nvPr>
        </p:nvSpPr>
        <p:spPr>
          <a:xfrm>
            <a:off x="4408170" y="355559"/>
            <a:ext cx="320040" cy="320336"/>
          </a:xfrm>
          <a:prstGeom prst="rect">
            <a:avLst/>
          </a:prstGeom>
          <a:noFill/>
          <a:ln>
            <a:noFill/>
          </a:ln>
        </p:spPr>
      </p:sp>
      <p:sp>
        <p:nvSpPr>
          <p:cNvPr id="1115" name="Google Shape;1115;p94"/>
          <p:cNvSpPr>
            <a:spLocks noGrp="1"/>
          </p:cNvSpPr>
          <p:nvPr>
            <p:ph type="pic" idx="17"/>
          </p:nvPr>
        </p:nvSpPr>
        <p:spPr>
          <a:xfrm>
            <a:off x="4408170" y="1504873"/>
            <a:ext cx="320040" cy="320336"/>
          </a:xfrm>
          <a:prstGeom prst="rect">
            <a:avLst/>
          </a:prstGeom>
          <a:noFill/>
          <a:ln>
            <a:noFill/>
          </a:ln>
        </p:spPr>
      </p:sp>
      <p:sp>
        <p:nvSpPr>
          <p:cNvPr id="1116" name="Google Shape;1116;p94"/>
          <p:cNvSpPr>
            <a:spLocks noGrp="1"/>
          </p:cNvSpPr>
          <p:nvPr>
            <p:ph type="pic" idx="18"/>
          </p:nvPr>
        </p:nvSpPr>
        <p:spPr>
          <a:xfrm>
            <a:off x="4415790" y="2650077"/>
            <a:ext cx="320040" cy="320336"/>
          </a:xfrm>
          <a:prstGeom prst="rect">
            <a:avLst/>
          </a:prstGeom>
          <a:noFill/>
          <a:ln>
            <a:noFill/>
          </a:ln>
        </p:spPr>
      </p:sp>
      <p:sp>
        <p:nvSpPr>
          <p:cNvPr id="1117" name="Google Shape;1117;p94"/>
          <p:cNvSpPr>
            <a:spLocks noGrp="1"/>
          </p:cNvSpPr>
          <p:nvPr>
            <p:ph type="pic" idx="19"/>
          </p:nvPr>
        </p:nvSpPr>
        <p:spPr>
          <a:xfrm>
            <a:off x="4397012" y="3803636"/>
            <a:ext cx="320040" cy="320336"/>
          </a:xfrm>
          <a:prstGeom prst="rect">
            <a:avLst/>
          </a:prstGeom>
          <a:noFill/>
          <a:ln>
            <a:noFill/>
          </a:ln>
        </p:spPr>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90. Five dates vertical timeline">
  <p:cSld name="90. Five dates vertical timeline">
    <p:spTree>
      <p:nvGrpSpPr>
        <p:cNvPr id="1" name="Shape 1118"/>
        <p:cNvGrpSpPr/>
        <p:nvPr/>
      </p:nvGrpSpPr>
      <p:grpSpPr>
        <a:xfrm>
          <a:off x="0" y="0"/>
          <a:ext cx="0" cy="0"/>
          <a:chOff x="0" y="0"/>
          <a:chExt cx="0" cy="0"/>
        </a:xfrm>
      </p:grpSpPr>
      <p:grpSp>
        <p:nvGrpSpPr>
          <p:cNvPr id="1119" name="Google Shape;1119;p95"/>
          <p:cNvGrpSpPr/>
          <p:nvPr/>
        </p:nvGrpSpPr>
        <p:grpSpPr>
          <a:xfrm rot="-5400000">
            <a:off x="5263159" y="728163"/>
            <a:ext cx="120126" cy="1494823"/>
            <a:chOff x="8582701" y="7032325"/>
            <a:chExt cx="320040" cy="3986195"/>
          </a:xfrm>
        </p:grpSpPr>
        <p:cxnSp>
          <p:nvCxnSpPr>
            <p:cNvPr id="1120" name="Google Shape;1120;p95"/>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121" name="Google Shape;1121;p95"/>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122" name="Google Shape;1122;p95"/>
          <p:cNvGrpSpPr/>
          <p:nvPr/>
        </p:nvGrpSpPr>
        <p:grpSpPr>
          <a:xfrm rot="-5400000">
            <a:off x="5263159" y="2457434"/>
            <a:ext cx="120126" cy="1494823"/>
            <a:chOff x="8582701" y="7032325"/>
            <a:chExt cx="320040" cy="3986195"/>
          </a:xfrm>
        </p:grpSpPr>
        <p:cxnSp>
          <p:nvCxnSpPr>
            <p:cNvPr id="1123" name="Google Shape;1123;p95"/>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124" name="Google Shape;1124;p95"/>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125" name="Google Shape;1125;p95"/>
          <p:cNvGrpSpPr/>
          <p:nvPr/>
        </p:nvGrpSpPr>
        <p:grpSpPr>
          <a:xfrm rot="5400000" flipH="1">
            <a:off x="3760716" y="1588807"/>
            <a:ext cx="120126" cy="1494823"/>
            <a:chOff x="8582701" y="7032325"/>
            <a:chExt cx="320040" cy="3986195"/>
          </a:xfrm>
        </p:grpSpPr>
        <p:cxnSp>
          <p:nvCxnSpPr>
            <p:cNvPr id="1126" name="Google Shape;1126;p95"/>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127" name="Google Shape;1127;p95"/>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128" name="Google Shape;1128;p95"/>
          <p:cNvGrpSpPr/>
          <p:nvPr/>
        </p:nvGrpSpPr>
        <p:grpSpPr>
          <a:xfrm rot="5400000" flipH="1">
            <a:off x="3742853" y="3272347"/>
            <a:ext cx="120126" cy="1494823"/>
            <a:chOff x="8582701" y="7032325"/>
            <a:chExt cx="320040" cy="3986195"/>
          </a:xfrm>
        </p:grpSpPr>
        <p:cxnSp>
          <p:nvCxnSpPr>
            <p:cNvPr id="1129" name="Google Shape;1129;p95"/>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130" name="Google Shape;1130;p95"/>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131" name="Google Shape;1131;p95"/>
          <p:cNvGrpSpPr/>
          <p:nvPr/>
        </p:nvGrpSpPr>
        <p:grpSpPr>
          <a:xfrm rot="5400000" flipH="1">
            <a:off x="3752524" y="-108537"/>
            <a:ext cx="120126" cy="1494823"/>
            <a:chOff x="8582701" y="7032325"/>
            <a:chExt cx="320040" cy="3986195"/>
          </a:xfrm>
        </p:grpSpPr>
        <p:cxnSp>
          <p:nvCxnSpPr>
            <p:cNvPr id="1132" name="Google Shape;1132;p95"/>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133" name="Google Shape;1133;p95"/>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1134" name="Google Shape;1134;p95"/>
          <p:cNvCxnSpPr/>
          <p:nvPr/>
        </p:nvCxnSpPr>
        <p:spPr>
          <a:xfrm>
            <a:off x="4559258" y="18367"/>
            <a:ext cx="0" cy="4047144"/>
          </a:xfrm>
          <a:prstGeom prst="straightConnector1">
            <a:avLst/>
          </a:prstGeom>
          <a:noFill/>
          <a:ln w="19050" cap="flat" cmpd="sng">
            <a:solidFill>
              <a:schemeClr val="dk2"/>
            </a:solidFill>
            <a:prstDash val="solid"/>
            <a:miter lim="400000"/>
            <a:headEnd type="none" w="sm" len="sm"/>
            <a:tailEnd type="none" w="sm" len="sm"/>
          </a:ln>
        </p:spPr>
      </p:cxnSp>
      <p:sp>
        <p:nvSpPr>
          <p:cNvPr id="1135" name="Google Shape;1135;p95"/>
          <p:cNvSpPr/>
          <p:nvPr/>
        </p:nvSpPr>
        <p:spPr>
          <a:xfrm>
            <a:off x="4284908" y="3760330"/>
            <a:ext cx="548700" cy="546506"/>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136" name="Google Shape;1136;p95"/>
          <p:cNvSpPr/>
          <p:nvPr/>
        </p:nvSpPr>
        <p:spPr>
          <a:xfrm>
            <a:off x="4284908" y="365618"/>
            <a:ext cx="548700" cy="546506"/>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137" name="Google Shape;1137;p95"/>
          <p:cNvSpPr/>
          <p:nvPr/>
        </p:nvSpPr>
        <p:spPr>
          <a:xfrm>
            <a:off x="4284908" y="2039058"/>
            <a:ext cx="548700" cy="546506"/>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138" name="Google Shape;1138;p95"/>
          <p:cNvSpPr/>
          <p:nvPr/>
        </p:nvSpPr>
        <p:spPr>
          <a:xfrm>
            <a:off x="4284908" y="2927619"/>
            <a:ext cx="548700" cy="546506"/>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139" name="Google Shape;1139;p95"/>
          <p:cNvSpPr/>
          <p:nvPr/>
        </p:nvSpPr>
        <p:spPr>
          <a:xfrm>
            <a:off x="4284908" y="1202332"/>
            <a:ext cx="548700" cy="546506"/>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140" name="Google Shape;1140;p95"/>
          <p:cNvSpPr txBox="1">
            <a:spLocks noGrp="1"/>
          </p:cNvSpPr>
          <p:nvPr>
            <p:ph type="subTitle" idx="1"/>
          </p:nvPr>
        </p:nvSpPr>
        <p:spPr>
          <a:xfrm>
            <a:off x="471725" y="371798"/>
            <a:ext cx="2579100" cy="247129"/>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1600">
                <a:solidFill>
                  <a:schemeClr val="dk1"/>
                </a:solidFill>
              </a:defRPr>
            </a:lvl2pPr>
            <a:lvl3pPr lvl="2" algn="r">
              <a:lnSpc>
                <a:spcPct val="90000"/>
              </a:lnSpc>
              <a:spcBef>
                <a:spcPts val="0"/>
              </a:spcBef>
              <a:spcAft>
                <a:spcPts val="0"/>
              </a:spcAft>
              <a:buClr>
                <a:schemeClr val="dk1"/>
              </a:buClr>
              <a:buSzPts val="1600"/>
              <a:buFont typeface="Arial"/>
              <a:buNone/>
              <a:defRPr sz="1600">
                <a:solidFill>
                  <a:schemeClr val="dk1"/>
                </a:solidFill>
              </a:defRPr>
            </a:lvl3pPr>
            <a:lvl4pPr lvl="3" algn="r">
              <a:lnSpc>
                <a:spcPct val="90000"/>
              </a:lnSpc>
              <a:spcBef>
                <a:spcPts val="0"/>
              </a:spcBef>
              <a:spcAft>
                <a:spcPts val="0"/>
              </a:spcAft>
              <a:buClr>
                <a:schemeClr val="dk1"/>
              </a:buClr>
              <a:buSzPts val="1600"/>
              <a:buFont typeface="Arial"/>
              <a:buNone/>
              <a:defRPr sz="1600">
                <a:solidFill>
                  <a:schemeClr val="dk1"/>
                </a:solidFill>
              </a:defRPr>
            </a:lvl4pPr>
            <a:lvl5pPr lvl="4" algn="r">
              <a:lnSpc>
                <a:spcPct val="90000"/>
              </a:lnSpc>
              <a:spcBef>
                <a:spcPts val="0"/>
              </a:spcBef>
              <a:spcAft>
                <a:spcPts val="0"/>
              </a:spcAft>
              <a:buClr>
                <a:schemeClr val="dk1"/>
              </a:buClr>
              <a:buSzPts val="1600"/>
              <a:buFont typeface="Arial"/>
              <a:buNone/>
              <a:defRPr sz="1600">
                <a:solidFill>
                  <a:schemeClr val="dk1"/>
                </a:solidFill>
              </a:defRPr>
            </a:lvl5pPr>
            <a:lvl6pPr lvl="5" algn="r">
              <a:lnSpc>
                <a:spcPct val="90000"/>
              </a:lnSpc>
              <a:spcBef>
                <a:spcPts val="0"/>
              </a:spcBef>
              <a:spcAft>
                <a:spcPts val="0"/>
              </a:spcAft>
              <a:buClr>
                <a:schemeClr val="dk1"/>
              </a:buClr>
              <a:buSzPts val="1600"/>
              <a:buNone/>
              <a:defRPr sz="1600">
                <a:solidFill>
                  <a:schemeClr val="dk1"/>
                </a:solidFill>
              </a:defRPr>
            </a:lvl6pPr>
            <a:lvl7pPr lvl="6" algn="r">
              <a:lnSpc>
                <a:spcPct val="90000"/>
              </a:lnSpc>
              <a:spcBef>
                <a:spcPts val="0"/>
              </a:spcBef>
              <a:spcAft>
                <a:spcPts val="0"/>
              </a:spcAft>
              <a:buClr>
                <a:schemeClr val="dk1"/>
              </a:buClr>
              <a:buSzPts val="1600"/>
              <a:buNone/>
              <a:defRPr sz="1600">
                <a:solidFill>
                  <a:schemeClr val="dk1"/>
                </a:solidFill>
              </a:defRPr>
            </a:lvl7pPr>
            <a:lvl8pPr lvl="7" algn="r">
              <a:lnSpc>
                <a:spcPct val="90000"/>
              </a:lnSpc>
              <a:spcBef>
                <a:spcPts val="0"/>
              </a:spcBef>
              <a:spcAft>
                <a:spcPts val="0"/>
              </a:spcAft>
              <a:buClr>
                <a:schemeClr val="dk1"/>
              </a:buClr>
              <a:buSzPts val="1600"/>
              <a:buNone/>
              <a:defRPr sz="1600">
                <a:solidFill>
                  <a:schemeClr val="dk1"/>
                </a:solidFill>
              </a:defRPr>
            </a:lvl8pPr>
            <a:lvl9pPr lvl="8" algn="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141" name="Google Shape;1141;p95"/>
          <p:cNvSpPr txBox="1">
            <a:spLocks noGrp="1"/>
          </p:cNvSpPr>
          <p:nvPr>
            <p:ph type="subTitle" idx="2"/>
          </p:nvPr>
        </p:nvSpPr>
        <p:spPr>
          <a:xfrm>
            <a:off x="471725" y="72280"/>
            <a:ext cx="2579100" cy="448615"/>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42" name="Google Shape;1142;p95"/>
          <p:cNvSpPr txBox="1">
            <a:spLocks noGrp="1"/>
          </p:cNvSpPr>
          <p:nvPr>
            <p:ph type="subTitle" idx="3"/>
          </p:nvPr>
        </p:nvSpPr>
        <p:spPr>
          <a:xfrm>
            <a:off x="471725" y="920289"/>
            <a:ext cx="2579100" cy="448615"/>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200">
                <a:solidFill>
                  <a:schemeClr val="dk2"/>
                </a:solidFill>
              </a:defRPr>
            </a:lvl2pPr>
            <a:lvl3pPr lvl="2" algn="r">
              <a:lnSpc>
                <a:spcPct val="90000"/>
              </a:lnSpc>
              <a:spcBef>
                <a:spcPts val="0"/>
              </a:spcBef>
              <a:spcAft>
                <a:spcPts val="0"/>
              </a:spcAft>
              <a:buClr>
                <a:schemeClr val="dk2"/>
              </a:buClr>
              <a:buSzPts val="1200"/>
              <a:buFont typeface="Arial"/>
              <a:buNone/>
              <a:defRPr sz="1200">
                <a:solidFill>
                  <a:schemeClr val="dk2"/>
                </a:solidFill>
              </a:defRPr>
            </a:lvl3pPr>
            <a:lvl4pPr lvl="3" algn="r">
              <a:lnSpc>
                <a:spcPct val="90000"/>
              </a:lnSpc>
              <a:spcBef>
                <a:spcPts val="0"/>
              </a:spcBef>
              <a:spcAft>
                <a:spcPts val="0"/>
              </a:spcAft>
              <a:buClr>
                <a:schemeClr val="dk2"/>
              </a:buClr>
              <a:buSzPts val="1200"/>
              <a:buFont typeface="Arial"/>
              <a:buNone/>
              <a:defRPr sz="1200">
                <a:solidFill>
                  <a:schemeClr val="dk2"/>
                </a:solidFill>
              </a:defRPr>
            </a:lvl4pPr>
            <a:lvl5pPr lvl="4" algn="r">
              <a:lnSpc>
                <a:spcPct val="90000"/>
              </a:lnSpc>
              <a:spcBef>
                <a:spcPts val="0"/>
              </a:spcBef>
              <a:spcAft>
                <a:spcPts val="0"/>
              </a:spcAft>
              <a:buClr>
                <a:schemeClr val="dk2"/>
              </a:buClr>
              <a:buSzPts val="1200"/>
              <a:buFont typeface="Arial"/>
              <a:buNone/>
              <a:defRPr sz="1200">
                <a:solidFill>
                  <a:schemeClr val="dk2"/>
                </a:solidFill>
              </a:defRPr>
            </a:lvl5pPr>
            <a:lvl6pPr lvl="5" algn="r">
              <a:lnSpc>
                <a:spcPct val="90000"/>
              </a:lnSpc>
              <a:spcBef>
                <a:spcPts val="0"/>
              </a:spcBef>
              <a:spcAft>
                <a:spcPts val="0"/>
              </a:spcAft>
              <a:buClr>
                <a:schemeClr val="dk2"/>
              </a:buClr>
              <a:buSzPts val="1200"/>
              <a:buNone/>
              <a:defRPr sz="1200">
                <a:solidFill>
                  <a:schemeClr val="dk2"/>
                </a:solidFill>
              </a:defRPr>
            </a:lvl6pPr>
            <a:lvl7pPr lvl="6" algn="r">
              <a:lnSpc>
                <a:spcPct val="90000"/>
              </a:lnSpc>
              <a:spcBef>
                <a:spcPts val="0"/>
              </a:spcBef>
              <a:spcAft>
                <a:spcPts val="0"/>
              </a:spcAft>
              <a:buClr>
                <a:schemeClr val="dk2"/>
              </a:buClr>
              <a:buSzPts val="1200"/>
              <a:buNone/>
              <a:defRPr sz="1200">
                <a:solidFill>
                  <a:schemeClr val="dk2"/>
                </a:solidFill>
              </a:defRPr>
            </a:lvl7pPr>
            <a:lvl8pPr lvl="7" algn="r">
              <a:lnSpc>
                <a:spcPct val="90000"/>
              </a:lnSpc>
              <a:spcBef>
                <a:spcPts val="0"/>
              </a:spcBef>
              <a:spcAft>
                <a:spcPts val="0"/>
              </a:spcAft>
              <a:buClr>
                <a:schemeClr val="dk2"/>
              </a:buClr>
              <a:buSzPts val="1200"/>
              <a:buNone/>
              <a:defRPr sz="1200">
                <a:solidFill>
                  <a:schemeClr val="dk2"/>
                </a:solidFill>
              </a:defRPr>
            </a:lvl8pPr>
            <a:lvl9pPr lvl="8" algn="r">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143" name="Google Shape;1143;p95"/>
          <p:cNvSpPr txBox="1">
            <a:spLocks noGrp="1"/>
          </p:cNvSpPr>
          <p:nvPr>
            <p:ph type="subTitle" idx="4"/>
          </p:nvPr>
        </p:nvSpPr>
        <p:spPr>
          <a:xfrm>
            <a:off x="471725" y="2105952"/>
            <a:ext cx="2579100" cy="247129"/>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1600">
                <a:solidFill>
                  <a:schemeClr val="dk1"/>
                </a:solidFill>
              </a:defRPr>
            </a:lvl2pPr>
            <a:lvl3pPr lvl="2" algn="r">
              <a:lnSpc>
                <a:spcPct val="90000"/>
              </a:lnSpc>
              <a:spcBef>
                <a:spcPts val="0"/>
              </a:spcBef>
              <a:spcAft>
                <a:spcPts val="0"/>
              </a:spcAft>
              <a:buClr>
                <a:schemeClr val="dk1"/>
              </a:buClr>
              <a:buSzPts val="1600"/>
              <a:buFont typeface="Arial"/>
              <a:buNone/>
              <a:defRPr sz="1600">
                <a:solidFill>
                  <a:schemeClr val="dk1"/>
                </a:solidFill>
              </a:defRPr>
            </a:lvl3pPr>
            <a:lvl4pPr lvl="3" algn="r">
              <a:lnSpc>
                <a:spcPct val="90000"/>
              </a:lnSpc>
              <a:spcBef>
                <a:spcPts val="0"/>
              </a:spcBef>
              <a:spcAft>
                <a:spcPts val="0"/>
              </a:spcAft>
              <a:buClr>
                <a:schemeClr val="dk1"/>
              </a:buClr>
              <a:buSzPts val="1600"/>
              <a:buFont typeface="Arial"/>
              <a:buNone/>
              <a:defRPr sz="1600">
                <a:solidFill>
                  <a:schemeClr val="dk1"/>
                </a:solidFill>
              </a:defRPr>
            </a:lvl4pPr>
            <a:lvl5pPr lvl="4" algn="r">
              <a:lnSpc>
                <a:spcPct val="90000"/>
              </a:lnSpc>
              <a:spcBef>
                <a:spcPts val="0"/>
              </a:spcBef>
              <a:spcAft>
                <a:spcPts val="0"/>
              </a:spcAft>
              <a:buClr>
                <a:schemeClr val="dk1"/>
              </a:buClr>
              <a:buSzPts val="1600"/>
              <a:buFont typeface="Arial"/>
              <a:buNone/>
              <a:defRPr sz="1600">
                <a:solidFill>
                  <a:schemeClr val="dk1"/>
                </a:solidFill>
              </a:defRPr>
            </a:lvl5pPr>
            <a:lvl6pPr lvl="5" algn="r">
              <a:lnSpc>
                <a:spcPct val="90000"/>
              </a:lnSpc>
              <a:spcBef>
                <a:spcPts val="0"/>
              </a:spcBef>
              <a:spcAft>
                <a:spcPts val="0"/>
              </a:spcAft>
              <a:buClr>
                <a:schemeClr val="dk1"/>
              </a:buClr>
              <a:buSzPts val="1600"/>
              <a:buNone/>
              <a:defRPr sz="1600">
                <a:solidFill>
                  <a:schemeClr val="dk1"/>
                </a:solidFill>
              </a:defRPr>
            </a:lvl6pPr>
            <a:lvl7pPr lvl="6" algn="r">
              <a:lnSpc>
                <a:spcPct val="90000"/>
              </a:lnSpc>
              <a:spcBef>
                <a:spcPts val="0"/>
              </a:spcBef>
              <a:spcAft>
                <a:spcPts val="0"/>
              </a:spcAft>
              <a:buClr>
                <a:schemeClr val="dk1"/>
              </a:buClr>
              <a:buSzPts val="1600"/>
              <a:buNone/>
              <a:defRPr sz="1600">
                <a:solidFill>
                  <a:schemeClr val="dk1"/>
                </a:solidFill>
              </a:defRPr>
            </a:lvl7pPr>
            <a:lvl8pPr lvl="7" algn="r">
              <a:lnSpc>
                <a:spcPct val="90000"/>
              </a:lnSpc>
              <a:spcBef>
                <a:spcPts val="0"/>
              </a:spcBef>
              <a:spcAft>
                <a:spcPts val="0"/>
              </a:spcAft>
              <a:buClr>
                <a:schemeClr val="dk1"/>
              </a:buClr>
              <a:buSzPts val="1600"/>
              <a:buNone/>
              <a:defRPr sz="1600">
                <a:solidFill>
                  <a:schemeClr val="dk1"/>
                </a:solidFill>
              </a:defRPr>
            </a:lvl8pPr>
            <a:lvl9pPr lvl="8" algn="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144" name="Google Shape;1144;p95"/>
          <p:cNvSpPr txBox="1">
            <a:spLocks noGrp="1"/>
          </p:cNvSpPr>
          <p:nvPr>
            <p:ph type="subTitle" idx="5"/>
          </p:nvPr>
        </p:nvSpPr>
        <p:spPr>
          <a:xfrm>
            <a:off x="471725" y="1806434"/>
            <a:ext cx="2579100" cy="448615"/>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45" name="Google Shape;1145;p95"/>
          <p:cNvSpPr txBox="1">
            <a:spLocks noGrp="1"/>
          </p:cNvSpPr>
          <p:nvPr>
            <p:ph type="subTitle" idx="6"/>
          </p:nvPr>
        </p:nvSpPr>
        <p:spPr>
          <a:xfrm>
            <a:off x="471725" y="2654444"/>
            <a:ext cx="2579100" cy="448615"/>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200">
                <a:solidFill>
                  <a:schemeClr val="dk2"/>
                </a:solidFill>
              </a:defRPr>
            </a:lvl2pPr>
            <a:lvl3pPr lvl="2" algn="r">
              <a:lnSpc>
                <a:spcPct val="90000"/>
              </a:lnSpc>
              <a:spcBef>
                <a:spcPts val="0"/>
              </a:spcBef>
              <a:spcAft>
                <a:spcPts val="0"/>
              </a:spcAft>
              <a:buClr>
                <a:schemeClr val="dk2"/>
              </a:buClr>
              <a:buSzPts val="1200"/>
              <a:buFont typeface="Arial"/>
              <a:buNone/>
              <a:defRPr sz="1200">
                <a:solidFill>
                  <a:schemeClr val="dk2"/>
                </a:solidFill>
              </a:defRPr>
            </a:lvl3pPr>
            <a:lvl4pPr lvl="3" algn="r">
              <a:lnSpc>
                <a:spcPct val="90000"/>
              </a:lnSpc>
              <a:spcBef>
                <a:spcPts val="0"/>
              </a:spcBef>
              <a:spcAft>
                <a:spcPts val="0"/>
              </a:spcAft>
              <a:buClr>
                <a:schemeClr val="dk2"/>
              </a:buClr>
              <a:buSzPts val="1200"/>
              <a:buFont typeface="Arial"/>
              <a:buNone/>
              <a:defRPr sz="1200">
                <a:solidFill>
                  <a:schemeClr val="dk2"/>
                </a:solidFill>
              </a:defRPr>
            </a:lvl4pPr>
            <a:lvl5pPr lvl="4" algn="r">
              <a:lnSpc>
                <a:spcPct val="90000"/>
              </a:lnSpc>
              <a:spcBef>
                <a:spcPts val="0"/>
              </a:spcBef>
              <a:spcAft>
                <a:spcPts val="0"/>
              </a:spcAft>
              <a:buClr>
                <a:schemeClr val="dk2"/>
              </a:buClr>
              <a:buSzPts val="1200"/>
              <a:buFont typeface="Arial"/>
              <a:buNone/>
              <a:defRPr sz="1200">
                <a:solidFill>
                  <a:schemeClr val="dk2"/>
                </a:solidFill>
              </a:defRPr>
            </a:lvl5pPr>
            <a:lvl6pPr lvl="5" algn="r">
              <a:lnSpc>
                <a:spcPct val="90000"/>
              </a:lnSpc>
              <a:spcBef>
                <a:spcPts val="0"/>
              </a:spcBef>
              <a:spcAft>
                <a:spcPts val="0"/>
              </a:spcAft>
              <a:buClr>
                <a:schemeClr val="dk2"/>
              </a:buClr>
              <a:buSzPts val="1200"/>
              <a:buNone/>
              <a:defRPr sz="1200">
                <a:solidFill>
                  <a:schemeClr val="dk2"/>
                </a:solidFill>
              </a:defRPr>
            </a:lvl6pPr>
            <a:lvl7pPr lvl="6" algn="r">
              <a:lnSpc>
                <a:spcPct val="90000"/>
              </a:lnSpc>
              <a:spcBef>
                <a:spcPts val="0"/>
              </a:spcBef>
              <a:spcAft>
                <a:spcPts val="0"/>
              </a:spcAft>
              <a:buClr>
                <a:schemeClr val="dk2"/>
              </a:buClr>
              <a:buSzPts val="1200"/>
              <a:buNone/>
              <a:defRPr sz="1200">
                <a:solidFill>
                  <a:schemeClr val="dk2"/>
                </a:solidFill>
              </a:defRPr>
            </a:lvl7pPr>
            <a:lvl8pPr lvl="7" algn="r">
              <a:lnSpc>
                <a:spcPct val="90000"/>
              </a:lnSpc>
              <a:spcBef>
                <a:spcPts val="0"/>
              </a:spcBef>
              <a:spcAft>
                <a:spcPts val="0"/>
              </a:spcAft>
              <a:buClr>
                <a:schemeClr val="dk2"/>
              </a:buClr>
              <a:buSzPts val="1200"/>
              <a:buNone/>
              <a:defRPr sz="1200">
                <a:solidFill>
                  <a:schemeClr val="dk2"/>
                </a:solidFill>
              </a:defRPr>
            </a:lvl8pPr>
            <a:lvl9pPr lvl="8" algn="r">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146" name="Google Shape;1146;p95"/>
          <p:cNvSpPr txBox="1">
            <a:spLocks noGrp="1"/>
          </p:cNvSpPr>
          <p:nvPr>
            <p:ph type="subTitle" idx="7"/>
          </p:nvPr>
        </p:nvSpPr>
        <p:spPr>
          <a:xfrm>
            <a:off x="471725" y="3840107"/>
            <a:ext cx="2579100" cy="247129"/>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1600">
                <a:solidFill>
                  <a:schemeClr val="dk1"/>
                </a:solidFill>
              </a:defRPr>
            </a:lvl2pPr>
            <a:lvl3pPr lvl="2" algn="r">
              <a:lnSpc>
                <a:spcPct val="90000"/>
              </a:lnSpc>
              <a:spcBef>
                <a:spcPts val="0"/>
              </a:spcBef>
              <a:spcAft>
                <a:spcPts val="0"/>
              </a:spcAft>
              <a:buClr>
                <a:schemeClr val="dk1"/>
              </a:buClr>
              <a:buSzPts val="1600"/>
              <a:buFont typeface="Arial"/>
              <a:buNone/>
              <a:defRPr sz="1600">
                <a:solidFill>
                  <a:schemeClr val="dk1"/>
                </a:solidFill>
              </a:defRPr>
            </a:lvl3pPr>
            <a:lvl4pPr lvl="3" algn="r">
              <a:lnSpc>
                <a:spcPct val="90000"/>
              </a:lnSpc>
              <a:spcBef>
                <a:spcPts val="0"/>
              </a:spcBef>
              <a:spcAft>
                <a:spcPts val="0"/>
              </a:spcAft>
              <a:buClr>
                <a:schemeClr val="dk1"/>
              </a:buClr>
              <a:buSzPts val="1600"/>
              <a:buFont typeface="Arial"/>
              <a:buNone/>
              <a:defRPr sz="1600">
                <a:solidFill>
                  <a:schemeClr val="dk1"/>
                </a:solidFill>
              </a:defRPr>
            </a:lvl4pPr>
            <a:lvl5pPr lvl="4" algn="r">
              <a:lnSpc>
                <a:spcPct val="90000"/>
              </a:lnSpc>
              <a:spcBef>
                <a:spcPts val="0"/>
              </a:spcBef>
              <a:spcAft>
                <a:spcPts val="0"/>
              </a:spcAft>
              <a:buClr>
                <a:schemeClr val="dk1"/>
              </a:buClr>
              <a:buSzPts val="1600"/>
              <a:buFont typeface="Arial"/>
              <a:buNone/>
              <a:defRPr sz="1600">
                <a:solidFill>
                  <a:schemeClr val="dk1"/>
                </a:solidFill>
              </a:defRPr>
            </a:lvl5pPr>
            <a:lvl6pPr lvl="5" algn="r">
              <a:lnSpc>
                <a:spcPct val="90000"/>
              </a:lnSpc>
              <a:spcBef>
                <a:spcPts val="0"/>
              </a:spcBef>
              <a:spcAft>
                <a:spcPts val="0"/>
              </a:spcAft>
              <a:buClr>
                <a:schemeClr val="dk1"/>
              </a:buClr>
              <a:buSzPts val="1600"/>
              <a:buNone/>
              <a:defRPr sz="1600">
                <a:solidFill>
                  <a:schemeClr val="dk1"/>
                </a:solidFill>
              </a:defRPr>
            </a:lvl6pPr>
            <a:lvl7pPr lvl="6" algn="r">
              <a:lnSpc>
                <a:spcPct val="90000"/>
              </a:lnSpc>
              <a:spcBef>
                <a:spcPts val="0"/>
              </a:spcBef>
              <a:spcAft>
                <a:spcPts val="0"/>
              </a:spcAft>
              <a:buClr>
                <a:schemeClr val="dk1"/>
              </a:buClr>
              <a:buSzPts val="1600"/>
              <a:buNone/>
              <a:defRPr sz="1600">
                <a:solidFill>
                  <a:schemeClr val="dk1"/>
                </a:solidFill>
              </a:defRPr>
            </a:lvl7pPr>
            <a:lvl8pPr lvl="7" algn="r">
              <a:lnSpc>
                <a:spcPct val="90000"/>
              </a:lnSpc>
              <a:spcBef>
                <a:spcPts val="0"/>
              </a:spcBef>
              <a:spcAft>
                <a:spcPts val="0"/>
              </a:spcAft>
              <a:buClr>
                <a:schemeClr val="dk1"/>
              </a:buClr>
              <a:buSzPts val="1600"/>
              <a:buNone/>
              <a:defRPr sz="1600">
                <a:solidFill>
                  <a:schemeClr val="dk1"/>
                </a:solidFill>
              </a:defRPr>
            </a:lvl8pPr>
            <a:lvl9pPr lvl="8" algn="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147" name="Google Shape;1147;p95"/>
          <p:cNvSpPr txBox="1">
            <a:spLocks noGrp="1"/>
          </p:cNvSpPr>
          <p:nvPr>
            <p:ph type="subTitle" idx="8"/>
          </p:nvPr>
        </p:nvSpPr>
        <p:spPr>
          <a:xfrm>
            <a:off x="471725" y="3540589"/>
            <a:ext cx="2579100" cy="448615"/>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48" name="Google Shape;1148;p95"/>
          <p:cNvSpPr txBox="1">
            <a:spLocks noGrp="1"/>
          </p:cNvSpPr>
          <p:nvPr>
            <p:ph type="subTitle" idx="9"/>
          </p:nvPr>
        </p:nvSpPr>
        <p:spPr>
          <a:xfrm>
            <a:off x="471725" y="4388598"/>
            <a:ext cx="2579100" cy="448615"/>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200">
                <a:solidFill>
                  <a:schemeClr val="dk2"/>
                </a:solidFill>
              </a:defRPr>
            </a:lvl2pPr>
            <a:lvl3pPr lvl="2" algn="r">
              <a:lnSpc>
                <a:spcPct val="90000"/>
              </a:lnSpc>
              <a:spcBef>
                <a:spcPts val="0"/>
              </a:spcBef>
              <a:spcAft>
                <a:spcPts val="0"/>
              </a:spcAft>
              <a:buClr>
                <a:schemeClr val="dk2"/>
              </a:buClr>
              <a:buSzPts val="1200"/>
              <a:buFont typeface="Arial"/>
              <a:buNone/>
              <a:defRPr sz="1200">
                <a:solidFill>
                  <a:schemeClr val="dk2"/>
                </a:solidFill>
              </a:defRPr>
            </a:lvl3pPr>
            <a:lvl4pPr lvl="3" algn="r">
              <a:lnSpc>
                <a:spcPct val="90000"/>
              </a:lnSpc>
              <a:spcBef>
                <a:spcPts val="0"/>
              </a:spcBef>
              <a:spcAft>
                <a:spcPts val="0"/>
              </a:spcAft>
              <a:buClr>
                <a:schemeClr val="dk2"/>
              </a:buClr>
              <a:buSzPts val="1200"/>
              <a:buFont typeface="Arial"/>
              <a:buNone/>
              <a:defRPr sz="1200">
                <a:solidFill>
                  <a:schemeClr val="dk2"/>
                </a:solidFill>
              </a:defRPr>
            </a:lvl4pPr>
            <a:lvl5pPr lvl="4" algn="r">
              <a:lnSpc>
                <a:spcPct val="90000"/>
              </a:lnSpc>
              <a:spcBef>
                <a:spcPts val="0"/>
              </a:spcBef>
              <a:spcAft>
                <a:spcPts val="0"/>
              </a:spcAft>
              <a:buClr>
                <a:schemeClr val="dk2"/>
              </a:buClr>
              <a:buSzPts val="1200"/>
              <a:buFont typeface="Arial"/>
              <a:buNone/>
              <a:defRPr sz="1200">
                <a:solidFill>
                  <a:schemeClr val="dk2"/>
                </a:solidFill>
              </a:defRPr>
            </a:lvl5pPr>
            <a:lvl6pPr lvl="5" algn="r">
              <a:lnSpc>
                <a:spcPct val="90000"/>
              </a:lnSpc>
              <a:spcBef>
                <a:spcPts val="0"/>
              </a:spcBef>
              <a:spcAft>
                <a:spcPts val="0"/>
              </a:spcAft>
              <a:buClr>
                <a:schemeClr val="dk2"/>
              </a:buClr>
              <a:buSzPts val="1200"/>
              <a:buNone/>
              <a:defRPr sz="1200">
                <a:solidFill>
                  <a:schemeClr val="dk2"/>
                </a:solidFill>
              </a:defRPr>
            </a:lvl6pPr>
            <a:lvl7pPr lvl="6" algn="r">
              <a:lnSpc>
                <a:spcPct val="90000"/>
              </a:lnSpc>
              <a:spcBef>
                <a:spcPts val="0"/>
              </a:spcBef>
              <a:spcAft>
                <a:spcPts val="0"/>
              </a:spcAft>
              <a:buClr>
                <a:schemeClr val="dk2"/>
              </a:buClr>
              <a:buSzPts val="1200"/>
              <a:buNone/>
              <a:defRPr sz="1200">
                <a:solidFill>
                  <a:schemeClr val="dk2"/>
                </a:solidFill>
              </a:defRPr>
            </a:lvl7pPr>
            <a:lvl8pPr lvl="7" algn="r">
              <a:lnSpc>
                <a:spcPct val="90000"/>
              </a:lnSpc>
              <a:spcBef>
                <a:spcPts val="0"/>
              </a:spcBef>
              <a:spcAft>
                <a:spcPts val="0"/>
              </a:spcAft>
              <a:buClr>
                <a:schemeClr val="dk2"/>
              </a:buClr>
              <a:buSzPts val="1200"/>
              <a:buNone/>
              <a:defRPr sz="1200">
                <a:solidFill>
                  <a:schemeClr val="dk2"/>
                </a:solidFill>
              </a:defRPr>
            </a:lvl8pPr>
            <a:lvl9pPr lvl="8" algn="r">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149" name="Google Shape;1149;p95"/>
          <p:cNvSpPr txBox="1">
            <a:spLocks noGrp="1"/>
          </p:cNvSpPr>
          <p:nvPr>
            <p:ph type="subTitle" idx="13"/>
          </p:nvPr>
        </p:nvSpPr>
        <p:spPr>
          <a:xfrm>
            <a:off x="6148625" y="1279325"/>
            <a:ext cx="2579100" cy="247129"/>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150" name="Google Shape;1150;p95"/>
          <p:cNvSpPr txBox="1">
            <a:spLocks noGrp="1"/>
          </p:cNvSpPr>
          <p:nvPr>
            <p:ph type="subTitle" idx="14"/>
          </p:nvPr>
        </p:nvSpPr>
        <p:spPr>
          <a:xfrm>
            <a:off x="6148625" y="979807"/>
            <a:ext cx="2579100" cy="448615"/>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51" name="Google Shape;1151;p95"/>
          <p:cNvSpPr txBox="1">
            <a:spLocks noGrp="1"/>
          </p:cNvSpPr>
          <p:nvPr>
            <p:ph type="subTitle" idx="15"/>
          </p:nvPr>
        </p:nvSpPr>
        <p:spPr>
          <a:xfrm>
            <a:off x="6148625" y="1827816"/>
            <a:ext cx="25791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152" name="Google Shape;1152;p95"/>
          <p:cNvSpPr txBox="1">
            <a:spLocks noGrp="1"/>
          </p:cNvSpPr>
          <p:nvPr>
            <p:ph type="subTitle" idx="16"/>
          </p:nvPr>
        </p:nvSpPr>
        <p:spPr>
          <a:xfrm>
            <a:off x="6148625" y="2975345"/>
            <a:ext cx="2579100" cy="247129"/>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153" name="Google Shape;1153;p95"/>
          <p:cNvSpPr txBox="1">
            <a:spLocks noGrp="1"/>
          </p:cNvSpPr>
          <p:nvPr>
            <p:ph type="subTitle" idx="17"/>
          </p:nvPr>
        </p:nvSpPr>
        <p:spPr>
          <a:xfrm>
            <a:off x="6148625" y="2675826"/>
            <a:ext cx="2579100" cy="448615"/>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54" name="Google Shape;1154;p95"/>
          <p:cNvSpPr txBox="1">
            <a:spLocks noGrp="1"/>
          </p:cNvSpPr>
          <p:nvPr>
            <p:ph type="subTitle" idx="18"/>
          </p:nvPr>
        </p:nvSpPr>
        <p:spPr>
          <a:xfrm>
            <a:off x="6148625" y="3523835"/>
            <a:ext cx="25791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155" name="Google Shape;1155;p95"/>
          <p:cNvSpPr>
            <a:spLocks noGrp="1"/>
          </p:cNvSpPr>
          <p:nvPr>
            <p:ph type="pic" idx="19"/>
          </p:nvPr>
        </p:nvSpPr>
        <p:spPr>
          <a:xfrm>
            <a:off x="4399238" y="480801"/>
            <a:ext cx="320040" cy="320336"/>
          </a:xfrm>
          <a:prstGeom prst="rect">
            <a:avLst/>
          </a:prstGeom>
          <a:noFill/>
          <a:ln>
            <a:noFill/>
          </a:ln>
        </p:spPr>
      </p:sp>
      <p:sp>
        <p:nvSpPr>
          <p:cNvPr id="1156" name="Google Shape;1156;p95"/>
          <p:cNvSpPr>
            <a:spLocks noGrp="1"/>
          </p:cNvSpPr>
          <p:nvPr>
            <p:ph type="pic" idx="20"/>
          </p:nvPr>
        </p:nvSpPr>
        <p:spPr>
          <a:xfrm>
            <a:off x="4399238" y="1315405"/>
            <a:ext cx="320040" cy="320336"/>
          </a:xfrm>
          <a:prstGeom prst="rect">
            <a:avLst/>
          </a:prstGeom>
          <a:noFill/>
          <a:ln>
            <a:noFill/>
          </a:ln>
        </p:spPr>
      </p:sp>
      <p:sp>
        <p:nvSpPr>
          <p:cNvPr id="1157" name="Google Shape;1157;p95"/>
          <p:cNvSpPr>
            <a:spLocks noGrp="1"/>
          </p:cNvSpPr>
          <p:nvPr>
            <p:ph type="pic" idx="21"/>
          </p:nvPr>
        </p:nvSpPr>
        <p:spPr>
          <a:xfrm>
            <a:off x="4408170" y="2154054"/>
            <a:ext cx="320040" cy="320336"/>
          </a:xfrm>
          <a:prstGeom prst="rect">
            <a:avLst/>
          </a:prstGeom>
          <a:noFill/>
          <a:ln>
            <a:noFill/>
          </a:ln>
        </p:spPr>
      </p:sp>
      <p:sp>
        <p:nvSpPr>
          <p:cNvPr id="1158" name="Google Shape;1158;p95"/>
          <p:cNvSpPr>
            <a:spLocks noGrp="1"/>
          </p:cNvSpPr>
          <p:nvPr>
            <p:ph type="pic" idx="22"/>
          </p:nvPr>
        </p:nvSpPr>
        <p:spPr>
          <a:xfrm>
            <a:off x="4407515" y="3047737"/>
            <a:ext cx="320040" cy="320336"/>
          </a:xfrm>
          <a:prstGeom prst="rect">
            <a:avLst/>
          </a:prstGeom>
          <a:noFill/>
          <a:ln>
            <a:noFill/>
          </a:ln>
        </p:spPr>
      </p:sp>
      <p:sp>
        <p:nvSpPr>
          <p:cNvPr id="1159" name="Google Shape;1159;p95"/>
          <p:cNvSpPr>
            <a:spLocks noGrp="1"/>
          </p:cNvSpPr>
          <p:nvPr>
            <p:ph type="pic" idx="23"/>
          </p:nvPr>
        </p:nvSpPr>
        <p:spPr>
          <a:xfrm>
            <a:off x="4399238" y="3873395"/>
            <a:ext cx="320040" cy="320336"/>
          </a:xfrm>
          <a:prstGeom prst="rect">
            <a:avLst/>
          </a:prstGeom>
          <a:noFill/>
          <a:ln>
            <a:noFill/>
          </a:ln>
        </p:spPr>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91. Three point process">
  <p:cSld name="91. Three point process">
    <p:spTree>
      <p:nvGrpSpPr>
        <p:cNvPr id="1" name="Shape 1160"/>
        <p:cNvGrpSpPr/>
        <p:nvPr/>
      </p:nvGrpSpPr>
      <p:grpSpPr>
        <a:xfrm>
          <a:off x="0" y="0"/>
          <a:ext cx="0" cy="0"/>
          <a:chOff x="0" y="0"/>
          <a:chExt cx="0" cy="0"/>
        </a:xfrm>
      </p:grpSpPr>
      <p:cxnSp>
        <p:nvCxnSpPr>
          <p:cNvPr id="1161" name="Google Shape;1161;p96"/>
          <p:cNvCxnSpPr/>
          <p:nvPr/>
        </p:nvCxnSpPr>
        <p:spPr>
          <a:xfrm>
            <a:off x="2494024" y="2765793"/>
            <a:ext cx="0" cy="545933"/>
          </a:xfrm>
          <a:prstGeom prst="straightConnector1">
            <a:avLst/>
          </a:prstGeom>
          <a:noFill/>
          <a:ln w="19050" cap="rnd" cmpd="sng">
            <a:solidFill>
              <a:schemeClr val="accent5"/>
            </a:solidFill>
            <a:prstDash val="solid"/>
            <a:round/>
            <a:headEnd type="none" w="sm" len="sm"/>
            <a:tailEnd type="none" w="sm" len="sm"/>
          </a:ln>
        </p:spPr>
      </p:cxnSp>
      <p:cxnSp>
        <p:nvCxnSpPr>
          <p:cNvPr id="1162" name="Google Shape;1162;p96"/>
          <p:cNvCxnSpPr/>
          <p:nvPr/>
        </p:nvCxnSpPr>
        <p:spPr>
          <a:xfrm rot="10800000">
            <a:off x="2494025" y="3313885"/>
            <a:ext cx="539911" cy="0"/>
          </a:xfrm>
          <a:prstGeom prst="straightConnector1">
            <a:avLst/>
          </a:prstGeom>
          <a:noFill/>
          <a:ln w="19050" cap="rnd" cmpd="sng">
            <a:solidFill>
              <a:schemeClr val="accent2"/>
            </a:solidFill>
            <a:prstDash val="solid"/>
            <a:round/>
            <a:headEnd type="none" w="sm" len="sm"/>
            <a:tailEnd type="none" w="sm" len="sm"/>
          </a:ln>
        </p:spPr>
      </p:cxnSp>
      <p:sp>
        <p:nvSpPr>
          <p:cNvPr id="1163" name="Google Shape;1163;p96"/>
          <p:cNvSpPr/>
          <p:nvPr/>
        </p:nvSpPr>
        <p:spPr>
          <a:xfrm>
            <a:off x="1301195" y="1210949"/>
            <a:ext cx="4800600" cy="666880"/>
          </a:xfrm>
          <a:prstGeom prst="roundRect">
            <a:avLst>
              <a:gd name="adj" fmla="val 13808"/>
            </a:avLst>
          </a:prstGeom>
          <a:noFill/>
          <a:ln w="19050" cap="flat" cmpd="sng">
            <a:solidFill>
              <a:schemeClr val="accent1"/>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1164" name="Google Shape;1164;p96"/>
          <p:cNvSpPr/>
          <p:nvPr/>
        </p:nvSpPr>
        <p:spPr>
          <a:xfrm>
            <a:off x="2171700" y="2092481"/>
            <a:ext cx="4800600" cy="666880"/>
          </a:xfrm>
          <a:prstGeom prst="roundRect">
            <a:avLst>
              <a:gd name="adj" fmla="val 15237"/>
            </a:avLst>
          </a:prstGeom>
          <a:noFill/>
          <a:ln w="19050" cap="flat" cmpd="sng">
            <a:solidFill>
              <a:schemeClr val="accent5"/>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1165" name="Google Shape;1165;p96"/>
          <p:cNvSpPr/>
          <p:nvPr/>
        </p:nvSpPr>
        <p:spPr>
          <a:xfrm>
            <a:off x="3033935" y="2993782"/>
            <a:ext cx="4800600" cy="666880"/>
          </a:xfrm>
          <a:prstGeom prst="roundRect">
            <a:avLst>
              <a:gd name="adj" fmla="val 10949"/>
            </a:avLst>
          </a:prstGeom>
          <a:noFill/>
          <a:ln w="19050" cap="flat" cmpd="sng">
            <a:solidFill>
              <a:schemeClr val="accent2"/>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cxnSp>
        <p:nvCxnSpPr>
          <p:cNvPr id="1166" name="Google Shape;1166;p96"/>
          <p:cNvCxnSpPr/>
          <p:nvPr/>
        </p:nvCxnSpPr>
        <p:spPr>
          <a:xfrm>
            <a:off x="1631789" y="1877828"/>
            <a:ext cx="0" cy="545933"/>
          </a:xfrm>
          <a:prstGeom prst="straightConnector1">
            <a:avLst/>
          </a:prstGeom>
          <a:noFill/>
          <a:ln w="19050" cap="rnd" cmpd="sng">
            <a:solidFill>
              <a:schemeClr val="accent1"/>
            </a:solidFill>
            <a:prstDash val="solid"/>
            <a:round/>
            <a:headEnd type="none" w="sm" len="sm"/>
            <a:tailEnd type="none" w="sm" len="sm"/>
          </a:ln>
        </p:spPr>
      </p:cxnSp>
      <p:cxnSp>
        <p:nvCxnSpPr>
          <p:cNvPr id="1167" name="Google Shape;1167;p96"/>
          <p:cNvCxnSpPr>
            <a:stCxn id="1164" idx="1"/>
          </p:cNvCxnSpPr>
          <p:nvPr/>
        </p:nvCxnSpPr>
        <p:spPr>
          <a:xfrm rot="10800000">
            <a:off x="1631700" y="2425921"/>
            <a:ext cx="540000" cy="0"/>
          </a:xfrm>
          <a:prstGeom prst="straightConnector1">
            <a:avLst/>
          </a:prstGeom>
          <a:noFill/>
          <a:ln w="19050" cap="rnd" cmpd="sng">
            <a:solidFill>
              <a:schemeClr val="accent5"/>
            </a:solidFill>
            <a:prstDash val="solid"/>
            <a:round/>
            <a:headEnd type="none" w="sm" len="sm"/>
            <a:tailEnd type="none" w="sm" len="sm"/>
          </a:ln>
        </p:spPr>
      </p:cxnSp>
      <p:sp>
        <p:nvSpPr>
          <p:cNvPr id="1168" name="Google Shape;1168;p96"/>
          <p:cNvSpPr txBox="1">
            <a:spLocks noGrp="1"/>
          </p:cNvSpPr>
          <p:nvPr>
            <p:ph type="subTitle" idx="1"/>
          </p:nvPr>
        </p:nvSpPr>
        <p:spPr>
          <a:xfrm>
            <a:off x="1463040" y="1400327"/>
            <a:ext cx="45081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169" name="Google Shape;1169;p96"/>
          <p:cNvSpPr txBox="1">
            <a:spLocks noGrp="1"/>
          </p:cNvSpPr>
          <p:nvPr>
            <p:ph type="subTitle" idx="2"/>
          </p:nvPr>
        </p:nvSpPr>
        <p:spPr>
          <a:xfrm>
            <a:off x="2313432" y="2278964"/>
            <a:ext cx="45081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170" name="Google Shape;1170;p96"/>
          <p:cNvSpPr txBox="1">
            <a:spLocks noGrp="1"/>
          </p:cNvSpPr>
          <p:nvPr>
            <p:ph type="subTitle" idx="3"/>
          </p:nvPr>
        </p:nvSpPr>
        <p:spPr>
          <a:xfrm>
            <a:off x="3182112" y="3185059"/>
            <a:ext cx="39135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92. Four point process">
  <p:cSld name="92. Four point process">
    <p:spTree>
      <p:nvGrpSpPr>
        <p:cNvPr id="1" name="Shape 1171"/>
        <p:cNvGrpSpPr/>
        <p:nvPr/>
      </p:nvGrpSpPr>
      <p:grpSpPr>
        <a:xfrm>
          <a:off x="0" y="0"/>
          <a:ext cx="0" cy="0"/>
          <a:chOff x="0" y="0"/>
          <a:chExt cx="0" cy="0"/>
        </a:xfrm>
      </p:grpSpPr>
      <p:cxnSp>
        <p:nvCxnSpPr>
          <p:cNvPr id="1172" name="Google Shape;1172;p97"/>
          <p:cNvCxnSpPr/>
          <p:nvPr/>
        </p:nvCxnSpPr>
        <p:spPr>
          <a:xfrm>
            <a:off x="1946447" y="2342274"/>
            <a:ext cx="0" cy="545933"/>
          </a:xfrm>
          <a:prstGeom prst="straightConnector1">
            <a:avLst/>
          </a:prstGeom>
          <a:noFill/>
          <a:ln w="19050" cap="rnd" cmpd="sng">
            <a:solidFill>
              <a:schemeClr val="accent5"/>
            </a:solidFill>
            <a:prstDash val="solid"/>
            <a:round/>
            <a:headEnd type="none" w="sm" len="sm"/>
            <a:tailEnd type="none" w="sm" len="sm"/>
          </a:ln>
        </p:spPr>
      </p:cxnSp>
      <p:cxnSp>
        <p:nvCxnSpPr>
          <p:cNvPr id="1173" name="Google Shape;1173;p97"/>
          <p:cNvCxnSpPr/>
          <p:nvPr/>
        </p:nvCxnSpPr>
        <p:spPr>
          <a:xfrm rot="10800000">
            <a:off x="1946448" y="2890366"/>
            <a:ext cx="539911" cy="0"/>
          </a:xfrm>
          <a:prstGeom prst="straightConnector1">
            <a:avLst/>
          </a:prstGeom>
          <a:noFill/>
          <a:ln w="19050" cap="rnd" cmpd="sng">
            <a:solidFill>
              <a:schemeClr val="accent2"/>
            </a:solidFill>
            <a:prstDash val="solid"/>
            <a:round/>
            <a:headEnd type="none" w="sm" len="sm"/>
            <a:tailEnd type="none" w="sm" len="sm"/>
          </a:ln>
        </p:spPr>
      </p:cxnSp>
      <p:sp>
        <p:nvSpPr>
          <p:cNvPr id="1174" name="Google Shape;1174;p97"/>
          <p:cNvSpPr/>
          <p:nvPr/>
        </p:nvSpPr>
        <p:spPr>
          <a:xfrm>
            <a:off x="753618" y="787430"/>
            <a:ext cx="4800600" cy="666880"/>
          </a:xfrm>
          <a:prstGeom prst="roundRect">
            <a:avLst>
              <a:gd name="adj" fmla="val 13808"/>
            </a:avLst>
          </a:prstGeom>
          <a:noFill/>
          <a:ln w="19050" cap="flat" cmpd="sng">
            <a:solidFill>
              <a:schemeClr val="accent1"/>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1175" name="Google Shape;1175;p97"/>
          <p:cNvSpPr/>
          <p:nvPr/>
        </p:nvSpPr>
        <p:spPr>
          <a:xfrm>
            <a:off x="1624123" y="1668962"/>
            <a:ext cx="4800600" cy="666880"/>
          </a:xfrm>
          <a:prstGeom prst="roundRect">
            <a:avLst>
              <a:gd name="adj" fmla="val 15237"/>
            </a:avLst>
          </a:prstGeom>
          <a:noFill/>
          <a:ln w="19050" cap="flat" cmpd="sng">
            <a:solidFill>
              <a:schemeClr val="accent5"/>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1176" name="Google Shape;1176;p97"/>
          <p:cNvSpPr/>
          <p:nvPr/>
        </p:nvSpPr>
        <p:spPr>
          <a:xfrm>
            <a:off x="2486358" y="2570263"/>
            <a:ext cx="4800600" cy="666880"/>
          </a:xfrm>
          <a:prstGeom prst="roundRect">
            <a:avLst>
              <a:gd name="adj" fmla="val 10949"/>
            </a:avLst>
          </a:prstGeom>
          <a:noFill/>
          <a:ln w="19050" cap="flat" cmpd="sng">
            <a:solidFill>
              <a:schemeClr val="accent2"/>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cxnSp>
        <p:nvCxnSpPr>
          <p:cNvPr id="1177" name="Google Shape;1177;p97"/>
          <p:cNvCxnSpPr/>
          <p:nvPr/>
        </p:nvCxnSpPr>
        <p:spPr>
          <a:xfrm>
            <a:off x="1084212" y="1454309"/>
            <a:ext cx="0" cy="545933"/>
          </a:xfrm>
          <a:prstGeom prst="straightConnector1">
            <a:avLst/>
          </a:prstGeom>
          <a:noFill/>
          <a:ln w="19050" cap="rnd" cmpd="sng">
            <a:solidFill>
              <a:schemeClr val="accent1"/>
            </a:solidFill>
            <a:prstDash val="solid"/>
            <a:round/>
            <a:headEnd type="none" w="sm" len="sm"/>
            <a:tailEnd type="none" w="sm" len="sm"/>
          </a:ln>
        </p:spPr>
      </p:cxnSp>
      <p:cxnSp>
        <p:nvCxnSpPr>
          <p:cNvPr id="1178" name="Google Shape;1178;p97"/>
          <p:cNvCxnSpPr>
            <a:stCxn id="1175" idx="1"/>
          </p:cNvCxnSpPr>
          <p:nvPr/>
        </p:nvCxnSpPr>
        <p:spPr>
          <a:xfrm rot="10800000">
            <a:off x="1084123" y="2002402"/>
            <a:ext cx="540000" cy="0"/>
          </a:xfrm>
          <a:prstGeom prst="straightConnector1">
            <a:avLst/>
          </a:prstGeom>
          <a:noFill/>
          <a:ln w="19050" cap="rnd" cmpd="sng">
            <a:solidFill>
              <a:schemeClr val="accent5"/>
            </a:solidFill>
            <a:prstDash val="solid"/>
            <a:round/>
            <a:headEnd type="none" w="sm" len="sm"/>
            <a:tailEnd type="none" w="sm" len="sm"/>
          </a:ln>
        </p:spPr>
      </p:cxnSp>
      <p:cxnSp>
        <p:nvCxnSpPr>
          <p:cNvPr id="1179" name="Google Shape;1179;p97"/>
          <p:cNvCxnSpPr/>
          <p:nvPr/>
        </p:nvCxnSpPr>
        <p:spPr>
          <a:xfrm>
            <a:off x="2821857" y="3236060"/>
            <a:ext cx="0" cy="545933"/>
          </a:xfrm>
          <a:prstGeom prst="straightConnector1">
            <a:avLst/>
          </a:prstGeom>
          <a:noFill/>
          <a:ln w="19050" cap="rnd" cmpd="sng">
            <a:solidFill>
              <a:schemeClr val="accent2"/>
            </a:solidFill>
            <a:prstDash val="solid"/>
            <a:round/>
            <a:headEnd type="none" w="sm" len="sm"/>
            <a:tailEnd type="none" w="sm" len="sm"/>
          </a:ln>
        </p:spPr>
      </p:cxnSp>
      <p:cxnSp>
        <p:nvCxnSpPr>
          <p:cNvPr id="1180" name="Google Shape;1180;p97"/>
          <p:cNvCxnSpPr/>
          <p:nvPr/>
        </p:nvCxnSpPr>
        <p:spPr>
          <a:xfrm rot="10800000">
            <a:off x="2821858" y="3784152"/>
            <a:ext cx="539911" cy="0"/>
          </a:xfrm>
          <a:prstGeom prst="straightConnector1">
            <a:avLst/>
          </a:prstGeom>
          <a:noFill/>
          <a:ln w="19050" cap="rnd" cmpd="sng">
            <a:solidFill>
              <a:schemeClr val="accent6"/>
            </a:solidFill>
            <a:prstDash val="solid"/>
            <a:round/>
            <a:headEnd type="none" w="sm" len="sm"/>
            <a:tailEnd type="none" w="sm" len="sm"/>
          </a:ln>
        </p:spPr>
      </p:cxnSp>
      <p:sp>
        <p:nvSpPr>
          <p:cNvPr id="1181" name="Google Shape;1181;p97"/>
          <p:cNvSpPr/>
          <p:nvPr/>
        </p:nvSpPr>
        <p:spPr>
          <a:xfrm>
            <a:off x="3361767" y="3464049"/>
            <a:ext cx="4800600" cy="666880"/>
          </a:xfrm>
          <a:prstGeom prst="roundRect">
            <a:avLst>
              <a:gd name="adj" fmla="val 10949"/>
            </a:avLst>
          </a:prstGeom>
          <a:noFill/>
          <a:ln w="19050" cap="flat" cmpd="sng">
            <a:solidFill>
              <a:schemeClr val="accent6"/>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1182" name="Google Shape;1182;p97"/>
          <p:cNvSpPr txBox="1">
            <a:spLocks noGrp="1"/>
          </p:cNvSpPr>
          <p:nvPr>
            <p:ph type="subTitle" idx="1"/>
          </p:nvPr>
        </p:nvSpPr>
        <p:spPr>
          <a:xfrm>
            <a:off x="914400" y="979314"/>
            <a:ext cx="45081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183" name="Google Shape;1183;p97"/>
          <p:cNvSpPr txBox="1">
            <a:spLocks noGrp="1"/>
          </p:cNvSpPr>
          <p:nvPr>
            <p:ph type="subTitle" idx="2"/>
          </p:nvPr>
        </p:nvSpPr>
        <p:spPr>
          <a:xfrm>
            <a:off x="1773936" y="1857951"/>
            <a:ext cx="45081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184" name="Google Shape;1184;p97"/>
          <p:cNvSpPr txBox="1">
            <a:spLocks noGrp="1"/>
          </p:cNvSpPr>
          <p:nvPr>
            <p:ph type="subTitle" idx="3"/>
          </p:nvPr>
        </p:nvSpPr>
        <p:spPr>
          <a:xfrm>
            <a:off x="2633472" y="2754893"/>
            <a:ext cx="45081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185" name="Google Shape;1185;p97"/>
          <p:cNvSpPr txBox="1">
            <a:spLocks noGrp="1"/>
          </p:cNvSpPr>
          <p:nvPr>
            <p:ph type="subTitle" idx="4"/>
          </p:nvPr>
        </p:nvSpPr>
        <p:spPr>
          <a:xfrm>
            <a:off x="3511296" y="3651834"/>
            <a:ext cx="39135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93. Title/funnel four">
  <p:cSld name="93. Title/funnel four">
    <p:spTree>
      <p:nvGrpSpPr>
        <p:cNvPr id="1" name="Shape 1186"/>
        <p:cNvGrpSpPr/>
        <p:nvPr/>
      </p:nvGrpSpPr>
      <p:grpSpPr>
        <a:xfrm>
          <a:off x="0" y="0"/>
          <a:ext cx="0" cy="0"/>
          <a:chOff x="0" y="0"/>
          <a:chExt cx="0" cy="0"/>
        </a:xfrm>
      </p:grpSpPr>
      <p:sp>
        <p:nvSpPr>
          <p:cNvPr id="1187" name="Google Shape;1187;p98"/>
          <p:cNvSpPr/>
          <p:nvPr/>
        </p:nvSpPr>
        <p:spPr>
          <a:xfrm>
            <a:off x="5511000" y="3189514"/>
            <a:ext cx="1970400" cy="453119"/>
          </a:xfrm>
          <a:prstGeom prst="roundRect">
            <a:avLst>
              <a:gd name="adj" fmla="val 17744"/>
            </a:avLst>
          </a:prstGeom>
          <a:no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188" name="Google Shape;1188;p98"/>
          <p:cNvSpPr/>
          <p:nvPr/>
        </p:nvSpPr>
        <p:spPr>
          <a:xfrm>
            <a:off x="5291850" y="2628220"/>
            <a:ext cx="2408700" cy="453119"/>
          </a:xfrm>
          <a:prstGeom prst="roundRect">
            <a:avLst>
              <a:gd name="adj" fmla="val 13535"/>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189" name="Google Shape;1189;p98"/>
          <p:cNvSpPr/>
          <p:nvPr/>
        </p:nvSpPr>
        <p:spPr>
          <a:xfrm>
            <a:off x="5023950" y="2066925"/>
            <a:ext cx="2944500" cy="453119"/>
          </a:xfrm>
          <a:prstGeom prst="roundRect">
            <a:avLst>
              <a:gd name="adj" fmla="val 13535"/>
            </a:avLst>
          </a:prstGeom>
          <a:no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190" name="Google Shape;1190;p98"/>
          <p:cNvSpPr/>
          <p:nvPr/>
        </p:nvSpPr>
        <p:spPr>
          <a:xfrm>
            <a:off x="4762500" y="1505656"/>
            <a:ext cx="3467400" cy="453119"/>
          </a:xfrm>
          <a:prstGeom prst="roundRect">
            <a:avLst>
              <a:gd name="adj" fmla="val 15640"/>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191" name="Google Shape;1191;p98"/>
          <p:cNvSpPr txBox="1">
            <a:spLocks noGrp="1"/>
          </p:cNvSpPr>
          <p:nvPr>
            <p:ph type="title"/>
          </p:nvPr>
        </p:nvSpPr>
        <p:spPr>
          <a:xfrm>
            <a:off x="456297" y="1701788"/>
            <a:ext cx="3583281" cy="1744689"/>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192" name="Google Shape;1192;p98"/>
          <p:cNvSpPr txBox="1">
            <a:spLocks noGrp="1"/>
          </p:cNvSpPr>
          <p:nvPr>
            <p:ph type="subTitle" idx="1"/>
          </p:nvPr>
        </p:nvSpPr>
        <p:spPr>
          <a:xfrm>
            <a:off x="5023950" y="1572743"/>
            <a:ext cx="2944500" cy="3203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193" name="Google Shape;1193;p98"/>
          <p:cNvSpPr txBox="1">
            <a:spLocks noGrp="1"/>
          </p:cNvSpPr>
          <p:nvPr>
            <p:ph type="subTitle" idx="2"/>
          </p:nvPr>
        </p:nvSpPr>
        <p:spPr>
          <a:xfrm>
            <a:off x="5164350" y="2135464"/>
            <a:ext cx="2663700" cy="3203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194" name="Google Shape;1194;p98"/>
          <p:cNvSpPr txBox="1">
            <a:spLocks noGrp="1"/>
          </p:cNvSpPr>
          <p:nvPr>
            <p:ph type="subTitle" idx="3"/>
          </p:nvPr>
        </p:nvSpPr>
        <p:spPr>
          <a:xfrm>
            <a:off x="5487150" y="2693755"/>
            <a:ext cx="2018100" cy="3203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195" name="Google Shape;1195;p98"/>
          <p:cNvSpPr txBox="1">
            <a:spLocks noGrp="1"/>
          </p:cNvSpPr>
          <p:nvPr>
            <p:ph type="subTitle" idx="4"/>
          </p:nvPr>
        </p:nvSpPr>
        <p:spPr>
          <a:xfrm>
            <a:off x="5696100" y="3252072"/>
            <a:ext cx="1600200" cy="3203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94. Title/funnel five">
  <p:cSld name="94. Title/funnel five">
    <p:spTree>
      <p:nvGrpSpPr>
        <p:cNvPr id="1" name="Shape 1196"/>
        <p:cNvGrpSpPr/>
        <p:nvPr/>
      </p:nvGrpSpPr>
      <p:grpSpPr>
        <a:xfrm>
          <a:off x="0" y="0"/>
          <a:ext cx="0" cy="0"/>
          <a:chOff x="0" y="0"/>
          <a:chExt cx="0" cy="0"/>
        </a:xfrm>
      </p:grpSpPr>
      <p:sp>
        <p:nvSpPr>
          <p:cNvPr id="1197" name="Google Shape;1197;p99"/>
          <p:cNvSpPr txBox="1">
            <a:spLocks noGrp="1"/>
          </p:cNvSpPr>
          <p:nvPr>
            <p:ph type="title"/>
          </p:nvPr>
        </p:nvSpPr>
        <p:spPr>
          <a:xfrm>
            <a:off x="456296" y="1701787"/>
            <a:ext cx="3583200" cy="1744614"/>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198" name="Google Shape;1198;p99"/>
          <p:cNvSpPr/>
          <p:nvPr/>
        </p:nvSpPr>
        <p:spPr>
          <a:xfrm>
            <a:off x="5511000" y="2908816"/>
            <a:ext cx="1970400" cy="453119"/>
          </a:xfrm>
          <a:prstGeom prst="roundRect">
            <a:avLst>
              <a:gd name="adj" fmla="val 17744"/>
            </a:avLst>
          </a:prstGeom>
          <a:no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199" name="Google Shape;1199;p99"/>
          <p:cNvSpPr/>
          <p:nvPr/>
        </p:nvSpPr>
        <p:spPr>
          <a:xfrm>
            <a:off x="5291850" y="2347522"/>
            <a:ext cx="2408700" cy="453119"/>
          </a:xfrm>
          <a:prstGeom prst="roundRect">
            <a:avLst>
              <a:gd name="adj" fmla="val 13535"/>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00" name="Google Shape;1200;p99"/>
          <p:cNvSpPr/>
          <p:nvPr/>
        </p:nvSpPr>
        <p:spPr>
          <a:xfrm>
            <a:off x="5023950" y="1786228"/>
            <a:ext cx="2944500" cy="453119"/>
          </a:xfrm>
          <a:prstGeom prst="roundRect">
            <a:avLst>
              <a:gd name="adj" fmla="val 13535"/>
            </a:avLst>
          </a:prstGeom>
          <a:no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01" name="Google Shape;1201;p99"/>
          <p:cNvSpPr/>
          <p:nvPr/>
        </p:nvSpPr>
        <p:spPr>
          <a:xfrm>
            <a:off x="4762500" y="1224958"/>
            <a:ext cx="3467400" cy="453119"/>
          </a:xfrm>
          <a:prstGeom prst="roundRect">
            <a:avLst>
              <a:gd name="adj" fmla="val 15640"/>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02" name="Google Shape;1202;p99"/>
          <p:cNvSpPr txBox="1">
            <a:spLocks noGrp="1"/>
          </p:cNvSpPr>
          <p:nvPr>
            <p:ph type="subTitle" idx="1"/>
          </p:nvPr>
        </p:nvSpPr>
        <p:spPr>
          <a:xfrm>
            <a:off x="5023950" y="1292046"/>
            <a:ext cx="2944500" cy="3203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203" name="Google Shape;1203;p99"/>
          <p:cNvSpPr txBox="1">
            <a:spLocks noGrp="1"/>
          </p:cNvSpPr>
          <p:nvPr>
            <p:ph type="subTitle" idx="2"/>
          </p:nvPr>
        </p:nvSpPr>
        <p:spPr>
          <a:xfrm>
            <a:off x="5164350" y="1854766"/>
            <a:ext cx="2663700" cy="3203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204" name="Google Shape;1204;p99"/>
          <p:cNvSpPr txBox="1">
            <a:spLocks noGrp="1"/>
          </p:cNvSpPr>
          <p:nvPr>
            <p:ph type="subTitle" idx="3"/>
          </p:nvPr>
        </p:nvSpPr>
        <p:spPr>
          <a:xfrm>
            <a:off x="5487150" y="2413058"/>
            <a:ext cx="2018100" cy="3203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205" name="Google Shape;1205;p99"/>
          <p:cNvSpPr txBox="1">
            <a:spLocks noGrp="1"/>
          </p:cNvSpPr>
          <p:nvPr>
            <p:ph type="subTitle" idx="4"/>
          </p:nvPr>
        </p:nvSpPr>
        <p:spPr>
          <a:xfrm>
            <a:off x="5696100" y="2971374"/>
            <a:ext cx="1600200" cy="3203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206" name="Google Shape;1206;p99"/>
          <p:cNvSpPr/>
          <p:nvPr/>
        </p:nvSpPr>
        <p:spPr>
          <a:xfrm>
            <a:off x="5696100" y="3470124"/>
            <a:ext cx="1600200" cy="453119"/>
          </a:xfrm>
          <a:prstGeom prst="roundRect">
            <a:avLst>
              <a:gd name="adj" fmla="val 17744"/>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07" name="Google Shape;1207;p99"/>
          <p:cNvSpPr txBox="1">
            <a:spLocks noGrp="1"/>
          </p:cNvSpPr>
          <p:nvPr>
            <p:ph type="subTitle" idx="5"/>
          </p:nvPr>
        </p:nvSpPr>
        <p:spPr>
          <a:xfrm>
            <a:off x="5846411" y="3532682"/>
            <a:ext cx="1299300" cy="3203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95. Funnel four w supporting">
  <p:cSld name="95. Funnel four w supporting">
    <p:spTree>
      <p:nvGrpSpPr>
        <p:cNvPr id="1" name="Shape 1208"/>
        <p:cNvGrpSpPr/>
        <p:nvPr/>
      </p:nvGrpSpPr>
      <p:grpSpPr>
        <a:xfrm>
          <a:off x="0" y="0"/>
          <a:ext cx="0" cy="0"/>
          <a:chOff x="0" y="0"/>
          <a:chExt cx="0" cy="0"/>
        </a:xfrm>
      </p:grpSpPr>
      <p:cxnSp>
        <p:nvCxnSpPr>
          <p:cNvPr id="1209" name="Google Shape;1209;p100"/>
          <p:cNvCxnSpPr/>
          <p:nvPr/>
        </p:nvCxnSpPr>
        <p:spPr>
          <a:xfrm flipH="1">
            <a:off x="1624951" y="1504442"/>
            <a:ext cx="3972000" cy="4504"/>
          </a:xfrm>
          <a:prstGeom prst="straightConnector1">
            <a:avLst/>
          </a:prstGeom>
          <a:noFill/>
          <a:ln w="19050" cap="flat" cmpd="sng">
            <a:solidFill>
              <a:schemeClr val="dk2"/>
            </a:solidFill>
            <a:prstDash val="solid"/>
            <a:round/>
            <a:headEnd type="none" w="sm" len="sm"/>
            <a:tailEnd type="none" w="sm" len="sm"/>
          </a:ln>
        </p:spPr>
      </p:cxnSp>
      <p:cxnSp>
        <p:nvCxnSpPr>
          <p:cNvPr id="1210" name="Google Shape;1210;p100"/>
          <p:cNvCxnSpPr/>
          <p:nvPr/>
        </p:nvCxnSpPr>
        <p:spPr>
          <a:xfrm flipH="1">
            <a:off x="1617227" y="2153025"/>
            <a:ext cx="3972000" cy="4504"/>
          </a:xfrm>
          <a:prstGeom prst="straightConnector1">
            <a:avLst/>
          </a:prstGeom>
          <a:noFill/>
          <a:ln w="19050" cap="flat" cmpd="sng">
            <a:solidFill>
              <a:schemeClr val="dk2"/>
            </a:solidFill>
            <a:prstDash val="solid"/>
            <a:round/>
            <a:headEnd type="none" w="sm" len="sm"/>
            <a:tailEnd type="none" w="sm" len="sm"/>
          </a:ln>
        </p:spPr>
      </p:cxnSp>
      <p:cxnSp>
        <p:nvCxnSpPr>
          <p:cNvPr id="1211" name="Google Shape;1211;p100"/>
          <p:cNvCxnSpPr/>
          <p:nvPr/>
        </p:nvCxnSpPr>
        <p:spPr>
          <a:xfrm flipH="1">
            <a:off x="1617227" y="2807278"/>
            <a:ext cx="3972000" cy="4504"/>
          </a:xfrm>
          <a:prstGeom prst="straightConnector1">
            <a:avLst/>
          </a:prstGeom>
          <a:noFill/>
          <a:ln w="19050" cap="flat" cmpd="sng">
            <a:solidFill>
              <a:schemeClr val="dk2"/>
            </a:solidFill>
            <a:prstDash val="solid"/>
            <a:round/>
            <a:headEnd type="none" w="sm" len="sm"/>
            <a:tailEnd type="none" w="sm" len="sm"/>
          </a:ln>
        </p:spPr>
      </p:cxnSp>
      <p:cxnSp>
        <p:nvCxnSpPr>
          <p:cNvPr id="1212" name="Google Shape;1212;p100"/>
          <p:cNvCxnSpPr/>
          <p:nvPr/>
        </p:nvCxnSpPr>
        <p:spPr>
          <a:xfrm flipH="1">
            <a:off x="1624951" y="3467196"/>
            <a:ext cx="3972000" cy="4504"/>
          </a:xfrm>
          <a:prstGeom prst="straightConnector1">
            <a:avLst/>
          </a:prstGeom>
          <a:noFill/>
          <a:ln w="19050" cap="flat" cmpd="sng">
            <a:solidFill>
              <a:schemeClr val="dk2"/>
            </a:solidFill>
            <a:prstDash val="solid"/>
            <a:round/>
            <a:headEnd type="none" w="sm" len="sm"/>
            <a:tailEnd type="none" w="sm" len="sm"/>
          </a:ln>
        </p:spPr>
      </p:cxnSp>
      <p:sp>
        <p:nvSpPr>
          <p:cNvPr id="1213" name="Google Shape;1213;p100"/>
          <p:cNvSpPr/>
          <p:nvPr/>
        </p:nvSpPr>
        <p:spPr>
          <a:xfrm>
            <a:off x="1137290" y="1232120"/>
            <a:ext cx="547276" cy="549148"/>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i="0" u="none" strike="noStrike" cap="none">
                <a:solidFill>
                  <a:schemeClr val="lt1"/>
                </a:solidFill>
                <a:latin typeface="Arial"/>
                <a:ea typeface="Arial"/>
                <a:cs typeface="Arial"/>
                <a:sym typeface="Arial"/>
              </a:rPr>
              <a:t>1</a:t>
            </a:r>
            <a:endParaRPr sz="1400" i="0" u="none" strike="noStrike" cap="none">
              <a:solidFill>
                <a:schemeClr val="lt1"/>
              </a:solidFill>
              <a:latin typeface="Arial"/>
              <a:ea typeface="Arial"/>
              <a:cs typeface="Arial"/>
              <a:sym typeface="Arial"/>
            </a:endParaRPr>
          </a:p>
        </p:txBody>
      </p:sp>
      <p:sp>
        <p:nvSpPr>
          <p:cNvPr id="1214" name="Google Shape;1214;p100"/>
          <p:cNvSpPr/>
          <p:nvPr/>
        </p:nvSpPr>
        <p:spPr>
          <a:xfrm>
            <a:off x="1135926" y="1880703"/>
            <a:ext cx="548640" cy="549148"/>
          </a:xfrm>
          <a:prstGeom prst="ellipse">
            <a:avLst/>
          </a:prstGeom>
          <a:solidFill>
            <a:srgbClr val="090C0F"/>
          </a:solidFill>
          <a:ln w="19050" cap="flat" cmpd="sng">
            <a:solidFill>
              <a:srgbClr val="797EF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i="0" u="none" strike="noStrike" cap="none">
                <a:solidFill>
                  <a:schemeClr val="lt1"/>
                </a:solidFill>
                <a:latin typeface="Arial"/>
                <a:ea typeface="Arial"/>
                <a:cs typeface="Arial"/>
                <a:sym typeface="Arial"/>
              </a:rPr>
              <a:t>2</a:t>
            </a:r>
            <a:endParaRPr sz="1400" i="0" u="none" strike="noStrike" cap="none">
              <a:solidFill>
                <a:schemeClr val="lt1"/>
              </a:solidFill>
              <a:latin typeface="Arial"/>
              <a:ea typeface="Arial"/>
              <a:cs typeface="Arial"/>
              <a:sym typeface="Arial"/>
            </a:endParaRPr>
          </a:p>
        </p:txBody>
      </p:sp>
      <p:sp>
        <p:nvSpPr>
          <p:cNvPr id="1215" name="Google Shape;1215;p100"/>
          <p:cNvSpPr/>
          <p:nvPr/>
        </p:nvSpPr>
        <p:spPr>
          <a:xfrm>
            <a:off x="1135926" y="2534956"/>
            <a:ext cx="548640" cy="549148"/>
          </a:xfrm>
          <a:prstGeom prst="ellipse">
            <a:avLst/>
          </a:prstGeom>
          <a:solidFill>
            <a:srgbClr val="090C0F"/>
          </a:solidFill>
          <a:ln w="19050" cap="flat" cmpd="sng">
            <a:solidFill>
              <a:srgbClr val="388BF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i="0" u="none" strike="noStrike" cap="none">
                <a:solidFill>
                  <a:schemeClr val="lt1"/>
                </a:solidFill>
                <a:latin typeface="Arial"/>
                <a:ea typeface="Arial"/>
                <a:cs typeface="Arial"/>
                <a:sym typeface="Arial"/>
              </a:rPr>
              <a:t>3</a:t>
            </a:r>
            <a:endParaRPr sz="1400" i="0" u="none" strike="noStrike" cap="none">
              <a:solidFill>
                <a:schemeClr val="lt1"/>
              </a:solidFill>
              <a:latin typeface="Arial"/>
              <a:ea typeface="Arial"/>
              <a:cs typeface="Arial"/>
              <a:sym typeface="Arial"/>
            </a:endParaRPr>
          </a:p>
        </p:txBody>
      </p:sp>
      <p:sp>
        <p:nvSpPr>
          <p:cNvPr id="1216" name="Google Shape;1216;p100"/>
          <p:cNvSpPr/>
          <p:nvPr/>
        </p:nvSpPr>
        <p:spPr>
          <a:xfrm>
            <a:off x="1136789" y="3194874"/>
            <a:ext cx="548640" cy="549148"/>
          </a:xfrm>
          <a:prstGeom prst="ellipse">
            <a:avLst/>
          </a:prstGeom>
          <a:solidFill>
            <a:srgbClr val="090C0F"/>
          </a:solidFill>
          <a:ln w="19050" cap="flat" cmpd="sng">
            <a:solidFill>
              <a:srgbClr val="2A9D9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i="0" u="none" strike="noStrike" cap="none">
                <a:solidFill>
                  <a:schemeClr val="lt1"/>
                </a:solidFill>
                <a:latin typeface="Arial"/>
                <a:ea typeface="Arial"/>
                <a:cs typeface="Arial"/>
                <a:sym typeface="Arial"/>
              </a:rPr>
              <a:t>4</a:t>
            </a:r>
            <a:endParaRPr sz="1400" i="0" u="none" strike="noStrike" cap="none">
              <a:solidFill>
                <a:schemeClr val="lt1"/>
              </a:solidFill>
              <a:latin typeface="Arial"/>
              <a:ea typeface="Arial"/>
              <a:cs typeface="Arial"/>
              <a:sym typeface="Arial"/>
            </a:endParaRPr>
          </a:p>
        </p:txBody>
      </p:sp>
      <p:sp>
        <p:nvSpPr>
          <p:cNvPr id="1217" name="Google Shape;1217;p100"/>
          <p:cNvSpPr txBox="1">
            <a:spLocks noGrp="1"/>
          </p:cNvSpPr>
          <p:nvPr>
            <p:ph type="subTitle" idx="1"/>
          </p:nvPr>
        </p:nvSpPr>
        <p:spPr>
          <a:xfrm>
            <a:off x="5689525" y="1282386"/>
            <a:ext cx="2501100" cy="448615"/>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218" name="Google Shape;1218;p100"/>
          <p:cNvSpPr txBox="1">
            <a:spLocks noGrp="1"/>
          </p:cNvSpPr>
          <p:nvPr>
            <p:ph type="subTitle" idx="2"/>
          </p:nvPr>
        </p:nvSpPr>
        <p:spPr>
          <a:xfrm>
            <a:off x="5689525" y="1930969"/>
            <a:ext cx="2501100" cy="448615"/>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219" name="Google Shape;1219;p100"/>
          <p:cNvSpPr txBox="1">
            <a:spLocks noGrp="1"/>
          </p:cNvSpPr>
          <p:nvPr>
            <p:ph type="subTitle" idx="3"/>
          </p:nvPr>
        </p:nvSpPr>
        <p:spPr>
          <a:xfrm>
            <a:off x="5689525" y="2585223"/>
            <a:ext cx="2501100" cy="448615"/>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220" name="Google Shape;1220;p100"/>
          <p:cNvSpPr txBox="1">
            <a:spLocks noGrp="1"/>
          </p:cNvSpPr>
          <p:nvPr>
            <p:ph type="subTitle" idx="4"/>
          </p:nvPr>
        </p:nvSpPr>
        <p:spPr>
          <a:xfrm>
            <a:off x="5689525" y="3245140"/>
            <a:ext cx="2501100" cy="448615"/>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221" name="Google Shape;1221;p100"/>
          <p:cNvSpPr/>
          <p:nvPr/>
        </p:nvSpPr>
        <p:spPr>
          <a:xfrm>
            <a:off x="2678323" y="3242888"/>
            <a:ext cx="1970400" cy="453119"/>
          </a:xfrm>
          <a:prstGeom prst="roundRect">
            <a:avLst>
              <a:gd name="adj" fmla="val 17744"/>
            </a:avLst>
          </a:prstGeom>
          <a:solidFill>
            <a:srgbClr val="090C0F"/>
          </a:solid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22" name="Google Shape;1222;p100"/>
          <p:cNvSpPr/>
          <p:nvPr/>
        </p:nvSpPr>
        <p:spPr>
          <a:xfrm>
            <a:off x="2459173" y="2582971"/>
            <a:ext cx="2408700" cy="453119"/>
          </a:xfrm>
          <a:prstGeom prst="roundRect">
            <a:avLst>
              <a:gd name="adj" fmla="val 13535"/>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23" name="Google Shape;1223;p100"/>
          <p:cNvSpPr/>
          <p:nvPr/>
        </p:nvSpPr>
        <p:spPr>
          <a:xfrm>
            <a:off x="2191273" y="1928717"/>
            <a:ext cx="2944500" cy="453119"/>
          </a:xfrm>
          <a:prstGeom prst="roundRect">
            <a:avLst>
              <a:gd name="adj" fmla="val 13535"/>
            </a:avLst>
          </a:prstGeom>
          <a:solidFill>
            <a:srgbClr val="090C0F"/>
          </a:solid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24" name="Google Shape;1224;p100"/>
          <p:cNvSpPr/>
          <p:nvPr/>
        </p:nvSpPr>
        <p:spPr>
          <a:xfrm>
            <a:off x="1929823" y="1313826"/>
            <a:ext cx="3467400" cy="453119"/>
          </a:xfrm>
          <a:prstGeom prst="roundRect">
            <a:avLst>
              <a:gd name="adj" fmla="val 15640"/>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25" name="Google Shape;1225;p100"/>
          <p:cNvSpPr txBox="1">
            <a:spLocks noGrp="1"/>
          </p:cNvSpPr>
          <p:nvPr>
            <p:ph type="subTitle" idx="5"/>
          </p:nvPr>
        </p:nvSpPr>
        <p:spPr>
          <a:xfrm>
            <a:off x="2191273" y="1346496"/>
            <a:ext cx="2944500" cy="3203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226" name="Google Shape;1226;p100"/>
          <p:cNvSpPr txBox="1">
            <a:spLocks noGrp="1"/>
          </p:cNvSpPr>
          <p:nvPr>
            <p:ph type="subTitle" idx="6"/>
          </p:nvPr>
        </p:nvSpPr>
        <p:spPr>
          <a:xfrm>
            <a:off x="2331673" y="1995079"/>
            <a:ext cx="2663700" cy="3203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227" name="Google Shape;1227;p100"/>
          <p:cNvSpPr txBox="1">
            <a:spLocks noGrp="1"/>
          </p:cNvSpPr>
          <p:nvPr>
            <p:ph type="subTitle" idx="7"/>
          </p:nvPr>
        </p:nvSpPr>
        <p:spPr>
          <a:xfrm>
            <a:off x="2654473" y="2649332"/>
            <a:ext cx="2018100" cy="3203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228" name="Google Shape;1228;p100"/>
          <p:cNvSpPr txBox="1">
            <a:spLocks noGrp="1"/>
          </p:cNvSpPr>
          <p:nvPr>
            <p:ph type="subTitle" idx="8"/>
          </p:nvPr>
        </p:nvSpPr>
        <p:spPr>
          <a:xfrm>
            <a:off x="2863423" y="3309250"/>
            <a:ext cx="1600200" cy="3203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229" name="Google Shape;1229;p100"/>
          <p:cNvSpPr>
            <a:spLocks noGrp="1"/>
          </p:cNvSpPr>
          <p:nvPr>
            <p:ph type="pic" idx="9"/>
          </p:nvPr>
        </p:nvSpPr>
        <p:spPr>
          <a:xfrm>
            <a:off x="1250226" y="1352497"/>
            <a:ext cx="320040" cy="320336"/>
          </a:xfrm>
          <a:prstGeom prst="rect">
            <a:avLst/>
          </a:prstGeom>
          <a:noFill/>
          <a:ln>
            <a:noFill/>
          </a:ln>
        </p:spPr>
      </p:sp>
      <p:sp>
        <p:nvSpPr>
          <p:cNvPr id="1230" name="Google Shape;1230;p100"/>
          <p:cNvSpPr>
            <a:spLocks noGrp="1"/>
          </p:cNvSpPr>
          <p:nvPr>
            <p:ph type="pic" idx="13"/>
          </p:nvPr>
        </p:nvSpPr>
        <p:spPr>
          <a:xfrm>
            <a:off x="1250226" y="1995139"/>
            <a:ext cx="320040" cy="320336"/>
          </a:xfrm>
          <a:prstGeom prst="rect">
            <a:avLst/>
          </a:prstGeom>
          <a:noFill/>
          <a:ln>
            <a:noFill/>
          </a:ln>
        </p:spPr>
      </p:sp>
      <p:sp>
        <p:nvSpPr>
          <p:cNvPr id="1231" name="Google Shape;1231;p100"/>
          <p:cNvSpPr>
            <a:spLocks noGrp="1"/>
          </p:cNvSpPr>
          <p:nvPr>
            <p:ph type="pic" idx="14"/>
          </p:nvPr>
        </p:nvSpPr>
        <p:spPr>
          <a:xfrm>
            <a:off x="1247038" y="2658985"/>
            <a:ext cx="320040" cy="320336"/>
          </a:xfrm>
          <a:prstGeom prst="rect">
            <a:avLst/>
          </a:prstGeom>
          <a:noFill/>
          <a:ln>
            <a:noFill/>
          </a:ln>
        </p:spPr>
      </p:sp>
      <p:sp>
        <p:nvSpPr>
          <p:cNvPr id="1232" name="Google Shape;1232;p100"/>
          <p:cNvSpPr>
            <a:spLocks noGrp="1"/>
          </p:cNvSpPr>
          <p:nvPr>
            <p:ph type="pic" idx="15"/>
          </p:nvPr>
        </p:nvSpPr>
        <p:spPr>
          <a:xfrm>
            <a:off x="1247038" y="3309310"/>
            <a:ext cx="320040" cy="320336"/>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image" Target="../media/image1.png"/><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144.xml"/><Relationship Id="rId117" Type="http://schemas.openxmlformats.org/officeDocument/2006/relationships/slideLayout" Target="../slideLayouts/slideLayout235.xml"/><Relationship Id="rId21" Type="http://schemas.openxmlformats.org/officeDocument/2006/relationships/slideLayout" Target="../slideLayouts/slideLayout139.xml"/><Relationship Id="rId42" Type="http://schemas.openxmlformats.org/officeDocument/2006/relationships/slideLayout" Target="../slideLayouts/slideLayout160.xml"/><Relationship Id="rId47" Type="http://schemas.openxmlformats.org/officeDocument/2006/relationships/slideLayout" Target="../slideLayouts/slideLayout165.xml"/><Relationship Id="rId63" Type="http://schemas.openxmlformats.org/officeDocument/2006/relationships/slideLayout" Target="../slideLayouts/slideLayout181.xml"/><Relationship Id="rId68" Type="http://schemas.openxmlformats.org/officeDocument/2006/relationships/slideLayout" Target="../slideLayouts/slideLayout186.xml"/><Relationship Id="rId84" Type="http://schemas.openxmlformats.org/officeDocument/2006/relationships/slideLayout" Target="../slideLayouts/slideLayout202.xml"/><Relationship Id="rId89" Type="http://schemas.openxmlformats.org/officeDocument/2006/relationships/slideLayout" Target="../slideLayouts/slideLayout207.xml"/><Relationship Id="rId112" Type="http://schemas.openxmlformats.org/officeDocument/2006/relationships/slideLayout" Target="../slideLayouts/slideLayout230.xml"/><Relationship Id="rId16" Type="http://schemas.openxmlformats.org/officeDocument/2006/relationships/slideLayout" Target="../slideLayouts/slideLayout134.xml"/><Relationship Id="rId107" Type="http://schemas.openxmlformats.org/officeDocument/2006/relationships/slideLayout" Target="../slideLayouts/slideLayout225.xml"/><Relationship Id="rId11" Type="http://schemas.openxmlformats.org/officeDocument/2006/relationships/slideLayout" Target="../slideLayouts/slideLayout129.xml"/><Relationship Id="rId32" Type="http://schemas.openxmlformats.org/officeDocument/2006/relationships/slideLayout" Target="../slideLayouts/slideLayout150.xml"/><Relationship Id="rId37" Type="http://schemas.openxmlformats.org/officeDocument/2006/relationships/slideLayout" Target="../slideLayouts/slideLayout155.xml"/><Relationship Id="rId53" Type="http://schemas.openxmlformats.org/officeDocument/2006/relationships/slideLayout" Target="../slideLayouts/slideLayout171.xml"/><Relationship Id="rId58" Type="http://schemas.openxmlformats.org/officeDocument/2006/relationships/slideLayout" Target="../slideLayouts/slideLayout176.xml"/><Relationship Id="rId74" Type="http://schemas.openxmlformats.org/officeDocument/2006/relationships/slideLayout" Target="../slideLayouts/slideLayout192.xml"/><Relationship Id="rId79" Type="http://schemas.openxmlformats.org/officeDocument/2006/relationships/slideLayout" Target="../slideLayouts/slideLayout197.xml"/><Relationship Id="rId102" Type="http://schemas.openxmlformats.org/officeDocument/2006/relationships/slideLayout" Target="../slideLayouts/slideLayout220.xml"/><Relationship Id="rId5" Type="http://schemas.openxmlformats.org/officeDocument/2006/relationships/slideLayout" Target="../slideLayouts/slideLayout123.xml"/><Relationship Id="rId90" Type="http://schemas.openxmlformats.org/officeDocument/2006/relationships/slideLayout" Target="../slideLayouts/slideLayout208.xml"/><Relationship Id="rId95" Type="http://schemas.openxmlformats.org/officeDocument/2006/relationships/slideLayout" Target="../slideLayouts/slideLayout213.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43" Type="http://schemas.openxmlformats.org/officeDocument/2006/relationships/slideLayout" Target="../slideLayouts/slideLayout161.xml"/><Relationship Id="rId48" Type="http://schemas.openxmlformats.org/officeDocument/2006/relationships/slideLayout" Target="../slideLayouts/slideLayout166.xml"/><Relationship Id="rId64" Type="http://schemas.openxmlformats.org/officeDocument/2006/relationships/slideLayout" Target="../slideLayouts/slideLayout182.xml"/><Relationship Id="rId69" Type="http://schemas.openxmlformats.org/officeDocument/2006/relationships/slideLayout" Target="../slideLayouts/slideLayout187.xml"/><Relationship Id="rId113" Type="http://schemas.openxmlformats.org/officeDocument/2006/relationships/slideLayout" Target="../slideLayouts/slideLayout231.xml"/><Relationship Id="rId118" Type="http://schemas.openxmlformats.org/officeDocument/2006/relationships/theme" Target="../theme/theme2.xml"/><Relationship Id="rId80" Type="http://schemas.openxmlformats.org/officeDocument/2006/relationships/slideLayout" Target="../slideLayouts/slideLayout198.xml"/><Relationship Id="rId85" Type="http://schemas.openxmlformats.org/officeDocument/2006/relationships/slideLayout" Target="../slideLayouts/slideLayout203.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33" Type="http://schemas.openxmlformats.org/officeDocument/2006/relationships/slideLayout" Target="../slideLayouts/slideLayout151.xml"/><Relationship Id="rId38" Type="http://schemas.openxmlformats.org/officeDocument/2006/relationships/slideLayout" Target="../slideLayouts/slideLayout156.xml"/><Relationship Id="rId59" Type="http://schemas.openxmlformats.org/officeDocument/2006/relationships/slideLayout" Target="../slideLayouts/slideLayout177.xml"/><Relationship Id="rId103" Type="http://schemas.openxmlformats.org/officeDocument/2006/relationships/slideLayout" Target="../slideLayouts/slideLayout221.xml"/><Relationship Id="rId108" Type="http://schemas.openxmlformats.org/officeDocument/2006/relationships/slideLayout" Target="../slideLayouts/slideLayout226.xml"/><Relationship Id="rId54" Type="http://schemas.openxmlformats.org/officeDocument/2006/relationships/slideLayout" Target="../slideLayouts/slideLayout172.xml"/><Relationship Id="rId70" Type="http://schemas.openxmlformats.org/officeDocument/2006/relationships/slideLayout" Target="../slideLayouts/slideLayout188.xml"/><Relationship Id="rId75" Type="http://schemas.openxmlformats.org/officeDocument/2006/relationships/slideLayout" Target="../slideLayouts/slideLayout193.xml"/><Relationship Id="rId91" Type="http://schemas.openxmlformats.org/officeDocument/2006/relationships/slideLayout" Target="../slideLayouts/slideLayout209.xml"/><Relationship Id="rId96" Type="http://schemas.openxmlformats.org/officeDocument/2006/relationships/slideLayout" Target="../slideLayouts/slideLayout214.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49" Type="http://schemas.openxmlformats.org/officeDocument/2006/relationships/slideLayout" Target="../slideLayouts/slideLayout167.xml"/><Relationship Id="rId114" Type="http://schemas.openxmlformats.org/officeDocument/2006/relationships/slideLayout" Target="../slideLayouts/slideLayout232.xml"/><Relationship Id="rId119" Type="http://schemas.openxmlformats.org/officeDocument/2006/relationships/image" Target="../media/image1.png"/><Relationship Id="rId10" Type="http://schemas.openxmlformats.org/officeDocument/2006/relationships/slideLayout" Target="../slideLayouts/slideLayout128.xml"/><Relationship Id="rId31" Type="http://schemas.openxmlformats.org/officeDocument/2006/relationships/slideLayout" Target="../slideLayouts/slideLayout149.xml"/><Relationship Id="rId44" Type="http://schemas.openxmlformats.org/officeDocument/2006/relationships/slideLayout" Target="../slideLayouts/slideLayout162.xml"/><Relationship Id="rId52" Type="http://schemas.openxmlformats.org/officeDocument/2006/relationships/slideLayout" Target="../slideLayouts/slideLayout170.xml"/><Relationship Id="rId60" Type="http://schemas.openxmlformats.org/officeDocument/2006/relationships/slideLayout" Target="../slideLayouts/slideLayout178.xml"/><Relationship Id="rId65" Type="http://schemas.openxmlformats.org/officeDocument/2006/relationships/slideLayout" Target="../slideLayouts/slideLayout183.xml"/><Relationship Id="rId73" Type="http://schemas.openxmlformats.org/officeDocument/2006/relationships/slideLayout" Target="../slideLayouts/slideLayout191.xml"/><Relationship Id="rId78" Type="http://schemas.openxmlformats.org/officeDocument/2006/relationships/slideLayout" Target="../slideLayouts/slideLayout196.xml"/><Relationship Id="rId81" Type="http://schemas.openxmlformats.org/officeDocument/2006/relationships/slideLayout" Target="../slideLayouts/slideLayout199.xml"/><Relationship Id="rId86" Type="http://schemas.openxmlformats.org/officeDocument/2006/relationships/slideLayout" Target="../slideLayouts/slideLayout204.xml"/><Relationship Id="rId94" Type="http://schemas.openxmlformats.org/officeDocument/2006/relationships/slideLayout" Target="../slideLayouts/slideLayout212.xml"/><Relationship Id="rId99" Type="http://schemas.openxmlformats.org/officeDocument/2006/relationships/slideLayout" Target="../slideLayouts/slideLayout217.xml"/><Relationship Id="rId101" Type="http://schemas.openxmlformats.org/officeDocument/2006/relationships/slideLayout" Target="../slideLayouts/slideLayout219.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9" Type="http://schemas.openxmlformats.org/officeDocument/2006/relationships/slideLayout" Target="../slideLayouts/slideLayout157.xml"/><Relationship Id="rId109" Type="http://schemas.openxmlformats.org/officeDocument/2006/relationships/slideLayout" Target="../slideLayouts/slideLayout227.xml"/><Relationship Id="rId34" Type="http://schemas.openxmlformats.org/officeDocument/2006/relationships/slideLayout" Target="../slideLayouts/slideLayout152.xml"/><Relationship Id="rId50" Type="http://schemas.openxmlformats.org/officeDocument/2006/relationships/slideLayout" Target="../slideLayouts/slideLayout168.xml"/><Relationship Id="rId55" Type="http://schemas.openxmlformats.org/officeDocument/2006/relationships/slideLayout" Target="../slideLayouts/slideLayout173.xml"/><Relationship Id="rId76" Type="http://schemas.openxmlformats.org/officeDocument/2006/relationships/slideLayout" Target="../slideLayouts/slideLayout194.xml"/><Relationship Id="rId97" Type="http://schemas.openxmlformats.org/officeDocument/2006/relationships/slideLayout" Target="../slideLayouts/slideLayout215.xml"/><Relationship Id="rId104" Type="http://schemas.openxmlformats.org/officeDocument/2006/relationships/slideLayout" Target="../slideLayouts/slideLayout222.xml"/><Relationship Id="rId7" Type="http://schemas.openxmlformats.org/officeDocument/2006/relationships/slideLayout" Target="../slideLayouts/slideLayout125.xml"/><Relationship Id="rId71" Type="http://schemas.openxmlformats.org/officeDocument/2006/relationships/slideLayout" Target="../slideLayouts/slideLayout189.xml"/><Relationship Id="rId92" Type="http://schemas.openxmlformats.org/officeDocument/2006/relationships/slideLayout" Target="../slideLayouts/slideLayout210.xml"/><Relationship Id="rId2" Type="http://schemas.openxmlformats.org/officeDocument/2006/relationships/slideLayout" Target="../slideLayouts/slideLayout120.xml"/><Relationship Id="rId29" Type="http://schemas.openxmlformats.org/officeDocument/2006/relationships/slideLayout" Target="../slideLayouts/slideLayout147.xml"/><Relationship Id="rId24" Type="http://schemas.openxmlformats.org/officeDocument/2006/relationships/slideLayout" Target="../slideLayouts/slideLayout142.xml"/><Relationship Id="rId40" Type="http://schemas.openxmlformats.org/officeDocument/2006/relationships/slideLayout" Target="../slideLayouts/slideLayout158.xml"/><Relationship Id="rId45" Type="http://schemas.openxmlformats.org/officeDocument/2006/relationships/slideLayout" Target="../slideLayouts/slideLayout163.xml"/><Relationship Id="rId66" Type="http://schemas.openxmlformats.org/officeDocument/2006/relationships/slideLayout" Target="../slideLayouts/slideLayout184.xml"/><Relationship Id="rId87" Type="http://schemas.openxmlformats.org/officeDocument/2006/relationships/slideLayout" Target="../slideLayouts/slideLayout205.xml"/><Relationship Id="rId110" Type="http://schemas.openxmlformats.org/officeDocument/2006/relationships/slideLayout" Target="../slideLayouts/slideLayout228.xml"/><Relationship Id="rId115" Type="http://schemas.openxmlformats.org/officeDocument/2006/relationships/slideLayout" Target="../slideLayouts/slideLayout233.xml"/><Relationship Id="rId61" Type="http://schemas.openxmlformats.org/officeDocument/2006/relationships/slideLayout" Target="../slideLayouts/slideLayout179.xml"/><Relationship Id="rId82" Type="http://schemas.openxmlformats.org/officeDocument/2006/relationships/slideLayout" Target="../slideLayouts/slideLayout200.xml"/><Relationship Id="rId19" Type="http://schemas.openxmlformats.org/officeDocument/2006/relationships/slideLayout" Target="../slideLayouts/slideLayout137.xml"/><Relationship Id="rId14" Type="http://schemas.openxmlformats.org/officeDocument/2006/relationships/slideLayout" Target="../slideLayouts/slideLayout132.xml"/><Relationship Id="rId30" Type="http://schemas.openxmlformats.org/officeDocument/2006/relationships/slideLayout" Target="../slideLayouts/slideLayout148.xml"/><Relationship Id="rId35" Type="http://schemas.openxmlformats.org/officeDocument/2006/relationships/slideLayout" Target="../slideLayouts/slideLayout153.xml"/><Relationship Id="rId56" Type="http://schemas.openxmlformats.org/officeDocument/2006/relationships/slideLayout" Target="../slideLayouts/slideLayout174.xml"/><Relationship Id="rId77" Type="http://schemas.openxmlformats.org/officeDocument/2006/relationships/slideLayout" Target="../slideLayouts/slideLayout195.xml"/><Relationship Id="rId100" Type="http://schemas.openxmlformats.org/officeDocument/2006/relationships/slideLayout" Target="../slideLayouts/slideLayout218.xml"/><Relationship Id="rId105" Type="http://schemas.openxmlformats.org/officeDocument/2006/relationships/slideLayout" Target="../slideLayouts/slideLayout223.xml"/><Relationship Id="rId8" Type="http://schemas.openxmlformats.org/officeDocument/2006/relationships/slideLayout" Target="../slideLayouts/slideLayout126.xml"/><Relationship Id="rId51" Type="http://schemas.openxmlformats.org/officeDocument/2006/relationships/slideLayout" Target="../slideLayouts/slideLayout169.xml"/><Relationship Id="rId72" Type="http://schemas.openxmlformats.org/officeDocument/2006/relationships/slideLayout" Target="../slideLayouts/slideLayout190.xml"/><Relationship Id="rId93" Type="http://schemas.openxmlformats.org/officeDocument/2006/relationships/slideLayout" Target="../slideLayouts/slideLayout211.xml"/><Relationship Id="rId98" Type="http://schemas.openxmlformats.org/officeDocument/2006/relationships/slideLayout" Target="../slideLayouts/slideLayout216.xml"/><Relationship Id="rId3" Type="http://schemas.openxmlformats.org/officeDocument/2006/relationships/slideLayout" Target="../slideLayouts/slideLayout121.xml"/><Relationship Id="rId25" Type="http://schemas.openxmlformats.org/officeDocument/2006/relationships/slideLayout" Target="../slideLayouts/slideLayout143.xml"/><Relationship Id="rId46" Type="http://schemas.openxmlformats.org/officeDocument/2006/relationships/slideLayout" Target="../slideLayouts/slideLayout164.xml"/><Relationship Id="rId67" Type="http://schemas.openxmlformats.org/officeDocument/2006/relationships/slideLayout" Target="../slideLayouts/slideLayout185.xml"/><Relationship Id="rId116" Type="http://schemas.openxmlformats.org/officeDocument/2006/relationships/slideLayout" Target="../slideLayouts/slideLayout234.xml"/><Relationship Id="rId20" Type="http://schemas.openxmlformats.org/officeDocument/2006/relationships/slideLayout" Target="../slideLayouts/slideLayout138.xml"/><Relationship Id="rId41" Type="http://schemas.openxmlformats.org/officeDocument/2006/relationships/slideLayout" Target="../slideLayouts/slideLayout159.xml"/><Relationship Id="rId62" Type="http://schemas.openxmlformats.org/officeDocument/2006/relationships/slideLayout" Target="../slideLayouts/slideLayout180.xml"/><Relationship Id="rId83" Type="http://schemas.openxmlformats.org/officeDocument/2006/relationships/slideLayout" Target="../slideLayouts/slideLayout201.xml"/><Relationship Id="rId88" Type="http://schemas.openxmlformats.org/officeDocument/2006/relationships/slideLayout" Target="../slideLayouts/slideLayout206.xml"/><Relationship Id="rId111" Type="http://schemas.openxmlformats.org/officeDocument/2006/relationships/slideLayout" Target="../slideLayouts/slideLayout229.xml"/><Relationship Id="rId15" Type="http://schemas.openxmlformats.org/officeDocument/2006/relationships/slideLayout" Target="../slideLayouts/slideLayout133.xml"/><Relationship Id="rId36" Type="http://schemas.openxmlformats.org/officeDocument/2006/relationships/slideLayout" Target="../slideLayouts/slideLayout154.xml"/><Relationship Id="rId57" Type="http://schemas.openxmlformats.org/officeDocument/2006/relationships/slideLayout" Target="../slideLayouts/slideLayout175.xml"/><Relationship Id="rId106" Type="http://schemas.openxmlformats.org/officeDocument/2006/relationships/slideLayout" Target="../slideLayouts/slideLayout2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274098"/>
            <a:ext cx="7886700" cy="9950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28650" y="1370486"/>
            <a:ext cx="7886700" cy="3266526"/>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75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90000"/>
              </a:lnSpc>
              <a:spcBef>
                <a:spcPts val="375"/>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2pPr>
            <a:lvl3pPr marL="1371600" marR="0" lvl="2" indent="-228600" algn="l" rtl="0">
              <a:lnSpc>
                <a:spcPct val="90000"/>
              </a:lnSpc>
              <a:spcBef>
                <a:spcPts val="375"/>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3pPr>
            <a:lvl4pPr marL="1828800" marR="0" lvl="3" indent="-228600" algn="l" rtl="0">
              <a:lnSpc>
                <a:spcPct val="90000"/>
              </a:lnSpc>
              <a:spcBef>
                <a:spcPts val="375"/>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2286000" marR="0" lvl="4" indent="-228600" algn="l" rtl="0">
              <a:lnSpc>
                <a:spcPct val="90000"/>
              </a:lnSpc>
              <a:spcBef>
                <a:spcPts val="375"/>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 name="Google Shape;12;p1"/>
          <p:cNvSpPr txBox="1"/>
          <p:nvPr/>
        </p:nvSpPr>
        <p:spPr>
          <a:xfrm>
            <a:off x="223747" y="4689677"/>
            <a:ext cx="1802110" cy="27432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chemeClr val="dk2"/>
              </a:buClr>
              <a:buSzPts val="700"/>
              <a:buFont typeface="Arial"/>
              <a:buNone/>
            </a:pPr>
            <a:r>
              <a:rPr lang="en-US" sz="700" i="0" u="none" strike="noStrike" cap="none">
                <a:solidFill>
                  <a:srgbClr val="D4DAE0"/>
                </a:solidFill>
                <a:latin typeface="Roboto Mono"/>
                <a:ea typeface="Roboto Mono"/>
                <a:cs typeface="Roboto Mono"/>
                <a:sym typeface="Roboto Mono"/>
              </a:rPr>
              <a:t>December</a:t>
            </a:r>
            <a:r>
              <a:rPr lang="en-US" sz="700">
                <a:solidFill>
                  <a:srgbClr val="D4DAE0"/>
                </a:solidFill>
                <a:latin typeface="Roboto Mono"/>
                <a:ea typeface="Roboto Mono"/>
                <a:cs typeface="Roboto Mono"/>
                <a:sym typeface="Roboto Mono"/>
              </a:rPr>
              <a:t> </a:t>
            </a:r>
            <a:r>
              <a:rPr lang="en-US" sz="700" i="0" u="none" strike="noStrike" cap="none">
                <a:solidFill>
                  <a:srgbClr val="D4DAE0"/>
                </a:solidFill>
                <a:latin typeface="Roboto Mono"/>
                <a:ea typeface="Roboto Mono"/>
                <a:cs typeface="Roboto Mono"/>
                <a:sym typeface="Roboto Mono"/>
              </a:rPr>
              <a:t>2022</a:t>
            </a:r>
            <a:endParaRPr sz="700" i="0" u="none" strike="noStrike" cap="none">
              <a:solidFill>
                <a:srgbClr val="D4DAE0"/>
              </a:solidFill>
              <a:latin typeface="Roboto Mono"/>
              <a:ea typeface="Roboto Mono"/>
              <a:cs typeface="Roboto Mono"/>
              <a:sym typeface="Roboto Mono"/>
            </a:endParaRPr>
          </a:p>
        </p:txBody>
      </p:sp>
      <p:pic>
        <p:nvPicPr>
          <p:cNvPr id="13" name="Google Shape;13;p1" descr="Image"/>
          <p:cNvPicPr preferRelativeResize="0"/>
          <p:nvPr/>
        </p:nvPicPr>
        <p:blipFill rotWithShape="1">
          <a:blip r:embed="rId120">
            <a:alphaModFix amt="50000"/>
          </a:blip>
          <a:srcRect/>
          <a:stretch/>
        </p:blipFill>
        <p:spPr>
          <a:xfrm>
            <a:off x="8649375" y="4677962"/>
            <a:ext cx="304800" cy="297275"/>
          </a:xfrm>
          <a:prstGeom prst="rect">
            <a:avLst/>
          </a:prstGeom>
          <a:noFill/>
          <a:ln>
            <a:noFill/>
          </a:ln>
          <a:effectLst>
            <a:outerShdw blurRad="304800" dist="152400" dir="2700000" rotWithShape="0">
              <a:srgbClr val="451E4C">
                <a:alpha val="24313"/>
              </a:srgbClr>
            </a:outerShdw>
          </a:effectLst>
        </p:spPr>
      </p:pic>
      <p:sp>
        <p:nvSpPr>
          <p:cNvPr id="14" name="Google Shape;14;p1"/>
          <p:cNvSpPr txBox="1"/>
          <p:nvPr/>
        </p:nvSpPr>
        <p:spPr>
          <a:xfrm>
            <a:off x="3294158" y="4689677"/>
            <a:ext cx="2555700" cy="274200"/>
          </a:xfrm>
          <a:prstGeom prst="rect">
            <a:avLst/>
          </a:pr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chemeClr val="dk2"/>
              </a:buClr>
              <a:buSzPts val="700"/>
              <a:buFont typeface="Arial"/>
              <a:buNone/>
            </a:pPr>
            <a:r>
              <a:rPr lang="en-US" sz="700" i="0" u="none" strike="noStrike" cap="none">
                <a:solidFill>
                  <a:srgbClr val="D4DAE0"/>
                </a:solidFill>
                <a:latin typeface="Roboto Mono"/>
                <a:ea typeface="Roboto Mono"/>
                <a:cs typeface="Roboto Mono"/>
                <a:sym typeface="Roboto Mono"/>
              </a:rPr>
              <a:t>GitHub Copilot</a:t>
            </a:r>
            <a:endParaRPr sz="700" i="0" u="none" strike="noStrike" cap="none">
              <a:solidFill>
                <a:srgbClr val="D4DAE0"/>
              </a:solidFill>
              <a:latin typeface="Roboto Mono"/>
              <a:ea typeface="Roboto Mono"/>
              <a:cs typeface="Roboto Mono"/>
              <a:sym typeface="Roboto Mono"/>
            </a:endParaRPr>
          </a:p>
        </p:txBody>
      </p:sp>
      <p:sp>
        <p:nvSpPr>
          <p:cNvPr id="15" name="Google Shape;15;p1"/>
          <p:cNvSpPr txBox="1"/>
          <p:nvPr/>
        </p:nvSpPr>
        <p:spPr>
          <a:xfrm>
            <a:off x="6741807" y="4689677"/>
            <a:ext cx="1802110" cy="274320"/>
          </a:xfrm>
          <a:prstGeom prst="rect">
            <a:avLst/>
          </a:prstGeom>
          <a:noFill/>
          <a:ln>
            <a:noFill/>
          </a:ln>
        </p:spPr>
        <p:txBody>
          <a:bodyPr spcFirstLastPara="1" wrap="square" lIns="19050" tIns="19050" rIns="19050" bIns="19050" anchor="ctr" anchorCtr="0">
            <a:noAutofit/>
          </a:bodyPr>
          <a:lstStyle/>
          <a:p>
            <a:pPr marL="0" marR="0" lvl="0" indent="0" algn="r" rtl="0">
              <a:lnSpc>
                <a:spcPct val="100000"/>
              </a:lnSpc>
              <a:spcBef>
                <a:spcPts val="0"/>
              </a:spcBef>
              <a:spcAft>
                <a:spcPts val="0"/>
              </a:spcAft>
              <a:buClr>
                <a:schemeClr val="dk2"/>
              </a:buClr>
              <a:buSzPts val="700"/>
              <a:buFont typeface="Arial"/>
              <a:buNone/>
            </a:pPr>
            <a:endParaRPr sz="700" b="0" i="0" u="none" strike="noStrike" cap="none">
              <a:solidFill>
                <a:srgbClr val="D4DAE0"/>
              </a:solidFill>
              <a:latin typeface="Arial"/>
              <a:ea typeface="Arial"/>
              <a:cs typeface="Arial"/>
              <a:sym typeface="Arial"/>
            </a:endParaRPr>
          </a:p>
        </p:txBody>
      </p:sp>
      <p:grpSp>
        <p:nvGrpSpPr>
          <p:cNvPr id="16" name="Google Shape;16;p1"/>
          <p:cNvGrpSpPr/>
          <p:nvPr/>
        </p:nvGrpSpPr>
        <p:grpSpPr>
          <a:xfrm>
            <a:off x="9190150" y="0"/>
            <a:ext cx="2579204" cy="3304847"/>
            <a:chOff x="9190150" y="0"/>
            <a:chExt cx="2579204" cy="3301789"/>
          </a:xfrm>
        </p:grpSpPr>
        <p:sp>
          <p:nvSpPr>
            <p:cNvPr id="17" name="Google Shape;17;p1"/>
            <p:cNvSpPr/>
            <p:nvPr/>
          </p:nvSpPr>
          <p:spPr>
            <a:xfrm>
              <a:off x="9190150" y="1473319"/>
              <a:ext cx="2579100" cy="3429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9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US" sz="900" b="0" i="0" u="none" strike="noStrike" cap="none">
                  <a:solidFill>
                    <a:schemeClr val="dk1"/>
                  </a:solidFill>
                  <a:latin typeface="Arial"/>
                  <a:ea typeface="Arial"/>
                  <a:cs typeface="Arial"/>
                  <a:sym typeface="Arial"/>
                </a:rPr>
                <a:t>Purple-04 #A371F7</a:t>
              </a:r>
              <a:endParaRPr sz="500" b="0" i="0" u="none" strike="noStrike" cap="none">
                <a:solidFill>
                  <a:schemeClr val="dk1"/>
                </a:solidFill>
                <a:latin typeface="Arial"/>
                <a:ea typeface="Arial"/>
                <a:cs typeface="Arial"/>
                <a:sym typeface="Arial"/>
              </a:endParaRPr>
            </a:p>
          </p:txBody>
        </p:sp>
        <p:sp>
          <p:nvSpPr>
            <p:cNvPr id="18" name="Google Shape;18;p1"/>
            <p:cNvSpPr/>
            <p:nvPr/>
          </p:nvSpPr>
          <p:spPr>
            <a:xfrm>
              <a:off x="9190150" y="1845012"/>
              <a:ext cx="2579100" cy="3429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9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US" sz="900" b="0" i="0" u="none" strike="noStrike" cap="none">
                  <a:solidFill>
                    <a:schemeClr val="dk1"/>
                  </a:solidFill>
                  <a:latin typeface="Arial"/>
                  <a:ea typeface="Arial"/>
                  <a:cs typeface="Arial"/>
                  <a:sym typeface="Arial"/>
                </a:rPr>
                <a:t>Purple-06 #6E40C9</a:t>
              </a:r>
              <a:endParaRPr sz="500" b="0" i="0" u="none" strike="noStrike" cap="none">
                <a:solidFill>
                  <a:schemeClr val="dk1"/>
                </a:solidFill>
                <a:latin typeface="Arial"/>
                <a:ea typeface="Arial"/>
                <a:cs typeface="Arial"/>
                <a:sym typeface="Arial"/>
              </a:endParaRPr>
            </a:p>
          </p:txBody>
        </p:sp>
        <p:sp>
          <p:nvSpPr>
            <p:cNvPr id="19" name="Google Shape;19;p1"/>
            <p:cNvSpPr/>
            <p:nvPr/>
          </p:nvSpPr>
          <p:spPr>
            <a:xfrm>
              <a:off x="9190150" y="2215980"/>
              <a:ext cx="1266000" cy="3429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Blue-04 #388BFD</a:t>
              </a:r>
              <a:endParaRPr sz="900" b="0" i="0" u="none" strike="noStrike" cap="none">
                <a:solidFill>
                  <a:schemeClr val="dk1"/>
                </a:solidFill>
                <a:latin typeface="Arial"/>
                <a:ea typeface="Arial"/>
                <a:cs typeface="Arial"/>
                <a:sym typeface="Arial"/>
              </a:endParaRPr>
            </a:p>
          </p:txBody>
        </p:sp>
        <p:sp>
          <p:nvSpPr>
            <p:cNvPr id="20" name="Google Shape;20;p1"/>
            <p:cNvSpPr/>
            <p:nvPr/>
          </p:nvSpPr>
          <p:spPr>
            <a:xfrm>
              <a:off x="10493754" y="2215980"/>
              <a:ext cx="1275600" cy="3429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Blue-06 #1158C7</a:t>
              </a:r>
              <a:endParaRPr sz="900" b="0" i="0" u="none" strike="noStrike" cap="none">
                <a:solidFill>
                  <a:schemeClr val="dk1"/>
                </a:solidFill>
                <a:latin typeface="Arial"/>
                <a:ea typeface="Arial"/>
                <a:cs typeface="Arial"/>
                <a:sym typeface="Arial"/>
              </a:endParaRPr>
            </a:p>
          </p:txBody>
        </p:sp>
        <p:sp>
          <p:nvSpPr>
            <p:cNvPr id="21" name="Google Shape;21;p1"/>
            <p:cNvSpPr/>
            <p:nvPr/>
          </p:nvSpPr>
          <p:spPr>
            <a:xfrm>
              <a:off x="9190150" y="2586948"/>
              <a:ext cx="1266000" cy="3429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Green-02 #56D364</a:t>
              </a:r>
              <a:endParaRPr sz="900" b="0" i="0" u="none" strike="noStrike" cap="none">
                <a:solidFill>
                  <a:schemeClr val="dk1"/>
                </a:solidFill>
                <a:latin typeface="Arial"/>
                <a:ea typeface="Arial"/>
                <a:cs typeface="Arial"/>
                <a:sym typeface="Arial"/>
              </a:endParaRPr>
            </a:p>
          </p:txBody>
        </p:sp>
        <p:sp>
          <p:nvSpPr>
            <p:cNvPr id="22" name="Google Shape;22;p1"/>
            <p:cNvSpPr/>
            <p:nvPr/>
          </p:nvSpPr>
          <p:spPr>
            <a:xfrm>
              <a:off x="10493754" y="2586948"/>
              <a:ext cx="1275600" cy="3429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Green-04 #2EA043</a:t>
              </a:r>
              <a:endParaRPr sz="900" b="0" i="0" u="none" strike="noStrike" cap="none">
                <a:solidFill>
                  <a:schemeClr val="dk1"/>
                </a:solidFill>
                <a:latin typeface="Arial"/>
                <a:ea typeface="Arial"/>
                <a:cs typeface="Arial"/>
                <a:sym typeface="Arial"/>
              </a:endParaRPr>
            </a:p>
          </p:txBody>
        </p:sp>
        <p:sp>
          <p:nvSpPr>
            <p:cNvPr id="23" name="Google Shape;23;p1"/>
            <p:cNvSpPr/>
            <p:nvPr/>
          </p:nvSpPr>
          <p:spPr>
            <a:xfrm>
              <a:off x="9190150" y="733450"/>
              <a:ext cx="2579100" cy="342900"/>
            </a:xfrm>
            <a:prstGeom prst="roundRect">
              <a:avLst>
                <a:gd name="adj" fmla="val 7073"/>
              </a:avLst>
            </a:prstGeom>
            <a:solidFill>
              <a:schemeClr val="dk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900" b="1" i="0" u="none" strike="noStrike" cap="none">
                  <a:solidFill>
                    <a:schemeClr val="lt1"/>
                  </a:solidFill>
                  <a:latin typeface="Arial"/>
                  <a:ea typeface="Arial"/>
                  <a:cs typeface="Arial"/>
                  <a:sym typeface="Arial"/>
                </a:rPr>
                <a:t>Text, Shapes</a:t>
              </a:r>
              <a:endParaRPr sz="5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US" sz="900" b="0" i="0" u="none" strike="noStrike" cap="none">
                  <a:solidFill>
                    <a:schemeClr val="lt1"/>
                  </a:solidFill>
                  <a:latin typeface="Arial"/>
                  <a:ea typeface="Arial"/>
                  <a:cs typeface="Arial"/>
                  <a:sym typeface="Arial"/>
                </a:rPr>
                <a:t>White #000000</a:t>
              </a:r>
              <a:endParaRPr sz="500" b="0" i="0" u="none" strike="noStrike" cap="none">
                <a:solidFill>
                  <a:schemeClr val="lt1"/>
                </a:solidFill>
                <a:latin typeface="Arial"/>
                <a:ea typeface="Arial"/>
                <a:cs typeface="Arial"/>
                <a:sym typeface="Arial"/>
              </a:endParaRPr>
            </a:p>
          </p:txBody>
        </p:sp>
        <p:sp>
          <p:nvSpPr>
            <p:cNvPr id="24" name="Google Shape;24;p1"/>
            <p:cNvSpPr/>
            <p:nvPr/>
          </p:nvSpPr>
          <p:spPr>
            <a:xfrm>
              <a:off x="9190150" y="1103384"/>
              <a:ext cx="2579100" cy="3429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900" b="1" i="0" u="none" strike="noStrike" cap="none">
                  <a:solidFill>
                    <a:schemeClr val="dk1"/>
                  </a:solidFill>
                  <a:latin typeface="Arial"/>
                  <a:ea typeface="Arial"/>
                  <a:cs typeface="Arial"/>
                  <a:sym typeface="Arial"/>
                </a:rPr>
                <a:t>Text, Shapes</a:t>
              </a:r>
              <a:endParaRPr sz="5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US" sz="900" b="0" i="0" u="none" strike="noStrike" cap="none">
                  <a:solidFill>
                    <a:schemeClr val="dk1"/>
                  </a:solidFill>
                  <a:latin typeface="Arial"/>
                  <a:ea typeface="Arial"/>
                  <a:cs typeface="Arial"/>
                  <a:sym typeface="Arial"/>
                </a:rPr>
                <a:t>Gray-03 #8B949E</a:t>
              </a:r>
              <a:endParaRPr sz="500" b="0" i="0" u="none" strike="noStrike" cap="none">
                <a:solidFill>
                  <a:schemeClr val="dk1"/>
                </a:solidFill>
                <a:latin typeface="Arial"/>
                <a:ea typeface="Arial"/>
                <a:cs typeface="Arial"/>
                <a:sym typeface="Arial"/>
              </a:endParaRPr>
            </a:p>
          </p:txBody>
        </p:sp>
        <p:sp>
          <p:nvSpPr>
            <p:cNvPr id="25" name="Google Shape;25;p1"/>
            <p:cNvSpPr/>
            <p:nvPr/>
          </p:nvSpPr>
          <p:spPr>
            <a:xfrm>
              <a:off x="10054842" y="2958889"/>
              <a:ext cx="401100" cy="3429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Indigo-04</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#797EF9</a:t>
              </a:r>
              <a:endParaRPr sz="500" b="0" i="0" u="none" strike="noStrike" cap="none">
                <a:solidFill>
                  <a:schemeClr val="dk1"/>
                </a:solidFill>
                <a:latin typeface="Arial"/>
                <a:ea typeface="Arial"/>
                <a:cs typeface="Arial"/>
                <a:sym typeface="Arial"/>
              </a:endParaRPr>
            </a:p>
          </p:txBody>
        </p:sp>
        <p:sp>
          <p:nvSpPr>
            <p:cNvPr id="26" name="Google Shape;26;p1"/>
            <p:cNvSpPr/>
            <p:nvPr/>
          </p:nvSpPr>
          <p:spPr>
            <a:xfrm>
              <a:off x="10493754" y="2958889"/>
              <a:ext cx="401100" cy="3429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Indigo-06</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#464ED1</a:t>
              </a:r>
              <a:endParaRPr sz="500" b="0" i="0" u="none" strike="noStrike" cap="none">
                <a:solidFill>
                  <a:schemeClr val="dk1"/>
                </a:solidFill>
                <a:latin typeface="Arial"/>
                <a:ea typeface="Arial"/>
                <a:cs typeface="Arial"/>
                <a:sym typeface="Arial"/>
              </a:endParaRPr>
            </a:p>
          </p:txBody>
        </p:sp>
        <p:sp>
          <p:nvSpPr>
            <p:cNvPr id="27" name="Google Shape;27;p1"/>
            <p:cNvSpPr/>
            <p:nvPr/>
          </p:nvSpPr>
          <p:spPr>
            <a:xfrm>
              <a:off x="10929237" y="2958889"/>
              <a:ext cx="401100" cy="3429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Teal-02</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#57CCC5</a:t>
              </a:r>
              <a:endParaRPr sz="500" b="0" i="0" u="none" strike="noStrike" cap="none">
                <a:solidFill>
                  <a:schemeClr val="dk1"/>
                </a:solidFill>
                <a:latin typeface="Arial"/>
                <a:ea typeface="Arial"/>
                <a:cs typeface="Arial"/>
                <a:sym typeface="Arial"/>
              </a:endParaRPr>
            </a:p>
          </p:txBody>
        </p:sp>
        <p:sp>
          <p:nvSpPr>
            <p:cNvPr id="28" name="Google Shape;28;p1"/>
            <p:cNvSpPr/>
            <p:nvPr/>
          </p:nvSpPr>
          <p:spPr>
            <a:xfrm>
              <a:off x="11364720" y="2958889"/>
              <a:ext cx="401100" cy="3429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Teal-04</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#2A9D9A</a:t>
              </a:r>
              <a:endParaRPr sz="500" b="0" i="0" u="none" strike="noStrike" cap="none">
                <a:solidFill>
                  <a:schemeClr val="dk1"/>
                </a:solidFill>
                <a:latin typeface="Arial"/>
                <a:ea typeface="Arial"/>
                <a:cs typeface="Arial"/>
                <a:sym typeface="Arial"/>
              </a:endParaRPr>
            </a:p>
          </p:txBody>
        </p:sp>
        <p:sp>
          <p:nvSpPr>
            <p:cNvPr id="29" name="Google Shape;29;p1"/>
            <p:cNvSpPr/>
            <p:nvPr/>
          </p:nvSpPr>
          <p:spPr>
            <a:xfrm>
              <a:off x="9190150" y="2958889"/>
              <a:ext cx="401100" cy="3429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Pink-04</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#DB61A2</a:t>
              </a:r>
              <a:endParaRPr sz="500" b="0" i="0" u="none" strike="noStrike" cap="none">
                <a:solidFill>
                  <a:schemeClr val="dk1"/>
                </a:solidFill>
                <a:latin typeface="Arial"/>
                <a:ea typeface="Arial"/>
                <a:cs typeface="Arial"/>
                <a:sym typeface="Arial"/>
              </a:endParaRPr>
            </a:p>
          </p:txBody>
        </p:sp>
        <p:sp>
          <p:nvSpPr>
            <p:cNvPr id="30" name="Google Shape;30;p1"/>
            <p:cNvSpPr/>
            <p:nvPr/>
          </p:nvSpPr>
          <p:spPr>
            <a:xfrm>
              <a:off x="9629062" y="2958889"/>
              <a:ext cx="401100" cy="3429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Pink-06</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#9E3670</a:t>
              </a:r>
              <a:endParaRPr sz="500" b="0" i="0" u="none" strike="noStrike" cap="none">
                <a:solidFill>
                  <a:schemeClr val="dk1"/>
                </a:solidFill>
                <a:latin typeface="Arial"/>
                <a:ea typeface="Arial"/>
                <a:cs typeface="Arial"/>
                <a:sym typeface="Arial"/>
              </a:endParaRPr>
            </a:p>
          </p:txBody>
        </p:sp>
        <p:sp>
          <p:nvSpPr>
            <p:cNvPr id="31" name="Google Shape;31;p1"/>
            <p:cNvSpPr/>
            <p:nvPr/>
          </p:nvSpPr>
          <p:spPr>
            <a:xfrm>
              <a:off x="9190200" y="0"/>
              <a:ext cx="2579100" cy="3429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900" b="1" i="0" u="none" strike="noStrike" cap="none">
                  <a:solidFill>
                    <a:schemeClr val="dk1"/>
                  </a:solidFill>
                  <a:latin typeface="Arial"/>
                  <a:ea typeface="Arial"/>
                  <a:cs typeface="Arial"/>
                  <a:sym typeface="Arial"/>
                </a:rPr>
                <a:t>Background</a:t>
              </a:r>
              <a:endParaRPr sz="5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US" sz="900" b="0" i="0" u="none" strike="noStrike" cap="none">
                  <a:solidFill>
                    <a:schemeClr val="dk1"/>
                  </a:solidFill>
                  <a:latin typeface="Arial"/>
                  <a:ea typeface="Arial"/>
                  <a:cs typeface="Arial"/>
                  <a:sym typeface="Arial"/>
                </a:rPr>
                <a:t>#0a0c10ff</a:t>
              </a:r>
              <a:endParaRPr sz="500" b="0" i="0" u="none" strike="noStrike" cap="none">
                <a:solidFill>
                  <a:schemeClr val="dk1"/>
                </a:solidFill>
                <a:latin typeface="Arial"/>
                <a:ea typeface="Arial"/>
                <a:cs typeface="Arial"/>
                <a:sym typeface="Arial"/>
              </a:endParaRPr>
            </a:p>
          </p:txBody>
        </p:sp>
        <p:sp>
          <p:nvSpPr>
            <p:cNvPr id="32" name="Google Shape;32;p1"/>
            <p:cNvSpPr/>
            <p:nvPr/>
          </p:nvSpPr>
          <p:spPr>
            <a:xfrm>
              <a:off x="9190200" y="366725"/>
              <a:ext cx="2579100" cy="342900"/>
            </a:xfrm>
            <a:prstGeom prst="roundRect">
              <a:avLst>
                <a:gd name="adj" fmla="val 7073"/>
              </a:avLst>
            </a:prstGeom>
            <a:solidFill>
              <a:srgbClr val="434343"/>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900" b="1" i="0" u="none" strike="noStrike" cap="none">
                  <a:solidFill>
                    <a:schemeClr val="dk1"/>
                  </a:solidFill>
                  <a:latin typeface="Arial"/>
                  <a:ea typeface="Arial"/>
                  <a:cs typeface="Arial"/>
                  <a:sym typeface="Arial"/>
                </a:rPr>
                <a:t>Shape outline</a:t>
              </a:r>
              <a:endParaRPr sz="5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US" sz="900" b="0" i="0" u="none" strike="noStrike" cap="none">
                  <a:solidFill>
                    <a:schemeClr val="dk1"/>
                  </a:solidFill>
                  <a:latin typeface="Arial"/>
                  <a:ea typeface="Arial"/>
                  <a:cs typeface="Arial"/>
                  <a:sym typeface="Arial"/>
                </a:rPr>
                <a:t>#282828</a:t>
              </a:r>
              <a:endParaRPr sz="500" b="0" i="0" u="none" strike="noStrike" cap="none">
                <a:solidFill>
                  <a:schemeClr val="dk1"/>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 id="2147483729" r:id="rId82"/>
    <p:sldLayoutId id="2147483730" r:id="rId83"/>
    <p:sldLayoutId id="2147483731" r:id="rId84"/>
    <p:sldLayoutId id="2147483732" r:id="rId85"/>
    <p:sldLayoutId id="2147483733" r:id="rId86"/>
    <p:sldLayoutId id="2147483734" r:id="rId87"/>
    <p:sldLayoutId id="2147483735" r:id="rId88"/>
    <p:sldLayoutId id="2147483736" r:id="rId89"/>
    <p:sldLayoutId id="2147483737" r:id="rId90"/>
    <p:sldLayoutId id="2147483738" r:id="rId91"/>
    <p:sldLayoutId id="2147483739" r:id="rId92"/>
    <p:sldLayoutId id="2147483740" r:id="rId93"/>
    <p:sldLayoutId id="2147483741" r:id="rId94"/>
    <p:sldLayoutId id="2147483742" r:id="rId95"/>
    <p:sldLayoutId id="2147483743" r:id="rId96"/>
    <p:sldLayoutId id="2147483744" r:id="rId97"/>
    <p:sldLayoutId id="2147483745" r:id="rId98"/>
    <p:sldLayoutId id="2147483746" r:id="rId99"/>
    <p:sldLayoutId id="2147483747" r:id="rId100"/>
    <p:sldLayoutId id="2147483748" r:id="rId101"/>
    <p:sldLayoutId id="2147483749" r:id="rId102"/>
    <p:sldLayoutId id="2147483750" r:id="rId103"/>
    <p:sldLayoutId id="2147483751" r:id="rId104"/>
    <p:sldLayoutId id="2147483752" r:id="rId105"/>
    <p:sldLayoutId id="2147483753" r:id="rId106"/>
    <p:sldLayoutId id="2147483754" r:id="rId107"/>
    <p:sldLayoutId id="2147483755" r:id="rId108"/>
    <p:sldLayoutId id="2147483756" r:id="rId109"/>
    <p:sldLayoutId id="2147483757" r:id="rId110"/>
    <p:sldLayoutId id="2147483758" r:id="rId111"/>
    <p:sldLayoutId id="2147483759" r:id="rId112"/>
    <p:sldLayoutId id="2147483760" r:id="rId113"/>
    <p:sldLayoutId id="2147483761" r:id="rId114"/>
    <p:sldLayoutId id="2147483762" r:id="rId115"/>
    <p:sldLayoutId id="2147483763" r:id="rId116"/>
    <p:sldLayoutId id="2147483764" r:id="rId117"/>
    <p:sldLayoutId id="2147483765" r:id="rId1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83"/>
        <p:cNvGrpSpPr/>
        <p:nvPr/>
      </p:nvGrpSpPr>
      <p:grpSpPr>
        <a:xfrm>
          <a:off x="0" y="0"/>
          <a:ext cx="0" cy="0"/>
          <a:chOff x="0" y="0"/>
          <a:chExt cx="0" cy="0"/>
        </a:xfrm>
      </p:grpSpPr>
      <p:sp>
        <p:nvSpPr>
          <p:cNvPr id="1484" name="Google Shape;1484;p120"/>
          <p:cNvSpPr txBox="1">
            <a:spLocks noGrp="1"/>
          </p:cNvSpPr>
          <p:nvPr>
            <p:ph type="title"/>
          </p:nvPr>
        </p:nvSpPr>
        <p:spPr>
          <a:xfrm>
            <a:off x="628650" y="274098"/>
            <a:ext cx="7886700" cy="995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485" name="Google Shape;1485;p120"/>
          <p:cNvSpPr txBox="1">
            <a:spLocks noGrp="1"/>
          </p:cNvSpPr>
          <p:nvPr>
            <p:ph type="body" idx="1"/>
          </p:nvPr>
        </p:nvSpPr>
        <p:spPr>
          <a:xfrm>
            <a:off x="628650" y="1370486"/>
            <a:ext cx="7886700" cy="32664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75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90000"/>
              </a:lnSpc>
              <a:spcBef>
                <a:spcPts val="375"/>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2pPr>
            <a:lvl3pPr marL="1371600" marR="0" lvl="2" indent="-228600" algn="l" rtl="0">
              <a:lnSpc>
                <a:spcPct val="90000"/>
              </a:lnSpc>
              <a:spcBef>
                <a:spcPts val="375"/>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3pPr>
            <a:lvl4pPr marL="1828800" marR="0" lvl="3" indent="-228600" algn="l" rtl="0">
              <a:lnSpc>
                <a:spcPct val="90000"/>
              </a:lnSpc>
              <a:spcBef>
                <a:spcPts val="375"/>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2286000" marR="0" lvl="4" indent="-228600" algn="l" rtl="0">
              <a:lnSpc>
                <a:spcPct val="90000"/>
              </a:lnSpc>
              <a:spcBef>
                <a:spcPts val="375"/>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486" name="Google Shape;1486;p120"/>
          <p:cNvSpPr txBox="1"/>
          <p:nvPr/>
        </p:nvSpPr>
        <p:spPr>
          <a:xfrm>
            <a:off x="223747" y="4689677"/>
            <a:ext cx="1802100" cy="2742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chemeClr val="dk2"/>
              </a:buClr>
              <a:buSzPts val="700"/>
              <a:buFont typeface="Arial"/>
              <a:buNone/>
            </a:pPr>
            <a:r>
              <a:rPr lang="en-US" sz="700" b="0" i="0" u="none" strike="noStrike" cap="none">
                <a:solidFill>
                  <a:srgbClr val="D4DAE0"/>
                </a:solidFill>
                <a:latin typeface="Arial"/>
                <a:ea typeface="Arial"/>
                <a:cs typeface="Arial"/>
                <a:sym typeface="Arial"/>
              </a:rPr>
              <a:t>December, 2022</a:t>
            </a:r>
            <a:endParaRPr sz="700" b="0" i="0" u="none" strike="noStrike" cap="none">
              <a:solidFill>
                <a:srgbClr val="D4DAE0"/>
              </a:solidFill>
              <a:latin typeface="Arial"/>
              <a:ea typeface="Arial"/>
              <a:cs typeface="Arial"/>
              <a:sym typeface="Arial"/>
            </a:endParaRPr>
          </a:p>
        </p:txBody>
      </p:sp>
      <p:pic>
        <p:nvPicPr>
          <p:cNvPr id="1487" name="Google Shape;1487;p120" descr="Image"/>
          <p:cNvPicPr preferRelativeResize="0"/>
          <p:nvPr/>
        </p:nvPicPr>
        <p:blipFill rotWithShape="1">
          <a:blip r:embed="rId119">
            <a:alphaModFix amt="50000"/>
          </a:blip>
          <a:srcRect/>
          <a:stretch/>
        </p:blipFill>
        <p:spPr>
          <a:xfrm>
            <a:off x="8649375" y="4677962"/>
            <a:ext cx="304800" cy="297275"/>
          </a:xfrm>
          <a:prstGeom prst="rect">
            <a:avLst/>
          </a:prstGeom>
          <a:noFill/>
          <a:ln>
            <a:noFill/>
          </a:ln>
          <a:effectLst>
            <a:outerShdw blurRad="304800" dist="152400" dir="2700000" rotWithShape="0">
              <a:srgbClr val="451E4C">
                <a:alpha val="24310"/>
              </a:srgbClr>
            </a:outerShdw>
          </a:effectLst>
        </p:spPr>
      </p:pic>
      <p:sp>
        <p:nvSpPr>
          <p:cNvPr id="1488" name="Google Shape;1488;p120"/>
          <p:cNvSpPr txBox="1"/>
          <p:nvPr/>
        </p:nvSpPr>
        <p:spPr>
          <a:xfrm>
            <a:off x="3294158" y="4689677"/>
            <a:ext cx="2555700" cy="274200"/>
          </a:xfrm>
          <a:prstGeom prst="rect">
            <a:avLst/>
          </a:pr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chemeClr val="dk2"/>
              </a:buClr>
              <a:buSzPts val="700"/>
              <a:buFont typeface="Arial"/>
              <a:buNone/>
            </a:pPr>
            <a:r>
              <a:rPr lang="en-US" sz="700" b="0" i="0" u="none" strike="noStrike" cap="none">
                <a:solidFill>
                  <a:srgbClr val="D4DAE0"/>
                </a:solidFill>
                <a:latin typeface="Arial"/>
                <a:ea typeface="Arial"/>
                <a:cs typeface="Arial"/>
                <a:sym typeface="Arial"/>
              </a:rPr>
              <a:t>GitHub Copilot</a:t>
            </a:r>
            <a:endParaRPr sz="700" b="0" i="0" u="none" strike="noStrike" cap="none">
              <a:solidFill>
                <a:srgbClr val="D4DAE0"/>
              </a:solidFill>
              <a:latin typeface="Arial"/>
              <a:ea typeface="Arial"/>
              <a:cs typeface="Arial"/>
              <a:sym typeface="Arial"/>
            </a:endParaRPr>
          </a:p>
        </p:txBody>
      </p:sp>
      <p:sp>
        <p:nvSpPr>
          <p:cNvPr id="1489" name="Google Shape;1489;p120"/>
          <p:cNvSpPr txBox="1"/>
          <p:nvPr/>
        </p:nvSpPr>
        <p:spPr>
          <a:xfrm>
            <a:off x="6741807" y="4689677"/>
            <a:ext cx="1802100" cy="274200"/>
          </a:xfrm>
          <a:prstGeom prst="rect">
            <a:avLst/>
          </a:prstGeom>
          <a:noFill/>
          <a:ln>
            <a:noFill/>
          </a:ln>
        </p:spPr>
        <p:txBody>
          <a:bodyPr spcFirstLastPara="1" wrap="square" lIns="19050" tIns="19050" rIns="19050" bIns="19050" anchor="ctr" anchorCtr="0">
            <a:noAutofit/>
          </a:bodyPr>
          <a:lstStyle/>
          <a:p>
            <a:pPr marL="0" marR="0" lvl="0" indent="0" algn="r" rtl="0">
              <a:lnSpc>
                <a:spcPct val="100000"/>
              </a:lnSpc>
              <a:spcBef>
                <a:spcPts val="0"/>
              </a:spcBef>
              <a:spcAft>
                <a:spcPts val="0"/>
              </a:spcAft>
              <a:buClr>
                <a:schemeClr val="dk2"/>
              </a:buClr>
              <a:buSzPts val="700"/>
              <a:buFont typeface="Arial"/>
              <a:buNone/>
            </a:pPr>
            <a:endParaRPr sz="700" b="0" i="0" u="none" strike="noStrike" cap="none">
              <a:solidFill>
                <a:srgbClr val="D4DAE0"/>
              </a:solidFill>
              <a:latin typeface="Arial"/>
              <a:ea typeface="Arial"/>
              <a:cs typeface="Arial"/>
              <a:sym typeface="Arial"/>
            </a:endParaRPr>
          </a:p>
        </p:txBody>
      </p:sp>
      <p:grpSp>
        <p:nvGrpSpPr>
          <p:cNvPr id="1490" name="Google Shape;1490;p120"/>
          <p:cNvGrpSpPr/>
          <p:nvPr/>
        </p:nvGrpSpPr>
        <p:grpSpPr>
          <a:xfrm>
            <a:off x="9190150" y="0"/>
            <a:ext cx="2579204" cy="3304761"/>
            <a:chOff x="9190150" y="0"/>
            <a:chExt cx="2579204" cy="3301789"/>
          </a:xfrm>
        </p:grpSpPr>
        <p:sp>
          <p:nvSpPr>
            <p:cNvPr id="1491" name="Google Shape;1491;p120"/>
            <p:cNvSpPr/>
            <p:nvPr/>
          </p:nvSpPr>
          <p:spPr>
            <a:xfrm>
              <a:off x="9190150" y="1473319"/>
              <a:ext cx="2579100" cy="3429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9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US" sz="900" b="0" i="0" u="none" strike="noStrike" cap="none">
                  <a:solidFill>
                    <a:schemeClr val="dk1"/>
                  </a:solidFill>
                  <a:latin typeface="Arial"/>
                  <a:ea typeface="Arial"/>
                  <a:cs typeface="Arial"/>
                  <a:sym typeface="Arial"/>
                </a:rPr>
                <a:t>Purple-04 #A371F7</a:t>
              </a:r>
              <a:endParaRPr sz="500" b="0" i="0" u="none" strike="noStrike" cap="none">
                <a:solidFill>
                  <a:schemeClr val="dk1"/>
                </a:solidFill>
                <a:latin typeface="Arial"/>
                <a:ea typeface="Arial"/>
                <a:cs typeface="Arial"/>
                <a:sym typeface="Arial"/>
              </a:endParaRPr>
            </a:p>
          </p:txBody>
        </p:sp>
        <p:sp>
          <p:nvSpPr>
            <p:cNvPr id="1492" name="Google Shape;1492;p120"/>
            <p:cNvSpPr/>
            <p:nvPr/>
          </p:nvSpPr>
          <p:spPr>
            <a:xfrm>
              <a:off x="9190150" y="1845012"/>
              <a:ext cx="2579100" cy="3429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9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US" sz="900" b="0" i="0" u="none" strike="noStrike" cap="none">
                  <a:solidFill>
                    <a:schemeClr val="dk1"/>
                  </a:solidFill>
                  <a:latin typeface="Arial"/>
                  <a:ea typeface="Arial"/>
                  <a:cs typeface="Arial"/>
                  <a:sym typeface="Arial"/>
                </a:rPr>
                <a:t>Purple-06 #6E40C9</a:t>
              </a:r>
              <a:endParaRPr sz="500" b="0" i="0" u="none" strike="noStrike" cap="none">
                <a:solidFill>
                  <a:schemeClr val="dk1"/>
                </a:solidFill>
                <a:latin typeface="Arial"/>
                <a:ea typeface="Arial"/>
                <a:cs typeface="Arial"/>
                <a:sym typeface="Arial"/>
              </a:endParaRPr>
            </a:p>
          </p:txBody>
        </p:sp>
        <p:sp>
          <p:nvSpPr>
            <p:cNvPr id="1493" name="Google Shape;1493;p120"/>
            <p:cNvSpPr/>
            <p:nvPr/>
          </p:nvSpPr>
          <p:spPr>
            <a:xfrm>
              <a:off x="9190150" y="2215980"/>
              <a:ext cx="1266000" cy="3429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Blue-04 #388BFD</a:t>
              </a:r>
              <a:endParaRPr sz="900" b="0" i="0" u="none" strike="noStrike" cap="none">
                <a:solidFill>
                  <a:schemeClr val="dk1"/>
                </a:solidFill>
                <a:latin typeface="Arial"/>
                <a:ea typeface="Arial"/>
                <a:cs typeface="Arial"/>
                <a:sym typeface="Arial"/>
              </a:endParaRPr>
            </a:p>
          </p:txBody>
        </p:sp>
        <p:sp>
          <p:nvSpPr>
            <p:cNvPr id="1494" name="Google Shape;1494;p120"/>
            <p:cNvSpPr/>
            <p:nvPr/>
          </p:nvSpPr>
          <p:spPr>
            <a:xfrm>
              <a:off x="10493754" y="2215980"/>
              <a:ext cx="1275600" cy="3429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Blue-06 #1158C7</a:t>
              </a:r>
              <a:endParaRPr sz="900" b="0" i="0" u="none" strike="noStrike" cap="none">
                <a:solidFill>
                  <a:schemeClr val="dk1"/>
                </a:solidFill>
                <a:latin typeface="Arial"/>
                <a:ea typeface="Arial"/>
                <a:cs typeface="Arial"/>
                <a:sym typeface="Arial"/>
              </a:endParaRPr>
            </a:p>
          </p:txBody>
        </p:sp>
        <p:sp>
          <p:nvSpPr>
            <p:cNvPr id="1495" name="Google Shape;1495;p120"/>
            <p:cNvSpPr/>
            <p:nvPr/>
          </p:nvSpPr>
          <p:spPr>
            <a:xfrm>
              <a:off x="9190150" y="2586948"/>
              <a:ext cx="1266000" cy="3429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Green-02 #56D364</a:t>
              </a:r>
              <a:endParaRPr sz="900" b="0" i="0" u="none" strike="noStrike" cap="none">
                <a:solidFill>
                  <a:schemeClr val="dk1"/>
                </a:solidFill>
                <a:latin typeface="Arial"/>
                <a:ea typeface="Arial"/>
                <a:cs typeface="Arial"/>
                <a:sym typeface="Arial"/>
              </a:endParaRPr>
            </a:p>
          </p:txBody>
        </p:sp>
        <p:sp>
          <p:nvSpPr>
            <p:cNvPr id="1496" name="Google Shape;1496;p120"/>
            <p:cNvSpPr/>
            <p:nvPr/>
          </p:nvSpPr>
          <p:spPr>
            <a:xfrm>
              <a:off x="10493754" y="2586948"/>
              <a:ext cx="1275600" cy="3429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Green-04 #2EA043</a:t>
              </a:r>
              <a:endParaRPr sz="900" b="0" i="0" u="none" strike="noStrike" cap="none">
                <a:solidFill>
                  <a:schemeClr val="dk1"/>
                </a:solidFill>
                <a:latin typeface="Arial"/>
                <a:ea typeface="Arial"/>
                <a:cs typeface="Arial"/>
                <a:sym typeface="Arial"/>
              </a:endParaRPr>
            </a:p>
          </p:txBody>
        </p:sp>
        <p:sp>
          <p:nvSpPr>
            <p:cNvPr id="1497" name="Google Shape;1497;p120"/>
            <p:cNvSpPr/>
            <p:nvPr/>
          </p:nvSpPr>
          <p:spPr>
            <a:xfrm>
              <a:off x="9190150" y="733450"/>
              <a:ext cx="2579100" cy="342900"/>
            </a:xfrm>
            <a:prstGeom prst="roundRect">
              <a:avLst>
                <a:gd name="adj" fmla="val 7073"/>
              </a:avLst>
            </a:prstGeom>
            <a:solidFill>
              <a:schemeClr val="dk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900" b="1" i="0" u="none" strike="noStrike" cap="none">
                  <a:solidFill>
                    <a:schemeClr val="lt1"/>
                  </a:solidFill>
                  <a:latin typeface="Arial"/>
                  <a:ea typeface="Arial"/>
                  <a:cs typeface="Arial"/>
                  <a:sym typeface="Arial"/>
                </a:rPr>
                <a:t>Text, Shapes</a:t>
              </a:r>
              <a:endParaRPr sz="5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US" sz="900" b="0" i="0" u="none" strike="noStrike" cap="none">
                  <a:solidFill>
                    <a:schemeClr val="lt1"/>
                  </a:solidFill>
                  <a:latin typeface="Arial"/>
                  <a:ea typeface="Arial"/>
                  <a:cs typeface="Arial"/>
                  <a:sym typeface="Arial"/>
                </a:rPr>
                <a:t>White #000000</a:t>
              </a:r>
              <a:endParaRPr sz="500" b="0" i="0" u="none" strike="noStrike" cap="none">
                <a:solidFill>
                  <a:schemeClr val="lt1"/>
                </a:solidFill>
                <a:latin typeface="Arial"/>
                <a:ea typeface="Arial"/>
                <a:cs typeface="Arial"/>
                <a:sym typeface="Arial"/>
              </a:endParaRPr>
            </a:p>
          </p:txBody>
        </p:sp>
        <p:sp>
          <p:nvSpPr>
            <p:cNvPr id="1498" name="Google Shape;1498;p120"/>
            <p:cNvSpPr/>
            <p:nvPr/>
          </p:nvSpPr>
          <p:spPr>
            <a:xfrm>
              <a:off x="9190150" y="1103384"/>
              <a:ext cx="2579100" cy="3429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900" b="1" i="0" u="none" strike="noStrike" cap="none">
                  <a:solidFill>
                    <a:schemeClr val="dk1"/>
                  </a:solidFill>
                  <a:latin typeface="Arial"/>
                  <a:ea typeface="Arial"/>
                  <a:cs typeface="Arial"/>
                  <a:sym typeface="Arial"/>
                </a:rPr>
                <a:t>Text, Shapes</a:t>
              </a:r>
              <a:endParaRPr sz="5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US" sz="900" b="0" i="0" u="none" strike="noStrike" cap="none">
                  <a:solidFill>
                    <a:schemeClr val="dk1"/>
                  </a:solidFill>
                  <a:latin typeface="Arial"/>
                  <a:ea typeface="Arial"/>
                  <a:cs typeface="Arial"/>
                  <a:sym typeface="Arial"/>
                </a:rPr>
                <a:t>Gray-03 #8B949E</a:t>
              </a:r>
              <a:endParaRPr sz="500" b="0" i="0" u="none" strike="noStrike" cap="none">
                <a:solidFill>
                  <a:schemeClr val="dk1"/>
                </a:solidFill>
                <a:latin typeface="Arial"/>
                <a:ea typeface="Arial"/>
                <a:cs typeface="Arial"/>
                <a:sym typeface="Arial"/>
              </a:endParaRPr>
            </a:p>
          </p:txBody>
        </p:sp>
        <p:sp>
          <p:nvSpPr>
            <p:cNvPr id="1499" name="Google Shape;1499;p120"/>
            <p:cNvSpPr/>
            <p:nvPr/>
          </p:nvSpPr>
          <p:spPr>
            <a:xfrm>
              <a:off x="10054842" y="2958889"/>
              <a:ext cx="401100" cy="3429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Indigo-04</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#797EF9</a:t>
              </a:r>
              <a:endParaRPr sz="500" b="0" i="0" u="none" strike="noStrike" cap="none">
                <a:solidFill>
                  <a:schemeClr val="dk1"/>
                </a:solidFill>
                <a:latin typeface="Arial"/>
                <a:ea typeface="Arial"/>
                <a:cs typeface="Arial"/>
                <a:sym typeface="Arial"/>
              </a:endParaRPr>
            </a:p>
          </p:txBody>
        </p:sp>
        <p:sp>
          <p:nvSpPr>
            <p:cNvPr id="1500" name="Google Shape;1500;p120"/>
            <p:cNvSpPr/>
            <p:nvPr/>
          </p:nvSpPr>
          <p:spPr>
            <a:xfrm>
              <a:off x="10493754" y="2958889"/>
              <a:ext cx="401100" cy="3429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Indigo-06</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#464ED1</a:t>
              </a:r>
              <a:endParaRPr sz="500" b="0" i="0" u="none" strike="noStrike" cap="none">
                <a:solidFill>
                  <a:schemeClr val="dk1"/>
                </a:solidFill>
                <a:latin typeface="Arial"/>
                <a:ea typeface="Arial"/>
                <a:cs typeface="Arial"/>
                <a:sym typeface="Arial"/>
              </a:endParaRPr>
            </a:p>
          </p:txBody>
        </p:sp>
        <p:sp>
          <p:nvSpPr>
            <p:cNvPr id="1501" name="Google Shape;1501;p120"/>
            <p:cNvSpPr/>
            <p:nvPr/>
          </p:nvSpPr>
          <p:spPr>
            <a:xfrm>
              <a:off x="10929237" y="2958889"/>
              <a:ext cx="401100" cy="3429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Teal-02</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#57CCC5</a:t>
              </a:r>
              <a:endParaRPr sz="500" b="0" i="0" u="none" strike="noStrike" cap="none">
                <a:solidFill>
                  <a:schemeClr val="dk1"/>
                </a:solidFill>
                <a:latin typeface="Arial"/>
                <a:ea typeface="Arial"/>
                <a:cs typeface="Arial"/>
                <a:sym typeface="Arial"/>
              </a:endParaRPr>
            </a:p>
          </p:txBody>
        </p:sp>
        <p:sp>
          <p:nvSpPr>
            <p:cNvPr id="1502" name="Google Shape;1502;p120"/>
            <p:cNvSpPr/>
            <p:nvPr/>
          </p:nvSpPr>
          <p:spPr>
            <a:xfrm>
              <a:off x="11364720" y="2958889"/>
              <a:ext cx="401100" cy="3429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Teal-04</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#2A9D9A</a:t>
              </a:r>
              <a:endParaRPr sz="500" b="0" i="0" u="none" strike="noStrike" cap="none">
                <a:solidFill>
                  <a:schemeClr val="dk1"/>
                </a:solidFill>
                <a:latin typeface="Arial"/>
                <a:ea typeface="Arial"/>
                <a:cs typeface="Arial"/>
                <a:sym typeface="Arial"/>
              </a:endParaRPr>
            </a:p>
          </p:txBody>
        </p:sp>
        <p:sp>
          <p:nvSpPr>
            <p:cNvPr id="1503" name="Google Shape;1503;p120"/>
            <p:cNvSpPr/>
            <p:nvPr/>
          </p:nvSpPr>
          <p:spPr>
            <a:xfrm>
              <a:off x="9190150" y="2958889"/>
              <a:ext cx="401100" cy="3429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Pink-04</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#DB61A2</a:t>
              </a:r>
              <a:endParaRPr sz="500" b="0" i="0" u="none" strike="noStrike" cap="none">
                <a:solidFill>
                  <a:schemeClr val="dk1"/>
                </a:solidFill>
                <a:latin typeface="Arial"/>
                <a:ea typeface="Arial"/>
                <a:cs typeface="Arial"/>
                <a:sym typeface="Arial"/>
              </a:endParaRPr>
            </a:p>
          </p:txBody>
        </p:sp>
        <p:sp>
          <p:nvSpPr>
            <p:cNvPr id="1504" name="Google Shape;1504;p120"/>
            <p:cNvSpPr/>
            <p:nvPr/>
          </p:nvSpPr>
          <p:spPr>
            <a:xfrm>
              <a:off x="9629062" y="2958889"/>
              <a:ext cx="401100" cy="3429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Pink-06</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#9E3670</a:t>
              </a:r>
              <a:endParaRPr sz="500" b="0" i="0" u="none" strike="noStrike" cap="none">
                <a:solidFill>
                  <a:schemeClr val="dk1"/>
                </a:solidFill>
                <a:latin typeface="Arial"/>
                <a:ea typeface="Arial"/>
                <a:cs typeface="Arial"/>
                <a:sym typeface="Arial"/>
              </a:endParaRPr>
            </a:p>
          </p:txBody>
        </p:sp>
        <p:sp>
          <p:nvSpPr>
            <p:cNvPr id="1505" name="Google Shape;1505;p120"/>
            <p:cNvSpPr/>
            <p:nvPr/>
          </p:nvSpPr>
          <p:spPr>
            <a:xfrm>
              <a:off x="9190200" y="0"/>
              <a:ext cx="2579100" cy="3429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900" b="1" i="0" u="none" strike="noStrike" cap="none">
                  <a:solidFill>
                    <a:schemeClr val="dk1"/>
                  </a:solidFill>
                  <a:latin typeface="Arial"/>
                  <a:ea typeface="Arial"/>
                  <a:cs typeface="Arial"/>
                  <a:sym typeface="Arial"/>
                </a:rPr>
                <a:t>Background</a:t>
              </a:r>
              <a:endParaRPr sz="5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US" sz="900" b="0" i="0" u="none" strike="noStrike" cap="none">
                  <a:solidFill>
                    <a:schemeClr val="dk1"/>
                  </a:solidFill>
                  <a:latin typeface="Arial"/>
                  <a:ea typeface="Arial"/>
                  <a:cs typeface="Arial"/>
                  <a:sym typeface="Arial"/>
                </a:rPr>
                <a:t>#0a0c10ff</a:t>
              </a:r>
              <a:endParaRPr sz="500" b="0" i="0" u="none" strike="noStrike" cap="none">
                <a:solidFill>
                  <a:schemeClr val="dk1"/>
                </a:solidFill>
                <a:latin typeface="Arial"/>
                <a:ea typeface="Arial"/>
                <a:cs typeface="Arial"/>
                <a:sym typeface="Arial"/>
              </a:endParaRPr>
            </a:p>
          </p:txBody>
        </p:sp>
        <p:sp>
          <p:nvSpPr>
            <p:cNvPr id="1506" name="Google Shape;1506;p120"/>
            <p:cNvSpPr/>
            <p:nvPr/>
          </p:nvSpPr>
          <p:spPr>
            <a:xfrm>
              <a:off x="9190200" y="366725"/>
              <a:ext cx="2579100" cy="342900"/>
            </a:xfrm>
            <a:prstGeom prst="roundRect">
              <a:avLst>
                <a:gd name="adj" fmla="val 7073"/>
              </a:avLst>
            </a:prstGeom>
            <a:solidFill>
              <a:srgbClr val="434343"/>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900" b="1" i="0" u="none" strike="noStrike" cap="none">
                  <a:solidFill>
                    <a:schemeClr val="dk1"/>
                  </a:solidFill>
                  <a:latin typeface="Arial"/>
                  <a:ea typeface="Arial"/>
                  <a:cs typeface="Arial"/>
                  <a:sym typeface="Arial"/>
                </a:rPr>
                <a:t>Shape outline</a:t>
              </a:r>
              <a:endParaRPr sz="5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US" sz="900" b="0" i="0" u="none" strike="noStrike" cap="none">
                  <a:solidFill>
                    <a:schemeClr val="dk1"/>
                  </a:solidFill>
                  <a:latin typeface="Arial"/>
                  <a:ea typeface="Arial"/>
                  <a:cs typeface="Arial"/>
                  <a:sym typeface="Arial"/>
                </a:rPr>
                <a:t>#282828</a:t>
              </a:r>
              <a:endParaRPr sz="500" b="0" i="0" u="none" strike="noStrike" cap="none">
                <a:solidFill>
                  <a:schemeClr val="dk1"/>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 id="2147483789" r:id="rId24"/>
    <p:sldLayoutId id="2147483790" r:id="rId25"/>
    <p:sldLayoutId id="2147483791" r:id="rId26"/>
    <p:sldLayoutId id="2147483792" r:id="rId27"/>
    <p:sldLayoutId id="2147483793" r:id="rId28"/>
    <p:sldLayoutId id="2147483794" r:id="rId29"/>
    <p:sldLayoutId id="2147483795" r:id="rId30"/>
    <p:sldLayoutId id="2147483796" r:id="rId31"/>
    <p:sldLayoutId id="2147483797" r:id="rId32"/>
    <p:sldLayoutId id="2147483798" r:id="rId33"/>
    <p:sldLayoutId id="2147483799" r:id="rId34"/>
    <p:sldLayoutId id="2147483800" r:id="rId35"/>
    <p:sldLayoutId id="2147483801" r:id="rId36"/>
    <p:sldLayoutId id="2147483802" r:id="rId37"/>
    <p:sldLayoutId id="2147483803" r:id="rId38"/>
    <p:sldLayoutId id="2147483804" r:id="rId39"/>
    <p:sldLayoutId id="2147483805" r:id="rId40"/>
    <p:sldLayoutId id="2147483806" r:id="rId41"/>
    <p:sldLayoutId id="2147483807" r:id="rId42"/>
    <p:sldLayoutId id="2147483808" r:id="rId43"/>
    <p:sldLayoutId id="2147483809" r:id="rId44"/>
    <p:sldLayoutId id="2147483810" r:id="rId45"/>
    <p:sldLayoutId id="2147483811" r:id="rId46"/>
    <p:sldLayoutId id="2147483812" r:id="rId47"/>
    <p:sldLayoutId id="2147483813" r:id="rId48"/>
    <p:sldLayoutId id="2147483814" r:id="rId49"/>
    <p:sldLayoutId id="2147483815" r:id="rId50"/>
    <p:sldLayoutId id="2147483816" r:id="rId51"/>
    <p:sldLayoutId id="2147483817" r:id="rId52"/>
    <p:sldLayoutId id="2147483818" r:id="rId53"/>
    <p:sldLayoutId id="2147483819" r:id="rId54"/>
    <p:sldLayoutId id="2147483820" r:id="rId55"/>
    <p:sldLayoutId id="2147483821" r:id="rId56"/>
    <p:sldLayoutId id="2147483822" r:id="rId57"/>
    <p:sldLayoutId id="2147483823" r:id="rId58"/>
    <p:sldLayoutId id="2147483824" r:id="rId59"/>
    <p:sldLayoutId id="2147483825" r:id="rId60"/>
    <p:sldLayoutId id="2147483826" r:id="rId61"/>
    <p:sldLayoutId id="2147483827" r:id="rId62"/>
    <p:sldLayoutId id="2147483828" r:id="rId63"/>
    <p:sldLayoutId id="2147483829" r:id="rId64"/>
    <p:sldLayoutId id="2147483830" r:id="rId65"/>
    <p:sldLayoutId id="2147483831" r:id="rId66"/>
    <p:sldLayoutId id="2147483832" r:id="rId67"/>
    <p:sldLayoutId id="2147483833" r:id="rId68"/>
    <p:sldLayoutId id="2147483834" r:id="rId69"/>
    <p:sldLayoutId id="2147483835" r:id="rId70"/>
    <p:sldLayoutId id="2147483836" r:id="rId71"/>
    <p:sldLayoutId id="2147483837" r:id="rId72"/>
    <p:sldLayoutId id="2147483838" r:id="rId73"/>
    <p:sldLayoutId id="2147483839" r:id="rId74"/>
    <p:sldLayoutId id="2147483840" r:id="rId75"/>
    <p:sldLayoutId id="2147483841" r:id="rId76"/>
    <p:sldLayoutId id="2147483842" r:id="rId77"/>
    <p:sldLayoutId id="2147483843" r:id="rId78"/>
    <p:sldLayoutId id="2147483844" r:id="rId79"/>
    <p:sldLayoutId id="2147483845" r:id="rId80"/>
    <p:sldLayoutId id="2147483846" r:id="rId81"/>
    <p:sldLayoutId id="2147483847" r:id="rId82"/>
    <p:sldLayoutId id="2147483848" r:id="rId83"/>
    <p:sldLayoutId id="2147483849" r:id="rId84"/>
    <p:sldLayoutId id="2147483850" r:id="rId85"/>
    <p:sldLayoutId id="2147483851" r:id="rId86"/>
    <p:sldLayoutId id="2147483852" r:id="rId87"/>
    <p:sldLayoutId id="2147483853" r:id="rId88"/>
    <p:sldLayoutId id="2147483854" r:id="rId89"/>
    <p:sldLayoutId id="2147483855" r:id="rId90"/>
    <p:sldLayoutId id="2147483856" r:id="rId91"/>
    <p:sldLayoutId id="2147483857" r:id="rId92"/>
    <p:sldLayoutId id="2147483858" r:id="rId93"/>
    <p:sldLayoutId id="2147483859" r:id="rId94"/>
    <p:sldLayoutId id="2147483860" r:id="rId95"/>
    <p:sldLayoutId id="2147483861" r:id="rId96"/>
    <p:sldLayoutId id="2147483862" r:id="rId97"/>
    <p:sldLayoutId id="2147483863" r:id="rId98"/>
    <p:sldLayoutId id="2147483864" r:id="rId99"/>
    <p:sldLayoutId id="2147483865" r:id="rId100"/>
    <p:sldLayoutId id="2147483866" r:id="rId101"/>
    <p:sldLayoutId id="2147483867" r:id="rId102"/>
    <p:sldLayoutId id="2147483868" r:id="rId103"/>
    <p:sldLayoutId id="2147483869" r:id="rId104"/>
    <p:sldLayoutId id="2147483870" r:id="rId105"/>
    <p:sldLayoutId id="2147483871" r:id="rId106"/>
    <p:sldLayoutId id="2147483872" r:id="rId107"/>
    <p:sldLayoutId id="2147483873" r:id="rId108"/>
    <p:sldLayoutId id="2147483874" r:id="rId109"/>
    <p:sldLayoutId id="2147483875" r:id="rId110"/>
    <p:sldLayoutId id="2147483876" r:id="rId111"/>
    <p:sldLayoutId id="2147483877" r:id="rId112"/>
    <p:sldLayoutId id="2147483878" r:id="rId113"/>
    <p:sldLayoutId id="2147483879" r:id="rId114"/>
    <p:sldLayoutId id="2147483880" r:id="rId115"/>
    <p:sldLayoutId id="2147483881" r:id="rId116"/>
    <p:sldLayoutId id="2147483882"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43.png"/><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46.pn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30.pn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gif"/><Relationship Id="rId7"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1.png"/><Relationship Id="rId7"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2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55"/>
        <p:cNvGrpSpPr/>
        <p:nvPr/>
      </p:nvGrpSpPr>
      <p:grpSpPr>
        <a:xfrm>
          <a:off x="0" y="0"/>
          <a:ext cx="0" cy="0"/>
          <a:chOff x="0" y="0"/>
          <a:chExt cx="0" cy="0"/>
        </a:xfrm>
      </p:grpSpPr>
      <p:sp>
        <p:nvSpPr>
          <p:cNvPr id="2956" name="Google Shape;2956;p238"/>
          <p:cNvSpPr txBox="1">
            <a:spLocks noGrp="1"/>
          </p:cNvSpPr>
          <p:nvPr>
            <p:ph type="subTitle" idx="1"/>
          </p:nvPr>
        </p:nvSpPr>
        <p:spPr>
          <a:xfrm>
            <a:off x="487125" y="4485957"/>
            <a:ext cx="5589900" cy="215400"/>
          </a:xfrm>
          <a:prstGeom prst="rect">
            <a:avLst/>
          </a:prstGeom>
        </p:spPr>
        <p:txBody>
          <a:bodyPr spcFirstLastPara="1" wrap="square" lIns="0" tIns="0" rIns="0" bIns="0" anchor="t" anchorCtr="0">
            <a:spAutoFit/>
          </a:bodyPr>
          <a:lstStyle/>
          <a:p>
            <a:pPr marL="0" lvl="0" indent="0" algn="l" rtl="0">
              <a:spcBef>
                <a:spcPts val="750"/>
              </a:spcBef>
              <a:spcAft>
                <a:spcPts val="0"/>
              </a:spcAft>
              <a:buNone/>
            </a:pPr>
            <a:r>
              <a:rPr lang="en-US" sz="1400">
                <a:solidFill>
                  <a:srgbClr val="D9D9D9"/>
                </a:solidFill>
              </a:rPr>
              <a:t>Now available for individuals and businesses</a:t>
            </a:r>
            <a:endParaRPr sz="1400">
              <a:solidFill>
                <a:srgbClr val="D9D9D9"/>
              </a:solidFill>
            </a:endParaRPr>
          </a:p>
        </p:txBody>
      </p:sp>
      <p:pic>
        <p:nvPicPr>
          <p:cNvPr id="2957" name="Google Shape;2957;p238"/>
          <p:cNvPicPr preferRelativeResize="0"/>
          <p:nvPr/>
        </p:nvPicPr>
        <p:blipFill rotWithShape="1">
          <a:blip r:embed="rId3">
            <a:alphaModFix/>
          </a:blip>
          <a:srcRect l="16722"/>
          <a:stretch/>
        </p:blipFill>
        <p:spPr>
          <a:xfrm>
            <a:off x="487125" y="2221550"/>
            <a:ext cx="4693074" cy="705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93"/>
        <p:cNvGrpSpPr/>
        <p:nvPr/>
      </p:nvGrpSpPr>
      <p:grpSpPr>
        <a:xfrm>
          <a:off x="0" y="0"/>
          <a:ext cx="0" cy="0"/>
          <a:chOff x="0" y="0"/>
          <a:chExt cx="0" cy="0"/>
        </a:xfrm>
      </p:grpSpPr>
      <p:sp>
        <p:nvSpPr>
          <p:cNvPr id="3094" name="Google Shape;3094;p248"/>
          <p:cNvSpPr txBox="1">
            <a:spLocks noGrp="1"/>
          </p:cNvSpPr>
          <p:nvPr>
            <p:ph type="subTitle" idx="1"/>
          </p:nvPr>
        </p:nvSpPr>
        <p:spPr>
          <a:xfrm>
            <a:off x="5227320" y="1393420"/>
            <a:ext cx="3429000" cy="292771"/>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600"/>
              <a:buFont typeface="Arial"/>
              <a:buNone/>
            </a:pPr>
            <a:r>
              <a:rPr lang="en-US"/>
              <a:t>Turn it on and off</a:t>
            </a:r>
            <a:endParaRPr/>
          </a:p>
        </p:txBody>
      </p:sp>
      <p:sp>
        <p:nvSpPr>
          <p:cNvPr id="3095" name="Google Shape;3095;p248"/>
          <p:cNvSpPr txBox="1">
            <a:spLocks noGrp="1"/>
          </p:cNvSpPr>
          <p:nvPr>
            <p:ph type="subTitle" idx="2"/>
          </p:nvPr>
        </p:nvSpPr>
        <p:spPr>
          <a:xfrm>
            <a:off x="5227320" y="1704604"/>
            <a:ext cx="3429000" cy="503266"/>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2"/>
              </a:buClr>
              <a:buSzPts val="1200"/>
              <a:buFont typeface="Arial"/>
              <a:buNone/>
            </a:pPr>
            <a:r>
              <a:rPr lang="en-US"/>
              <a:t>Right from your IDE</a:t>
            </a:r>
            <a:endParaRPr/>
          </a:p>
        </p:txBody>
      </p:sp>
      <p:sp>
        <p:nvSpPr>
          <p:cNvPr id="3096" name="Google Shape;3096;p248"/>
          <p:cNvSpPr txBox="1">
            <a:spLocks noGrp="1"/>
          </p:cNvSpPr>
          <p:nvPr>
            <p:ph type="subTitle" idx="3"/>
          </p:nvPr>
        </p:nvSpPr>
        <p:spPr>
          <a:xfrm>
            <a:off x="5227320" y="2198837"/>
            <a:ext cx="3429000" cy="292771"/>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600"/>
              <a:buFont typeface="Arial"/>
              <a:buNone/>
            </a:pPr>
            <a:r>
              <a:rPr lang="en-US"/>
              <a:t>You can opt-out of telemetry</a:t>
            </a:r>
            <a:endParaRPr/>
          </a:p>
        </p:txBody>
      </p:sp>
      <p:sp>
        <p:nvSpPr>
          <p:cNvPr id="3097" name="Google Shape;3097;p248"/>
          <p:cNvSpPr txBox="1">
            <a:spLocks noGrp="1"/>
          </p:cNvSpPr>
          <p:nvPr>
            <p:ph type="subTitle" idx="4"/>
          </p:nvPr>
        </p:nvSpPr>
        <p:spPr>
          <a:xfrm>
            <a:off x="5227320" y="2510021"/>
            <a:ext cx="3429000" cy="503266"/>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2"/>
              </a:buClr>
              <a:buSzPts val="1200"/>
              <a:buFont typeface="Arial"/>
              <a:buNone/>
            </a:pPr>
            <a:r>
              <a:rPr lang="en-US"/>
              <a:t>Share your code snippets (or don’t)</a:t>
            </a:r>
            <a:endParaRPr/>
          </a:p>
        </p:txBody>
      </p:sp>
      <p:sp>
        <p:nvSpPr>
          <p:cNvPr id="3098" name="Google Shape;3098;p248"/>
          <p:cNvSpPr txBox="1">
            <a:spLocks noGrp="1"/>
          </p:cNvSpPr>
          <p:nvPr>
            <p:ph type="subTitle" idx="5"/>
          </p:nvPr>
        </p:nvSpPr>
        <p:spPr>
          <a:xfrm>
            <a:off x="5227320" y="2980989"/>
            <a:ext cx="3429000" cy="292771"/>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600"/>
              <a:buFont typeface="Arial"/>
              <a:buNone/>
            </a:pPr>
            <a:r>
              <a:rPr lang="en-US"/>
              <a:t>Filtering Public code matches</a:t>
            </a:r>
            <a:endParaRPr/>
          </a:p>
        </p:txBody>
      </p:sp>
      <p:sp>
        <p:nvSpPr>
          <p:cNvPr id="3099" name="Google Shape;3099;p248"/>
          <p:cNvSpPr txBox="1">
            <a:spLocks noGrp="1"/>
          </p:cNvSpPr>
          <p:nvPr>
            <p:ph type="subTitle" idx="6"/>
          </p:nvPr>
        </p:nvSpPr>
        <p:spPr>
          <a:xfrm>
            <a:off x="5227320" y="3292173"/>
            <a:ext cx="3429000" cy="503266"/>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2"/>
              </a:buClr>
              <a:buSzPts val="1200"/>
              <a:buFont typeface="Arial"/>
              <a:buNone/>
            </a:pPr>
            <a:r>
              <a:rPr lang="en-US"/>
              <a:t>Allow or block suggestions </a:t>
            </a:r>
            <a:endParaRPr/>
          </a:p>
        </p:txBody>
      </p:sp>
      <p:sp>
        <p:nvSpPr>
          <p:cNvPr id="3100" name="Google Shape;3100;p248"/>
          <p:cNvSpPr txBox="1">
            <a:spLocks noGrp="1"/>
          </p:cNvSpPr>
          <p:nvPr>
            <p:ph type="title"/>
          </p:nvPr>
        </p:nvSpPr>
        <p:spPr>
          <a:xfrm>
            <a:off x="456296" y="1701787"/>
            <a:ext cx="3583200" cy="1744614"/>
          </a:xfrm>
          <a:prstGeom prst="rect">
            <a:avLst/>
          </a:prstGeom>
          <a:no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chemeClr val="dk1"/>
              </a:buClr>
              <a:buSzPts val="3600"/>
              <a:buFont typeface="Arial"/>
              <a:buNone/>
            </a:pPr>
            <a:r>
              <a:rPr lang="en-US" b="0"/>
              <a:t>Individual controls</a:t>
            </a:r>
            <a:endParaRPr/>
          </a:p>
        </p:txBody>
      </p:sp>
      <p:pic>
        <p:nvPicPr>
          <p:cNvPr id="3101" name="Google Shape;3101;p248" descr="Toggle outline"/>
          <p:cNvPicPr preferRelativeResize="0">
            <a:picLocks noGrp="1"/>
          </p:cNvPicPr>
          <p:nvPr>
            <p:ph type="pic" idx="7"/>
          </p:nvPr>
        </p:nvPicPr>
        <p:blipFill rotWithShape="1">
          <a:blip r:embed="rId3">
            <a:alphaModFix/>
          </a:blip>
          <a:srcRect l="248" r="247"/>
          <a:stretch/>
        </p:blipFill>
        <p:spPr>
          <a:xfrm>
            <a:off x="4690616" y="1563925"/>
            <a:ext cx="320040" cy="320336"/>
          </a:xfrm>
          <a:prstGeom prst="rect">
            <a:avLst/>
          </a:prstGeom>
          <a:noFill/>
          <a:ln>
            <a:noFill/>
          </a:ln>
        </p:spPr>
      </p:pic>
      <p:pic>
        <p:nvPicPr>
          <p:cNvPr id="3102" name="Google Shape;3102;p248" descr="Share with solid fill"/>
          <p:cNvPicPr preferRelativeResize="0">
            <a:picLocks noGrp="1"/>
          </p:cNvPicPr>
          <p:nvPr>
            <p:ph type="pic" idx="8"/>
          </p:nvPr>
        </p:nvPicPr>
        <p:blipFill rotWithShape="1">
          <a:blip r:embed="rId4">
            <a:alphaModFix/>
          </a:blip>
          <a:srcRect/>
          <a:stretch/>
        </p:blipFill>
        <p:spPr>
          <a:xfrm>
            <a:off x="4684672" y="2360257"/>
            <a:ext cx="320040" cy="320336"/>
          </a:xfrm>
          <a:prstGeom prst="rect">
            <a:avLst/>
          </a:prstGeom>
          <a:noFill/>
          <a:ln>
            <a:noFill/>
          </a:ln>
        </p:spPr>
      </p:pic>
      <p:pic>
        <p:nvPicPr>
          <p:cNvPr id="3103" name="Google Shape;3103;p248" descr="Internet Of Things with solid fill"/>
          <p:cNvPicPr preferRelativeResize="0">
            <a:picLocks noGrp="1"/>
          </p:cNvPicPr>
          <p:nvPr>
            <p:ph type="pic" idx="9"/>
          </p:nvPr>
        </p:nvPicPr>
        <p:blipFill rotWithShape="1">
          <a:blip r:embed="rId5">
            <a:alphaModFix/>
          </a:blip>
          <a:srcRect/>
          <a:stretch/>
        </p:blipFill>
        <p:spPr>
          <a:xfrm>
            <a:off x="4696093" y="3156589"/>
            <a:ext cx="320040" cy="320336"/>
          </a:xfrm>
          <a:prstGeom prst="rect">
            <a:avLst/>
          </a:prstGeom>
          <a:noFill/>
          <a:ln>
            <a:noFill/>
          </a:ln>
        </p:spPr>
      </p:pic>
      <p:pic>
        <p:nvPicPr>
          <p:cNvPr id="3104" name="Google Shape;3104;p248"/>
          <p:cNvPicPr preferRelativeResize="0"/>
          <p:nvPr/>
        </p:nvPicPr>
        <p:blipFill rotWithShape="1">
          <a:blip r:embed="rId6">
            <a:alphaModFix/>
          </a:blip>
          <a:srcRect/>
          <a:stretch/>
        </p:blipFill>
        <p:spPr>
          <a:xfrm>
            <a:off x="501825" y="518429"/>
            <a:ext cx="2260598" cy="282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09"/>
        <p:cNvGrpSpPr/>
        <p:nvPr/>
      </p:nvGrpSpPr>
      <p:grpSpPr>
        <a:xfrm>
          <a:off x="0" y="0"/>
          <a:ext cx="0" cy="0"/>
          <a:chOff x="0" y="0"/>
          <a:chExt cx="0" cy="0"/>
        </a:xfrm>
      </p:grpSpPr>
      <p:sp>
        <p:nvSpPr>
          <p:cNvPr id="3110" name="Google Shape;3110;p249"/>
          <p:cNvSpPr txBox="1">
            <a:spLocks noGrp="1"/>
          </p:cNvSpPr>
          <p:nvPr>
            <p:ph type="subTitle" idx="1"/>
          </p:nvPr>
        </p:nvSpPr>
        <p:spPr>
          <a:xfrm>
            <a:off x="5227320" y="1393420"/>
            <a:ext cx="3429000" cy="292771"/>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600"/>
              <a:buFont typeface="Arial"/>
              <a:buNone/>
            </a:pPr>
            <a:r>
              <a:rPr lang="en-US"/>
              <a:t>Policy controls</a:t>
            </a:r>
            <a:endParaRPr/>
          </a:p>
        </p:txBody>
      </p:sp>
      <p:sp>
        <p:nvSpPr>
          <p:cNvPr id="3111" name="Google Shape;3111;p249"/>
          <p:cNvSpPr txBox="1">
            <a:spLocks noGrp="1"/>
          </p:cNvSpPr>
          <p:nvPr>
            <p:ph type="subTitle" idx="2"/>
          </p:nvPr>
        </p:nvSpPr>
        <p:spPr>
          <a:xfrm>
            <a:off x="5227320" y="1704604"/>
            <a:ext cx="3429000" cy="503266"/>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2"/>
              </a:buClr>
              <a:buSzPts val="1200"/>
              <a:buFont typeface="Arial"/>
              <a:buNone/>
            </a:pPr>
            <a:r>
              <a:rPr lang="en-US"/>
              <a:t>At the Enterprise and Organization Level</a:t>
            </a:r>
            <a:endParaRPr/>
          </a:p>
        </p:txBody>
      </p:sp>
      <p:sp>
        <p:nvSpPr>
          <p:cNvPr id="3112" name="Google Shape;3112;p249"/>
          <p:cNvSpPr txBox="1">
            <a:spLocks noGrp="1"/>
          </p:cNvSpPr>
          <p:nvPr>
            <p:ph type="subTitle" idx="3"/>
          </p:nvPr>
        </p:nvSpPr>
        <p:spPr>
          <a:xfrm>
            <a:off x="5227320" y="2198837"/>
            <a:ext cx="3429000" cy="292771"/>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600"/>
              <a:buFont typeface="Arial"/>
              <a:buNone/>
            </a:pPr>
            <a:r>
              <a:rPr lang="en-US"/>
              <a:t>Easy to assign users</a:t>
            </a:r>
            <a:endParaRPr/>
          </a:p>
        </p:txBody>
      </p:sp>
      <p:sp>
        <p:nvSpPr>
          <p:cNvPr id="3113" name="Google Shape;3113;p249"/>
          <p:cNvSpPr txBox="1">
            <a:spLocks noGrp="1"/>
          </p:cNvSpPr>
          <p:nvPr>
            <p:ph type="subTitle" idx="4"/>
          </p:nvPr>
        </p:nvSpPr>
        <p:spPr>
          <a:xfrm>
            <a:off x="5227320" y="2510021"/>
            <a:ext cx="3429000" cy="503266"/>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2"/>
              </a:buClr>
              <a:buSzPts val="1200"/>
              <a:buFont typeface="Arial"/>
              <a:buNone/>
            </a:pPr>
            <a:r>
              <a:rPr lang="en-US"/>
              <a:t>Migration support built-in</a:t>
            </a:r>
            <a:endParaRPr/>
          </a:p>
        </p:txBody>
      </p:sp>
      <p:sp>
        <p:nvSpPr>
          <p:cNvPr id="3114" name="Google Shape;3114;p249"/>
          <p:cNvSpPr txBox="1">
            <a:spLocks noGrp="1"/>
          </p:cNvSpPr>
          <p:nvPr>
            <p:ph type="subTitle" idx="5"/>
          </p:nvPr>
        </p:nvSpPr>
        <p:spPr>
          <a:xfrm>
            <a:off x="5227320" y="2980989"/>
            <a:ext cx="3429000" cy="292771"/>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600"/>
              <a:buFont typeface="Arial"/>
              <a:buNone/>
            </a:pPr>
            <a:r>
              <a:rPr lang="en-US"/>
              <a:t>Filtering public code matches </a:t>
            </a:r>
            <a:endParaRPr/>
          </a:p>
        </p:txBody>
      </p:sp>
      <p:sp>
        <p:nvSpPr>
          <p:cNvPr id="3115" name="Google Shape;3115;p249"/>
          <p:cNvSpPr txBox="1">
            <a:spLocks noGrp="1"/>
          </p:cNvSpPr>
          <p:nvPr>
            <p:ph type="subTitle" idx="6"/>
          </p:nvPr>
        </p:nvSpPr>
        <p:spPr>
          <a:xfrm>
            <a:off x="5227320" y="3292173"/>
            <a:ext cx="3429000" cy="503266"/>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2"/>
              </a:buClr>
              <a:buSzPts val="1200"/>
              <a:buFont typeface="Arial"/>
              <a:buNone/>
            </a:pPr>
            <a:r>
              <a:rPr lang="en-US"/>
              <a:t>Allow or block suggestions for your business</a:t>
            </a:r>
            <a:endParaRPr/>
          </a:p>
        </p:txBody>
      </p:sp>
      <p:sp>
        <p:nvSpPr>
          <p:cNvPr id="3116" name="Google Shape;3116;p249"/>
          <p:cNvSpPr txBox="1">
            <a:spLocks noGrp="1"/>
          </p:cNvSpPr>
          <p:nvPr>
            <p:ph type="title"/>
          </p:nvPr>
        </p:nvSpPr>
        <p:spPr>
          <a:xfrm>
            <a:off x="456296" y="1701787"/>
            <a:ext cx="3583200" cy="1744614"/>
          </a:xfrm>
          <a:prstGeom prst="rect">
            <a:avLst/>
          </a:prstGeom>
          <a:no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chemeClr val="dk1"/>
              </a:buClr>
              <a:buSzPts val="3600"/>
              <a:buFont typeface="Arial"/>
              <a:buNone/>
            </a:pPr>
            <a:r>
              <a:rPr lang="en-US" b="0"/>
              <a:t>Business controls</a:t>
            </a:r>
            <a:endParaRPr/>
          </a:p>
        </p:txBody>
      </p:sp>
      <p:pic>
        <p:nvPicPr>
          <p:cNvPr id="3117" name="Google Shape;3117;p249" descr="No sign with solid fill"/>
          <p:cNvPicPr preferRelativeResize="0">
            <a:picLocks noGrp="1"/>
          </p:cNvPicPr>
          <p:nvPr>
            <p:ph type="pic" idx="9"/>
          </p:nvPr>
        </p:nvPicPr>
        <p:blipFill rotWithShape="1">
          <a:blip r:embed="rId3">
            <a:alphaModFix/>
          </a:blip>
          <a:srcRect/>
          <a:stretch/>
        </p:blipFill>
        <p:spPr>
          <a:xfrm>
            <a:off x="4696093" y="3156589"/>
            <a:ext cx="320040" cy="320336"/>
          </a:xfrm>
          <a:prstGeom prst="rect">
            <a:avLst/>
          </a:prstGeom>
          <a:noFill/>
          <a:ln>
            <a:noFill/>
          </a:ln>
        </p:spPr>
      </p:pic>
      <p:pic>
        <p:nvPicPr>
          <p:cNvPr id="3118" name="Google Shape;3118;p249"/>
          <p:cNvPicPr preferRelativeResize="0">
            <a:picLocks noGrp="1"/>
          </p:cNvPicPr>
          <p:nvPr>
            <p:ph type="pic" idx="7"/>
          </p:nvPr>
        </p:nvPicPr>
        <p:blipFill rotWithShape="1">
          <a:blip r:embed="rId4">
            <a:alphaModFix/>
          </a:blip>
          <a:srcRect l="248" r="247"/>
          <a:stretch/>
        </p:blipFill>
        <p:spPr>
          <a:xfrm>
            <a:off x="4691063" y="1563688"/>
            <a:ext cx="319087" cy="320675"/>
          </a:xfrm>
          <a:prstGeom prst="rect">
            <a:avLst/>
          </a:prstGeom>
          <a:noFill/>
          <a:ln>
            <a:noFill/>
          </a:ln>
        </p:spPr>
      </p:pic>
      <p:pic>
        <p:nvPicPr>
          <p:cNvPr id="3119" name="Google Shape;3119;p249"/>
          <p:cNvPicPr preferRelativeResize="0">
            <a:picLocks noGrp="1"/>
          </p:cNvPicPr>
          <p:nvPr>
            <p:ph type="pic" idx="8"/>
          </p:nvPr>
        </p:nvPicPr>
        <p:blipFill rotWithShape="1">
          <a:blip r:embed="rId5">
            <a:alphaModFix/>
          </a:blip>
          <a:srcRect/>
          <a:stretch/>
        </p:blipFill>
        <p:spPr>
          <a:xfrm>
            <a:off x="4684713" y="2360613"/>
            <a:ext cx="320675" cy="320675"/>
          </a:xfrm>
          <a:prstGeom prst="rect">
            <a:avLst/>
          </a:prstGeom>
          <a:noFill/>
          <a:ln>
            <a:noFill/>
          </a:ln>
        </p:spPr>
      </p:pic>
      <p:pic>
        <p:nvPicPr>
          <p:cNvPr id="3120" name="Google Shape;3120;p249"/>
          <p:cNvPicPr preferRelativeResize="0"/>
          <p:nvPr/>
        </p:nvPicPr>
        <p:blipFill rotWithShape="1">
          <a:blip r:embed="rId6">
            <a:alphaModFix/>
          </a:blip>
          <a:srcRect/>
          <a:stretch/>
        </p:blipFill>
        <p:spPr>
          <a:xfrm>
            <a:off x="501825" y="518429"/>
            <a:ext cx="2260598" cy="282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3125"/>
        <p:cNvGrpSpPr/>
        <p:nvPr/>
      </p:nvGrpSpPr>
      <p:grpSpPr>
        <a:xfrm>
          <a:off x="0" y="0"/>
          <a:ext cx="0" cy="0"/>
          <a:chOff x="0" y="0"/>
          <a:chExt cx="0" cy="0"/>
        </a:xfrm>
      </p:grpSpPr>
      <p:sp>
        <p:nvSpPr>
          <p:cNvPr id="3126" name="Google Shape;3126;p250"/>
          <p:cNvSpPr txBox="1"/>
          <p:nvPr/>
        </p:nvSpPr>
        <p:spPr>
          <a:xfrm>
            <a:off x="494225" y="2648575"/>
            <a:ext cx="2275800" cy="8313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GitHub Copilot tomorrow</a:t>
            </a:r>
            <a:br>
              <a:rPr lang="en-US" sz="1200">
                <a:solidFill>
                  <a:schemeClr val="dk1"/>
                </a:solidFill>
                <a:latin typeface="Arial"/>
                <a:ea typeface="Arial"/>
                <a:cs typeface="Arial"/>
                <a:sym typeface="Arial"/>
              </a:rPr>
            </a:br>
            <a:r>
              <a:rPr lang="en-US" sz="1000">
                <a:solidFill>
                  <a:schemeClr val="dk2"/>
                </a:solidFill>
                <a:latin typeface="Arial"/>
                <a:ea typeface="Arial"/>
                <a:cs typeface="Arial"/>
                <a:sym typeface="Arial"/>
              </a:rPr>
              <a:t>Refactoring code (code translate)</a:t>
            </a:r>
            <a:br>
              <a:rPr lang="en-US" sz="1000">
                <a:solidFill>
                  <a:schemeClr val="dk2"/>
                </a:solidFill>
                <a:latin typeface="Arial"/>
                <a:ea typeface="Arial"/>
                <a:cs typeface="Arial"/>
                <a:sym typeface="Arial"/>
              </a:rPr>
            </a:br>
            <a:r>
              <a:rPr lang="en-US" sz="1000">
                <a:solidFill>
                  <a:schemeClr val="dk2"/>
                </a:solidFill>
                <a:latin typeface="Arial"/>
                <a:ea typeface="Arial"/>
                <a:cs typeface="Arial"/>
                <a:sym typeface="Arial"/>
              </a:rPr>
              <a:t>Reviewing code (code explain)</a:t>
            </a:r>
            <a:br>
              <a:rPr lang="en-US" sz="1000">
                <a:solidFill>
                  <a:schemeClr val="dk2"/>
                </a:solidFill>
                <a:latin typeface="Arial"/>
                <a:ea typeface="Arial"/>
                <a:cs typeface="Arial"/>
                <a:sym typeface="Arial"/>
              </a:rPr>
            </a:br>
            <a:r>
              <a:rPr lang="en-US" sz="1000">
                <a:solidFill>
                  <a:schemeClr val="dk2"/>
                </a:solidFill>
                <a:latin typeface="Arial"/>
                <a:ea typeface="Arial"/>
                <a:cs typeface="Arial"/>
                <a:sym typeface="Arial"/>
              </a:rPr>
              <a:t>Documentation</a:t>
            </a:r>
            <a:endParaRPr sz="1000">
              <a:solidFill>
                <a:schemeClr val="dk2"/>
              </a:solidFill>
              <a:latin typeface="Arial"/>
              <a:ea typeface="Arial"/>
              <a:cs typeface="Arial"/>
              <a:sym typeface="Arial"/>
            </a:endParaRPr>
          </a:p>
        </p:txBody>
      </p:sp>
      <p:sp>
        <p:nvSpPr>
          <p:cNvPr id="3127" name="Google Shape;3127;p250"/>
          <p:cNvSpPr txBox="1"/>
          <p:nvPr/>
        </p:nvSpPr>
        <p:spPr>
          <a:xfrm>
            <a:off x="1140700" y="3759850"/>
            <a:ext cx="2100300" cy="11391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GitHub Copilot tomorrow</a:t>
            </a:r>
            <a:br>
              <a:rPr lang="en-US" sz="1200">
                <a:solidFill>
                  <a:schemeClr val="dk1"/>
                </a:solidFill>
                <a:latin typeface="Arial"/>
                <a:ea typeface="Arial"/>
                <a:cs typeface="Arial"/>
                <a:sym typeface="Arial"/>
              </a:rPr>
            </a:br>
            <a:r>
              <a:rPr lang="en-US" sz="1000">
                <a:solidFill>
                  <a:schemeClr val="dk2"/>
                </a:solidFill>
                <a:latin typeface="Arial"/>
                <a:ea typeface="Arial"/>
                <a:cs typeface="Arial"/>
                <a:sym typeface="Arial"/>
              </a:rPr>
              <a:t>Unit testing</a:t>
            </a:r>
            <a:br>
              <a:rPr lang="en-US" sz="1000">
                <a:solidFill>
                  <a:schemeClr val="dk2"/>
                </a:solidFill>
                <a:latin typeface="Arial"/>
                <a:ea typeface="Arial"/>
                <a:cs typeface="Arial"/>
                <a:sym typeface="Arial"/>
              </a:rPr>
            </a:br>
            <a:r>
              <a:rPr lang="en-US" sz="1000">
                <a:solidFill>
                  <a:schemeClr val="dk2"/>
                </a:solidFill>
                <a:latin typeface="Arial"/>
                <a:ea typeface="Arial"/>
                <a:cs typeface="Arial"/>
                <a:sym typeface="Arial"/>
              </a:rPr>
              <a:t>Finding code errors</a:t>
            </a:r>
            <a:br>
              <a:rPr lang="en-US" sz="1000">
                <a:solidFill>
                  <a:schemeClr val="dk2"/>
                </a:solidFill>
                <a:latin typeface="Arial"/>
                <a:ea typeface="Arial"/>
                <a:cs typeface="Arial"/>
                <a:sym typeface="Arial"/>
              </a:rPr>
            </a:br>
            <a:r>
              <a:rPr lang="en-US" sz="1000">
                <a:solidFill>
                  <a:schemeClr val="dk2"/>
                </a:solidFill>
                <a:latin typeface="Arial"/>
                <a:ea typeface="Arial"/>
                <a:cs typeface="Arial"/>
                <a:sym typeface="Arial"/>
              </a:rPr>
              <a:t>Debugging</a:t>
            </a:r>
            <a:br>
              <a:rPr lang="en-US" sz="1000">
                <a:solidFill>
                  <a:schemeClr val="dk2"/>
                </a:solidFill>
                <a:latin typeface="Arial"/>
                <a:ea typeface="Arial"/>
                <a:cs typeface="Arial"/>
                <a:sym typeface="Arial"/>
              </a:rPr>
            </a:br>
            <a:r>
              <a:rPr lang="en-US" sz="1000">
                <a:solidFill>
                  <a:schemeClr val="dk2"/>
                </a:solidFill>
                <a:latin typeface="Arial"/>
                <a:ea typeface="Arial"/>
                <a:cs typeface="Arial"/>
                <a:sym typeface="Arial"/>
              </a:rPr>
              <a:t>Code </a:t>
            </a:r>
            <a:r>
              <a:rPr lang="en-US" sz="1000">
                <a:solidFill>
                  <a:schemeClr val="dk2"/>
                </a:solidFill>
              </a:rPr>
              <a:t>r</a:t>
            </a:r>
            <a:r>
              <a:rPr lang="en-US" sz="1000">
                <a:solidFill>
                  <a:schemeClr val="dk2"/>
                </a:solidFill>
                <a:latin typeface="Arial"/>
                <a:ea typeface="Arial"/>
                <a:cs typeface="Arial"/>
                <a:sym typeface="Arial"/>
              </a:rPr>
              <a:t>eview</a:t>
            </a:r>
            <a:endParaRPr sz="1000">
              <a:solidFill>
                <a:schemeClr val="dk2"/>
              </a:solidFill>
              <a:latin typeface="Arial"/>
              <a:ea typeface="Arial"/>
              <a:cs typeface="Arial"/>
              <a:sym typeface="Arial"/>
            </a:endParaRPr>
          </a:p>
          <a:p>
            <a:pPr marL="0" marR="0" lvl="0" indent="0" algn="l" rtl="0">
              <a:spcBef>
                <a:spcPts val="0"/>
              </a:spcBef>
              <a:spcAft>
                <a:spcPts val="0"/>
              </a:spcAft>
              <a:buClr>
                <a:schemeClr val="dk1"/>
              </a:buClr>
              <a:buSzPts val="1200"/>
              <a:buFont typeface="Arial"/>
              <a:buNone/>
            </a:pPr>
            <a:r>
              <a:rPr lang="en-US" sz="1000">
                <a:solidFill>
                  <a:schemeClr val="dk2"/>
                </a:solidFill>
              </a:rPr>
              <a:t>AI Pull Requests</a:t>
            </a:r>
            <a:endParaRPr sz="1000">
              <a:solidFill>
                <a:schemeClr val="dk2"/>
              </a:solidFill>
            </a:endParaRPr>
          </a:p>
        </p:txBody>
      </p:sp>
      <p:cxnSp>
        <p:nvCxnSpPr>
          <p:cNvPr id="3128" name="Google Shape;3128;p250"/>
          <p:cNvCxnSpPr/>
          <p:nvPr/>
        </p:nvCxnSpPr>
        <p:spPr>
          <a:xfrm rot="10800000" flipH="1">
            <a:off x="1223850" y="3799150"/>
            <a:ext cx="2487900" cy="2400"/>
          </a:xfrm>
          <a:prstGeom prst="straightConnector1">
            <a:avLst/>
          </a:prstGeom>
          <a:noFill/>
          <a:ln w="9525" cap="flat" cmpd="sng">
            <a:solidFill>
              <a:schemeClr val="accent3"/>
            </a:solidFill>
            <a:prstDash val="solid"/>
            <a:round/>
            <a:headEnd type="none" w="sm" len="sm"/>
            <a:tailEnd type="none" w="sm" len="sm"/>
          </a:ln>
        </p:spPr>
      </p:cxnSp>
      <p:cxnSp>
        <p:nvCxnSpPr>
          <p:cNvPr id="3129" name="Google Shape;3129;p250"/>
          <p:cNvCxnSpPr/>
          <p:nvPr/>
        </p:nvCxnSpPr>
        <p:spPr>
          <a:xfrm>
            <a:off x="569038" y="2687300"/>
            <a:ext cx="2452800" cy="0"/>
          </a:xfrm>
          <a:prstGeom prst="straightConnector1">
            <a:avLst/>
          </a:prstGeom>
          <a:noFill/>
          <a:ln w="9525" cap="flat" cmpd="sng">
            <a:solidFill>
              <a:schemeClr val="accent1"/>
            </a:solidFill>
            <a:prstDash val="solid"/>
            <a:round/>
            <a:headEnd type="none" w="sm" len="sm"/>
            <a:tailEnd type="none" w="sm" len="sm"/>
          </a:ln>
        </p:spPr>
      </p:cxnSp>
      <p:pic>
        <p:nvPicPr>
          <p:cNvPr id="3130" name="Google Shape;3130;p250"/>
          <p:cNvPicPr preferRelativeResize="0"/>
          <p:nvPr/>
        </p:nvPicPr>
        <p:blipFill rotWithShape="1">
          <a:blip r:embed="rId3">
            <a:alphaModFix/>
          </a:blip>
          <a:srcRect/>
          <a:stretch/>
        </p:blipFill>
        <p:spPr>
          <a:xfrm rot="5042099">
            <a:off x="2730493" y="639729"/>
            <a:ext cx="3700558" cy="3739995"/>
          </a:xfrm>
          <a:prstGeom prst="rect">
            <a:avLst/>
          </a:prstGeom>
          <a:noFill/>
          <a:ln>
            <a:noFill/>
          </a:ln>
        </p:spPr>
      </p:pic>
      <p:sp>
        <p:nvSpPr>
          <p:cNvPr id="3131" name="Google Shape;3131;p250"/>
          <p:cNvSpPr txBox="1"/>
          <p:nvPr/>
        </p:nvSpPr>
        <p:spPr>
          <a:xfrm>
            <a:off x="6448670" y="3183801"/>
            <a:ext cx="1792500" cy="83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GitHub Copilot today</a:t>
            </a:r>
            <a:br>
              <a:rPr lang="en-US" sz="1200">
                <a:solidFill>
                  <a:schemeClr val="dk1"/>
                </a:solidFill>
                <a:latin typeface="Arial"/>
                <a:ea typeface="Arial"/>
                <a:cs typeface="Arial"/>
                <a:sym typeface="Arial"/>
              </a:rPr>
            </a:br>
            <a:r>
              <a:rPr lang="en-US" sz="1000">
                <a:solidFill>
                  <a:schemeClr val="dk2"/>
                </a:solidFill>
              </a:rPr>
              <a:t>Convert comments to code</a:t>
            </a:r>
            <a:endParaRPr sz="1000">
              <a:solidFill>
                <a:schemeClr val="dk2"/>
              </a:solidFill>
            </a:endParaRPr>
          </a:p>
          <a:p>
            <a:pPr marL="0" marR="0" lvl="0" indent="0" algn="l" rtl="0">
              <a:lnSpc>
                <a:spcPct val="100000"/>
              </a:lnSpc>
              <a:spcBef>
                <a:spcPts val="0"/>
              </a:spcBef>
              <a:spcAft>
                <a:spcPts val="0"/>
              </a:spcAft>
              <a:buClr>
                <a:schemeClr val="dk1"/>
              </a:buClr>
              <a:buSzPts val="1200"/>
              <a:buFont typeface="Arial"/>
              <a:buNone/>
            </a:pPr>
            <a:r>
              <a:rPr lang="en-US" sz="1000">
                <a:solidFill>
                  <a:schemeClr val="dk2"/>
                </a:solidFill>
              </a:rPr>
              <a:t>Autofill for repetitive code</a:t>
            </a:r>
            <a:endParaRPr sz="1000">
              <a:solidFill>
                <a:schemeClr val="dk2"/>
              </a:solidFill>
            </a:endParaRPr>
          </a:p>
          <a:p>
            <a:pPr marL="0" marR="0" lvl="0" indent="0" algn="l" rtl="0">
              <a:lnSpc>
                <a:spcPct val="100000"/>
              </a:lnSpc>
              <a:spcBef>
                <a:spcPts val="0"/>
              </a:spcBef>
              <a:spcAft>
                <a:spcPts val="0"/>
              </a:spcAft>
              <a:buClr>
                <a:schemeClr val="dk1"/>
              </a:buClr>
              <a:buSzPts val="1200"/>
              <a:buFont typeface="Arial"/>
              <a:buNone/>
            </a:pPr>
            <a:r>
              <a:rPr lang="en-US" sz="1000">
                <a:solidFill>
                  <a:schemeClr val="dk2"/>
                </a:solidFill>
              </a:rPr>
              <a:t>Show alternatives</a:t>
            </a:r>
            <a:endParaRPr sz="1000">
              <a:solidFill>
                <a:schemeClr val="dk2"/>
              </a:solidFill>
            </a:endParaRPr>
          </a:p>
        </p:txBody>
      </p:sp>
      <p:cxnSp>
        <p:nvCxnSpPr>
          <p:cNvPr id="3132" name="Google Shape;3132;p250"/>
          <p:cNvCxnSpPr/>
          <p:nvPr/>
        </p:nvCxnSpPr>
        <p:spPr>
          <a:xfrm>
            <a:off x="5935025" y="3183800"/>
            <a:ext cx="2009400" cy="0"/>
          </a:xfrm>
          <a:prstGeom prst="straightConnector1">
            <a:avLst/>
          </a:prstGeom>
          <a:noFill/>
          <a:ln w="9525" cap="flat" cmpd="sng">
            <a:solidFill>
              <a:schemeClr val="accent3"/>
            </a:solidFill>
            <a:prstDash val="solid"/>
            <a:round/>
            <a:headEnd type="none" w="sm" len="sm"/>
            <a:tailEnd type="none" w="sm" len="sm"/>
          </a:ln>
        </p:spPr>
      </p:cxnSp>
      <p:pic>
        <p:nvPicPr>
          <p:cNvPr id="3133" name="Google Shape;3133;p250"/>
          <p:cNvPicPr preferRelativeResize="0"/>
          <p:nvPr/>
        </p:nvPicPr>
        <p:blipFill rotWithShape="1">
          <a:blip r:embed="rId4">
            <a:alphaModFix/>
          </a:blip>
          <a:srcRect/>
          <a:stretch/>
        </p:blipFill>
        <p:spPr>
          <a:xfrm>
            <a:off x="501825" y="518429"/>
            <a:ext cx="2260598" cy="282875"/>
          </a:xfrm>
          <a:prstGeom prst="rect">
            <a:avLst/>
          </a:prstGeom>
          <a:noFill/>
          <a:ln>
            <a:noFill/>
          </a:ln>
        </p:spPr>
      </p:pic>
      <p:sp>
        <p:nvSpPr>
          <p:cNvPr id="3134" name="Google Shape;3134;p250"/>
          <p:cNvSpPr txBox="1"/>
          <p:nvPr/>
        </p:nvSpPr>
        <p:spPr>
          <a:xfrm>
            <a:off x="2927015" y="1310950"/>
            <a:ext cx="1104900" cy="5850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800"/>
              <a:buFont typeface="Arial"/>
              <a:buNone/>
            </a:pPr>
            <a:r>
              <a:rPr lang="en-US" sz="1800" b="1">
                <a:solidFill>
                  <a:schemeClr val="dk1"/>
                </a:solidFill>
                <a:latin typeface="Arial"/>
                <a:ea typeface="Arial"/>
                <a:cs typeface="Arial"/>
                <a:sym typeface="Arial"/>
              </a:rPr>
              <a:t>1</a:t>
            </a:r>
            <a:endParaRPr sz="1800" b="1">
              <a:solidFill>
                <a:schemeClr val="dk1"/>
              </a:solidFill>
              <a:latin typeface="Arial"/>
              <a:ea typeface="Arial"/>
              <a:cs typeface="Arial"/>
              <a:sym typeface="Arial"/>
            </a:endParaRPr>
          </a:p>
          <a:p>
            <a:pPr marL="0" marR="0" lvl="0" indent="0" algn="ctr" rtl="0">
              <a:spcBef>
                <a:spcPts val="0"/>
              </a:spcBef>
              <a:spcAft>
                <a:spcPts val="0"/>
              </a:spcAft>
              <a:buClr>
                <a:schemeClr val="dk1"/>
              </a:buClr>
              <a:buSzPts val="1800"/>
              <a:buFont typeface="Arial"/>
              <a:buNone/>
            </a:pPr>
            <a:r>
              <a:rPr lang="en-US" sz="800" b="1">
                <a:solidFill>
                  <a:schemeClr val="dk1"/>
                </a:solidFill>
              </a:rPr>
              <a:t>Planning</a:t>
            </a:r>
            <a:endParaRPr sz="800" b="1">
              <a:solidFill>
                <a:schemeClr val="dk1"/>
              </a:solidFill>
            </a:endParaRPr>
          </a:p>
        </p:txBody>
      </p:sp>
      <p:sp>
        <p:nvSpPr>
          <p:cNvPr id="3135" name="Google Shape;3135;p250"/>
          <p:cNvSpPr txBox="1"/>
          <p:nvPr/>
        </p:nvSpPr>
        <p:spPr>
          <a:xfrm>
            <a:off x="4257790" y="846638"/>
            <a:ext cx="1104900" cy="5850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800"/>
              <a:buFont typeface="Arial"/>
              <a:buNone/>
            </a:pPr>
            <a:r>
              <a:rPr lang="en-US" sz="1800" b="1">
                <a:solidFill>
                  <a:schemeClr val="dk1"/>
                </a:solidFill>
              </a:rPr>
              <a:t>2</a:t>
            </a:r>
            <a:endParaRPr sz="1800" b="1">
              <a:solidFill>
                <a:schemeClr val="dk1"/>
              </a:solidFill>
              <a:latin typeface="Arial"/>
              <a:ea typeface="Arial"/>
              <a:cs typeface="Arial"/>
              <a:sym typeface="Arial"/>
            </a:endParaRPr>
          </a:p>
          <a:p>
            <a:pPr marL="0" marR="0" lvl="0" indent="0" algn="ctr" rtl="0">
              <a:spcBef>
                <a:spcPts val="0"/>
              </a:spcBef>
              <a:spcAft>
                <a:spcPts val="0"/>
              </a:spcAft>
              <a:buClr>
                <a:schemeClr val="dk1"/>
              </a:buClr>
              <a:buSzPts val="1800"/>
              <a:buFont typeface="Arial"/>
              <a:buNone/>
            </a:pPr>
            <a:r>
              <a:rPr lang="en-US" sz="800" b="1">
                <a:solidFill>
                  <a:schemeClr val="dk1"/>
                </a:solidFill>
              </a:rPr>
              <a:t>Analysis</a:t>
            </a:r>
            <a:endParaRPr sz="800" b="1">
              <a:solidFill>
                <a:schemeClr val="dk1"/>
              </a:solidFill>
            </a:endParaRPr>
          </a:p>
        </p:txBody>
      </p:sp>
      <p:sp>
        <p:nvSpPr>
          <p:cNvPr id="3136" name="Google Shape;3136;p250"/>
          <p:cNvSpPr txBox="1"/>
          <p:nvPr/>
        </p:nvSpPr>
        <p:spPr>
          <a:xfrm>
            <a:off x="5331535" y="1711835"/>
            <a:ext cx="1104900" cy="5850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800"/>
              <a:buFont typeface="Arial"/>
              <a:buNone/>
            </a:pPr>
            <a:r>
              <a:rPr lang="en-US" sz="1800" b="1">
                <a:solidFill>
                  <a:schemeClr val="dk1"/>
                </a:solidFill>
              </a:rPr>
              <a:t>3</a:t>
            </a:r>
            <a:endParaRPr sz="1800" b="1">
              <a:solidFill>
                <a:schemeClr val="dk1"/>
              </a:solidFill>
              <a:latin typeface="Arial"/>
              <a:ea typeface="Arial"/>
              <a:cs typeface="Arial"/>
              <a:sym typeface="Arial"/>
            </a:endParaRPr>
          </a:p>
          <a:p>
            <a:pPr marL="0" marR="0" lvl="0" indent="0" algn="ctr" rtl="0">
              <a:spcBef>
                <a:spcPts val="0"/>
              </a:spcBef>
              <a:spcAft>
                <a:spcPts val="0"/>
              </a:spcAft>
              <a:buClr>
                <a:schemeClr val="dk1"/>
              </a:buClr>
              <a:buSzPts val="1800"/>
              <a:buFont typeface="Arial"/>
              <a:buNone/>
            </a:pPr>
            <a:r>
              <a:rPr lang="en-US" sz="800" b="1">
                <a:solidFill>
                  <a:schemeClr val="dk1"/>
                </a:solidFill>
              </a:rPr>
              <a:t>Design</a:t>
            </a:r>
            <a:endParaRPr sz="800" b="1">
              <a:solidFill>
                <a:schemeClr val="dk1"/>
              </a:solidFill>
            </a:endParaRPr>
          </a:p>
        </p:txBody>
      </p:sp>
      <p:sp>
        <p:nvSpPr>
          <p:cNvPr id="3137" name="Google Shape;3137;p250"/>
          <p:cNvSpPr txBox="1"/>
          <p:nvPr/>
        </p:nvSpPr>
        <p:spPr>
          <a:xfrm>
            <a:off x="5035787" y="2998651"/>
            <a:ext cx="1104900" cy="5850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800"/>
              <a:buFont typeface="Arial"/>
              <a:buNone/>
            </a:pPr>
            <a:r>
              <a:rPr lang="en-US" sz="1800" b="1">
                <a:solidFill>
                  <a:schemeClr val="dk1"/>
                </a:solidFill>
              </a:rPr>
              <a:t>4</a:t>
            </a:r>
            <a:endParaRPr sz="1800" b="1">
              <a:solidFill>
                <a:schemeClr val="dk1"/>
              </a:solidFill>
              <a:latin typeface="Arial"/>
              <a:ea typeface="Arial"/>
              <a:cs typeface="Arial"/>
              <a:sym typeface="Arial"/>
            </a:endParaRPr>
          </a:p>
          <a:p>
            <a:pPr marL="0" marR="0" lvl="0" indent="0" algn="ctr" rtl="0">
              <a:spcBef>
                <a:spcPts val="0"/>
              </a:spcBef>
              <a:spcAft>
                <a:spcPts val="0"/>
              </a:spcAft>
              <a:buClr>
                <a:schemeClr val="dk1"/>
              </a:buClr>
              <a:buSzPts val="1800"/>
              <a:buFont typeface="Arial"/>
              <a:buNone/>
            </a:pPr>
            <a:r>
              <a:rPr lang="en-US" sz="800" b="1">
                <a:solidFill>
                  <a:schemeClr val="dk1"/>
                </a:solidFill>
              </a:rPr>
              <a:t>Implementation</a:t>
            </a:r>
            <a:endParaRPr sz="800" b="1">
              <a:solidFill>
                <a:schemeClr val="dk1"/>
              </a:solidFill>
            </a:endParaRPr>
          </a:p>
        </p:txBody>
      </p:sp>
      <p:sp>
        <p:nvSpPr>
          <p:cNvPr id="3138" name="Google Shape;3138;p250"/>
          <p:cNvSpPr txBox="1"/>
          <p:nvPr/>
        </p:nvSpPr>
        <p:spPr>
          <a:xfrm>
            <a:off x="3460906" y="3420356"/>
            <a:ext cx="1718700" cy="7080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800"/>
              <a:buFont typeface="Arial"/>
              <a:buNone/>
            </a:pPr>
            <a:r>
              <a:rPr lang="en-US" sz="1800" b="1">
                <a:solidFill>
                  <a:schemeClr val="dk1"/>
                </a:solidFill>
              </a:rPr>
              <a:t>5</a:t>
            </a:r>
            <a:endParaRPr sz="1800" b="1">
              <a:solidFill>
                <a:schemeClr val="dk1"/>
              </a:solidFill>
              <a:latin typeface="Arial"/>
              <a:ea typeface="Arial"/>
              <a:cs typeface="Arial"/>
              <a:sym typeface="Arial"/>
            </a:endParaRPr>
          </a:p>
          <a:p>
            <a:pPr marL="0" marR="0" lvl="0" indent="0" algn="ctr" rtl="0">
              <a:spcBef>
                <a:spcPts val="0"/>
              </a:spcBef>
              <a:spcAft>
                <a:spcPts val="0"/>
              </a:spcAft>
              <a:buClr>
                <a:schemeClr val="dk1"/>
              </a:buClr>
              <a:buSzPts val="1800"/>
              <a:buFont typeface="Arial"/>
              <a:buNone/>
            </a:pPr>
            <a:r>
              <a:rPr lang="en-US" sz="800" b="1">
                <a:solidFill>
                  <a:schemeClr val="dk1"/>
                </a:solidFill>
              </a:rPr>
              <a:t>Testing &amp;</a:t>
            </a:r>
            <a:br>
              <a:rPr lang="en-US" sz="800" b="1">
                <a:solidFill>
                  <a:schemeClr val="dk1"/>
                </a:solidFill>
              </a:rPr>
            </a:br>
            <a:r>
              <a:rPr lang="en-US" sz="800" b="1">
                <a:solidFill>
                  <a:schemeClr val="dk1"/>
                </a:solidFill>
              </a:rPr>
              <a:t>Integration</a:t>
            </a:r>
            <a:endParaRPr sz="800" b="1">
              <a:solidFill>
                <a:schemeClr val="dk1"/>
              </a:solidFill>
            </a:endParaRPr>
          </a:p>
        </p:txBody>
      </p:sp>
      <p:sp>
        <p:nvSpPr>
          <p:cNvPr id="3139" name="Google Shape;3139;p250"/>
          <p:cNvSpPr txBox="1"/>
          <p:nvPr/>
        </p:nvSpPr>
        <p:spPr>
          <a:xfrm>
            <a:off x="2746822" y="2611536"/>
            <a:ext cx="1104900" cy="5850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800"/>
              <a:buFont typeface="Arial"/>
              <a:buNone/>
            </a:pPr>
            <a:r>
              <a:rPr lang="en-US" sz="1800" b="1">
                <a:solidFill>
                  <a:schemeClr val="dk1"/>
                </a:solidFill>
              </a:rPr>
              <a:t>6</a:t>
            </a:r>
            <a:endParaRPr sz="1800" b="1">
              <a:solidFill>
                <a:schemeClr val="dk1"/>
              </a:solidFill>
              <a:latin typeface="Arial"/>
              <a:ea typeface="Arial"/>
              <a:cs typeface="Arial"/>
              <a:sym typeface="Arial"/>
            </a:endParaRPr>
          </a:p>
          <a:p>
            <a:pPr marL="0" marR="0" lvl="0" indent="0" algn="ctr" rtl="0">
              <a:spcBef>
                <a:spcPts val="0"/>
              </a:spcBef>
              <a:spcAft>
                <a:spcPts val="0"/>
              </a:spcAft>
              <a:buClr>
                <a:schemeClr val="dk1"/>
              </a:buClr>
              <a:buSzPts val="1800"/>
              <a:buFont typeface="Arial"/>
              <a:buNone/>
            </a:pPr>
            <a:r>
              <a:rPr lang="en-US" sz="800" b="1">
                <a:solidFill>
                  <a:schemeClr val="dk1"/>
                </a:solidFill>
              </a:rPr>
              <a:t>Maintenance</a:t>
            </a:r>
            <a:endParaRPr sz="800" b="1">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76"/>
        <p:cNvGrpSpPr/>
        <p:nvPr/>
      </p:nvGrpSpPr>
      <p:grpSpPr>
        <a:xfrm>
          <a:off x="0" y="0"/>
          <a:ext cx="0" cy="0"/>
          <a:chOff x="0" y="0"/>
          <a:chExt cx="0" cy="0"/>
        </a:xfrm>
      </p:grpSpPr>
      <p:pic>
        <p:nvPicPr>
          <p:cNvPr id="3077" name="Google Shape;3077;p246"/>
          <p:cNvPicPr preferRelativeResize="0"/>
          <p:nvPr/>
        </p:nvPicPr>
        <p:blipFill rotWithShape="1">
          <a:blip r:embed="rId3">
            <a:alphaModFix/>
          </a:blip>
          <a:srcRect/>
          <a:stretch/>
        </p:blipFill>
        <p:spPr>
          <a:xfrm>
            <a:off x="501825" y="518429"/>
            <a:ext cx="2260598" cy="282875"/>
          </a:xfrm>
          <a:prstGeom prst="rect">
            <a:avLst/>
          </a:prstGeom>
          <a:noFill/>
          <a:ln>
            <a:noFill/>
          </a:ln>
        </p:spPr>
      </p:pic>
      <p:sp>
        <p:nvSpPr>
          <p:cNvPr id="3078" name="Google Shape;3078;p246"/>
          <p:cNvSpPr/>
          <p:nvPr/>
        </p:nvSpPr>
        <p:spPr>
          <a:xfrm>
            <a:off x="501825" y="2094725"/>
            <a:ext cx="5857500" cy="958800"/>
          </a:xfrm>
          <a:prstGeom prst="rect">
            <a:avLst/>
          </a:prstGeom>
          <a:no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chemeClr val="lt1"/>
              </a:buClr>
              <a:buSzPts val="6000"/>
              <a:buFont typeface="Arial"/>
              <a:buNone/>
            </a:pPr>
            <a:r>
              <a:rPr lang="en-US" sz="6000" b="1">
                <a:solidFill>
                  <a:schemeClr val="dk1"/>
                </a:solidFill>
              </a:rPr>
              <a:t>Let’s demo!</a:t>
            </a:r>
            <a:endParaRPr sz="6000" b="1" i="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3144"/>
        <p:cNvGrpSpPr/>
        <p:nvPr/>
      </p:nvGrpSpPr>
      <p:grpSpPr>
        <a:xfrm>
          <a:off x="0" y="0"/>
          <a:ext cx="0" cy="0"/>
          <a:chOff x="0" y="0"/>
          <a:chExt cx="0" cy="0"/>
        </a:xfrm>
      </p:grpSpPr>
      <p:sp>
        <p:nvSpPr>
          <p:cNvPr id="3145" name="Google Shape;3145;p251"/>
          <p:cNvSpPr txBox="1">
            <a:spLocks noGrp="1"/>
          </p:cNvSpPr>
          <p:nvPr>
            <p:ph type="subTitle" idx="1"/>
          </p:nvPr>
        </p:nvSpPr>
        <p:spPr>
          <a:xfrm>
            <a:off x="5227320" y="1393420"/>
            <a:ext cx="3429000" cy="292771"/>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600"/>
              <a:buFont typeface="Arial"/>
              <a:buNone/>
            </a:pPr>
            <a:r>
              <a:rPr lang="en-US" b="1"/>
              <a:t>Increase developer productivity</a:t>
            </a:r>
            <a:endParaRPr/>
          </a:p>
          <a:p>
            <a:pPr marL="0" lvl="0" indent="0" algn="l" rtl="0">
              <a:lnSpc>
                <a:spcPct val="90000"/>
              </a:lnSpc>
              <a:spcBef>
                <a:spcPts val="0"/>
              </a:spcBef>
              <a:spcAft>
                <a:spcPts val="0"/>
              </a:spcAft>
              <a:buClr>
                <a:schemeClr val="dk1"/>
              </a:buClr>
              <a:buSzPts val="1600"/>
              <a:buFont typeface="Arial"/>
              <a:buNone/>
            </a:pPr>
            <a:endParaRPr/>
          </a:p>
        </p:txBody>
      </p:sp>
      <p:sp>
        <p:nvSpPr>
          <p:cNvPr id="3146" name="Google Shape;3146;p251"/>
          <p:cNvSpPr txBox="1">
            <a:spLocks noGrp="1"/>
          </p:cNvSpPr>
          <p:nvPr>
            <p:ph type="subTitle" idx="2"/>
          </p:nvPr>
        </p:nvSpPr>
        <p:spPr>
          <a:xfrm>
            <a:off x="5227320" y="1704604"/>
            <a:ext cx="3429000" cy="503266"/>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2"/>
              </a:buClr>
              <a:buSzPts val="1200"/>
              <a:buFont typeface="Arial"/>
              <a:buNone/>
            </a:pPr>
            <a:r>
              <a:rPr lang="en-US"/>
              <a:t>And satisfaction by focusing on real problems</a:t>
            </a:r>
            <a:endParaRPr/>
          </a:p>
        </p:txBody>
      </p:sp>
      <p:sp>
        <p:nvSpPr>
          <p:cNvPr id="3147" name="Google Shape;3147;p251"/>
          <p:cNvSpPr txBox="1">
            <a:spLocks noGrp="1"/>
          </p:cNvSpPr>
          <p:nvPr>
            <p:ph type="subTitle" idx="3"/>
          </p:nvPr>
        </p:nvSpPr>
        <p:spPr>
          <a:xfrm>
            <a:off x="5227320" y="2198837"/>
            <a:ext cx="3429000" cy="292771"/>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600"/>
              <a:buFont typeface="Arial"/>
              <a:buNone/>
            </a:pPr>
            <a:r>
              <a:rPr lang="en-US" b="1"/>
              <a:t>Accelerate innovation</a:t>
            </a:r>
            <a:endParaRPr/>
          </a:p>
          <a:p>
            <a:pPr marL="0" lvl="0" indent="0" algn="l" rtl="0">
              <a:lnSpc>
                <a:spcPct val="90000"/>
              </a:lnSpc>
              <a:spcBef>
                <a:spcPts val="0"/>
              </a:spcBef>
              <a:spcAft>
                <a:spcPts val="0"/>
              </a:spcAft>
              <a:buClr>
                <a:schemeClr val="dk1"/>
              </a:buClr>
              <a:buSzPts val="1600"/>
              <a:buFont typeface="Arial"/>
              <a:buNone/>
            </a:pPr>
            <a:endParaRPr/>
          </a:p>
        </p:txBody>
      </p:sp>
      <p:sp>
        <p:nvSpPr>
          <p:cNvPr id="3148" name="Google Shape;3148;p251"/>
          <p:cNvSpPr txBox="1">
            <a:spLocks noGrp="1"/>
          </p:cNvSpPr>
          <p:nvPr>
            <p:ph type="subTitle" idx="4"/>
          </p:nvPr>
        </p:nvSpPr>
        <p:spPr>
          <a:xfrm>
            <a:off x="5227320" y="2510021"/>
            <a:ext cx="3429000" cy="503266"/>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2"/>
              </a:buClr>
              <a:buSzPts val="1200"/>
              <a:buFont typeface="Arial"/>
              <a:buNone/>
            </a:pPr>
            <a:r>
              <a:rPr lang="en-US"/>
              <a:t>Prototype &amp; innovate more rapidly</a:t>
            </a:r>
            <a:endParaRPr/>
          </a:p>
        </p:txBody>
      </p:sp>
      <p:sp>
        <p:nvSpPr>
          <p:cNvPr id="3149" name="Google Shape;3149;p251"/>
          <p:cNvSpPr txBox="1">
            <a:spLocks noGrp="1"/>
          </p:cNvSpPr>
          <p:nvPr>
            <p:ph type="subTitle" idx="5"/>
          </p:nvPr>
        </p:nvSpPr>
        <p:spPr>
          <a:xfrm>
            <a:off x="5227320" y="2980989"/>
            <a:ext cx="3429000" cy="292771"/>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600"/>
              <a:buFont typeface="Arial"/>
              <a:buNone/>
            </a:pPr>
            <a:r>
              <a:rPr lang="en-US" b="1"/>
              <a:t>Bridge skill gaps</a:t>
            </a:r>
            <a:endParaRPr/>
          </a:p>
          <a:p>
            <a:pPr marL="0" lvl="0" indent="0" algn="l" rtl="0">
              <a:lnSpc>
                <a:spcPct val="90000"/>
              </a:lnSpc>
              <a:spcBef>
                <a:spcPts val="0"/>
              </a:spcBef>
              <a:spcAft>
                <a:spcPts val="0"/>
              </a:spcAft>
              <a:buClr>
                <a:schemeClr val="dk1"/>
              </a:buClr>
              <a:buSzPts val="1600"/>
              <a:buFont typeface="Arial"/>
              <a:buNone/>
            </a:pPr>
            <a:endParaRPr/>
          </a:p>
        </p:txBody>
      </p:sp>
      <p:sp>
        <p:nvSpPr>
          <p:cNvPr id="3150" name="Google Shape;3150;p251"/>
          <p:cNvSpPr txBox="1">
            <a:spLocks noGrp="1"/>
          </p:cNvSpPr>
          <p:nvPr>
            <p:ph type="subTitle" idx="6"/>
          </p:nvPr>
        </p:nvSpPr>
        <p:spPr>
          <a:xfrm>
            <a:off x="5227320" y="3292173"/>
            <a:ext cx="3429000" cy="503266"/>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2"/>
              </a:buClr>
              <a:buSzPts val="1200"/>
              <a:buFont typeface="Arial"/>
              <a:buNone/>
            </a:pPr>
            <a:r>
              <a:rPr lang="en-US"/>
              <a:t>Learn new languages and techniques</a:t>
            </a:r>
            <a:endParaRPr/>
          </a:p>
        </p:txBody>
      </p:sp>
      <p:sp>
        <p:nvSpPr>
          <p:cNvPr id="3151" name="Google Shape;3151;p251"/>
          <p:cNvSpPr txBox="1">
            <a:spLocks noGrp="1"/>
          </p:cNvSpPr>
          <p:nvPr>
            <p:ph type="title"/>
          </p:nvPr>
        </p:nvSpPr>
        <p:spPr>
          <a:xfrm>
            <a:off x="456296" y="1701787"/>
            <a:ext cx="3583200" cy="1744614"/>
          </a:xfrm>
          <a:prstGeom prst="rect">
            <a:avLst/>
          </a:prstGeom>
          <a:no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chemeClr val="dk1"/>
              </a:buClr>
              <a:buSzPts val="3600"/>
              <a:buFont typeface="Arial"/>
              <a:buNone/>
            </a:pPr>
            <a:r>
              <a:rPr lang="en-US" b="0"/>
              <a:t>Get the advantages of</a:t>
            </a:r>
            <a:br>
              <a:rPr lang="en-US" b="0"/>
            </a:br>
            <a:r>
              <a:rPr lang="en-US" b="0"/>
              <a:t>AI today</a:t>
            </a:r>
            <a:endParaRPr/>
          </a:p>
        </p:txBody>
      </p:sp>
      <p:pic>
        <p:nvPicPr>
          <p:cNvPr id="3152" name="Google Shape;3152;p251"/>
          <p:cNvPicPr preferRelativeResize="0">
            <a:picLocks noGrp="1"/>
          </p:cNvPicPr>
          <p:nvPr>
            <p:ph type="pic" idx="8"/>
          </p:nvPr>
        </p:nvPicPr>
        <p:blipFill rotWithShape="1">
          <a:blip r:embed="rId3">
            <a:alphaModFix/>
          </a:blip>
          <a:srcRect/>
          <a:stretch/>
        </p:blipFill>
        <p:spPr>
          <a:xfrm>
            <a:off x="4688530" y="2360613"/>
            <a:ext cx="313040" cy="320675"/>
          </a:xfrm>
          <a:prstGeom prst="rect">
            <a:avLst/>
          </a:prstGeom>
          <a:noFill/>
          <a:ln>
            <a:noFill/>
          </a:ln>
        </p:spPr>
      </p:pic>
      <p:pic>
        <p:nvPicPr>
          <p:cNvPr id="3153" name="Google Shape;3153;p251"/>
          <p:cNvPicPr preferRelativeResize="0">
            <a:picLocks noGrp="1"/>
          </p:cNvPicPr>
          <p:nvPr>
            <p:ph type="pic" idx="7"/>
          </p:nvPr>
        </p:nvPicPr>
        <p:blipFill rotWithShape="1">
          <a:blip r:embed="rId4">
            <a:alphaModFix/>
          </a:blip>
          <a:srcRect l="248" r="247"/>
          <a:stretch/>
        </p:blipFill>
        <p:spPr>
          <a:xfrm>
            <a:off x="4691063" y="1563688"/>
            <a:ext cx="319087" cy="320675"/>
          </a:xfrm>
          <a:prstGeom prst="rect">
            <a:avLst/>
          </a:prstGeom>
          <a:noFill/>
          <a:ln>
            <a:noFill/>
          </a:ln>
        </p:spPr>
      </p:pic>
      <p:pic>
        <p:nvPicPr>
          <p:cNvPr id="3154" name="Google Shape;3154;p251"/>
          <p:cNvPicPr preferRelativeResize="0">
            <a:picLocks noGrp="1"/>
          </p:cNvPicPr>
          <p:nvPr>
            <p:ph type="pic" idx="9"/>
          </p:nvPr>
        </p:nvPicPr>
        <p:blipFill rotWithShape="1">
          <a:blip r:embed="rId5">
            <a:alphaModFix/>
          </a:blip>
          <a:srcRect/>
          <a:stretch/>
        </p:blipFill>
        <p:spPr>
          <a:xfrm>
            <a:off x="4695825" y="3155950"/>
            <a:ext cx="320675" cy="320675"/>
          </a:xfrm>
          <a:prstGeom prst="rect">
            <a:avLst/>
          </a:prstGeom>
          <a:noFill/>
          <a:ln>
            <a:noFill/>
          </a:ln>
        </p:spPr>
      </p:pic>
      <p:pic>
        <p:nvPicPr>
          <p:cNvPr id="3155" name="Google Shape;3155;p251"/>
          <p:cNvPicPr preferRelativeResize="0"/>
          <p:nvPr/>
        </p:nvPicPr>
        <p:blipFill rotWithShape="1">
          <a:blip r:embed="rId6">
            <a:alphaModFix/>
          </a:blip>
          <a:srcRect/>
          <a:stretch/>
        </p:blipFill>
        <p:spPr>
          <a:xfrm>
            <a:off x="501825" y="518429"/>
            <a:ext cx="2260598" cy="282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3160"/>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3164"/>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3168"/>
        <p:cNvGrpSpPr/>
        <p:nvPr/>
      </p:nvGrpSpPr>
      <p:grpSpPr>
        <a:xfrm>
          <a:off x="0" y="0"/>
          <a:ext cx="0" cy="0"/>
          <a:chOff x="0" y="0"/>
          <a:chExt cx="0" cy="0"/>
        </a:xfrm>
      </p:grpSpPr>
      <p:pic>
        <p:nvPicPr>
          <p:cNvPr id="3169" name="Google Shape;3169;p254"/>
          <p:cNvPicPr preferRelativeResize="0"/>
          <p:nvPr/>
        </p:nvPicPr>
        <p:blipFill rotWithShape="1">
          <a:blip r:embed="rId3">
            <a:alphaModFix/>
          </a:blip>
          <a:srcRect l="-17096" t="-30025" r="-17096" b="-30025"/>
          <a:stretch/>
        </p:blipFill>
        <p:spPr>
          <a:xfrm>
            <a:off x="3300998" y="1303111"/>
            <a:ext cx="2542001" cy="25420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3173"/>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62"/>
        <p:cNvGrpSpPr/>
        <p:nvPr/>
      </p:nvGrpSpPr>
      <p:grpSpPr>
        <a:xfrm>
          <a:off x="0" y="0"/>
          <a:ext cx="0" cy="0"/>
          <a:chOff x="0" y="0"/>
          <a:chExt cx="0" cy="0"/>
        </a:xfrm>
      </p:grpSpPr>
      <p:sp>
        <p:nvSpPr>
          <p:cNvPr id="2963" name="Google Shape;2963;p239"/>
          <p:cNvSpPr txBox="1">
            <a:spLocks noGrp="1"/>
          </p:cNvSpPr>
          <p:nvPr>
            <p:ph type="subTitle" idx="1"/>
          </p:nvPr>
        </p:nvSpPr>
        <p:spPr>
          <a:xfrm>
            <a:off x="5227320" y="1393420"/>
            <a:ext cx="3429000" cy="292771"/>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600"/>
              <a:buFont typeface="Arial"/>
              <a:buNone/>
            </a:pPr>
            <a:r>
              <a:rPr lang="en-US" b="1"/>
              <a:t>Increase developer productivity</a:t>
            </a:r>
            <a:endParaRPr/>
          </a:p>
          <a:p>
            <a:pPr marL="0" lvl="0" indent="0" algn="l" rtl="0">
              <a:lnSpc>
                <a:spcPct val="90000"/>
              </a:lnSpc>
              <a:spcBef>
                <a:spcPts val="0"/>
              </a:spcBef>
              <a:spcAft>
                <a:spcPts val="0"/>
              </a:spcAft>
              <a:buClr>
                <a:schemeClr val="dk1"/>
              </a:buClr>
              <a:buSzPts val="1600"/>
              <a:buFont typeface="Arial"/>
              <a:buNone/>
            </a:pPr>
            <a:endParaRPr/>
          </a:p>
        </p:txBody>
      </p:sp>
      <p:sp>
        <p:nvSpPr>
          <p:cNvPr id="2964" name="Google Shape;2964;p239"/>
          <p:cNvSpPr txBox="1">
            <a:spLocks noGrp="1"/>
          </p:cNvSpPr>
          <p:nvPr>
            <p:ph type="subTitle" idx="2"/>
          </p:nvPr>
        </p:nvSpPr>
        <p:spPr>
          <a:xfrm>
            <a:off x="5227320" y="1704604"/>
            <a:ext cx="3429000" cy="503266"/>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2"/>
              </a:buClr>
              <a:buSzPts val="1200"/>
              <a:buFont typeface="Arial"/>
              <a:buNone/>
            </a:pPr>
            <a:r>
              <a:rPr lang="en-US"/>
              <a:t>And satisfaction by focusing on real problems</a:t>
            </a:r>
            <a:endParaRPr/>
          </a:p>
        </p:txBody>
      </p:sp>
      <p:sp>
        <p:nvSpPr>
          <p:cNvPr id="2965" name="Google Shape;2965;p239"/>
          <p:cNvSpPr txBox="1">
            <a:spLocks noGrp="1"/>
          </p:cNvSpPr>
          <p:nvPr>
            <p:ph type="subTitle" idx="3"/>
          </p:nvPr>
        </p:nvSpPr>
        <p:spPr>
          <a:xfrm>
            <a:off x="5227320" y="2198837"/>
            <a:ext cx="3429000" cy="292771"/>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600"/>
              <a:buFont typeface="Arial"/>
              <a:buNone/>
            </a:pPr>
            <a:r>
              <a:rPr lang="en-US" b="1"/>
              <a:t>Accelerate innovation</a:t>
            </a:r>
            <a:endParaRPr/>
          </a:p>
          <a:p>
            <a:pPr marL="0" lvl="0" indent="0" algn="l" rtl="0">
              <a:lnSpc>
                <a:spcPct val="90000"/>
              </a:lnSpc>
              <a:spcBef>
                <a:spcPts val="0"/>
              </a:spcBef>
              <a:spcAft>
                <a:spcPts val="0"/>
              </a:spcAft>
              <a:buClr>
                <a:schemeClr val="dk1"/>
              </a:buClr>
              <a:buSzPts val="1600"/>
              <a:buFont typeface="Arial"/>
              <a:buNone/>
            </a:pPr>
            <a:endParaRPr/>
          </a:p>
        </p:txBody>
      </p:sp>
      <p:sp>
        <p:nvSpPr>
          <p:cNvPr id="2966" name="Google Shape;2966;p239"/>
          <p:cNvSpPr txBox="1">
            <a:spLocks noGrp="1"/>
          </p:cNvSpPr>
          <p:nvPr>
            <p:ph type="subTitle" idx="4"/>
          </p:nvPr>
        </p:nvSpPr>
        <p:spPr>
          <a:xfrm>
            <a:off x="5227320" y="2510021"/>
            <a:ext cx="3429000" cy="503266"/>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2"/>
              </a:buClr>
              <a:buSzPts val="1200"/>
              <a:buFont typeface="Arial"/>
              <a:buNone/>
            </a:pPr>
            <a:r>
              <a:rPr lang="en-US"/>
              <a:t>Prototype &amp; innovate more rapidly</a:t>
            </a:r>
            <a:endParaRPr/>
          </a:p>
        </p:txBody>
      </p:sp>
      <p:sp>
        <p:nvSpPr>
          <p:cNvPr id="2967" name="Google Shape;2967;p239"/>
          <p:cNvSpPr txBox="1">
            <a:spLocks noGrp="1"/>
          </p:cNvSpPr>
          <p:nvPr>
            <p:ph type="subTitle" idx="5"/>
          </p:nvPr>
        </p:nvSpPr>
        <p:spPr>
          <a:xfrm>
            <a:off x="5227320" y="2980989"/>
            <a:ext cx="3429000" cy="292771"/>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600"/>
              <a:buFont typeface="Arial"/>
              <a:buNone/>
            </a:pPr>
            <a:r>
              <a:rPr lang="en-US" b="1"/>
              <a:t>Bridge skill gaps</a:t>
            </a:r>
            <a:endParaRPr/>
          </a:p>
          <a:p>
            <a:pPr marL="0" lvl="0" indent="0" algn="l" rtl="0">
              <a:lnSpc>
                <a:spcPct val="90000"/>
              </a:lnSpc>
              <a:spcBef>
                <a:spcPts val="0"/>
              </a:spcBef>
              <a:spcAft>
                <a:spcPts val="0"/>
              </a:spcAft>
              <a:buClr>
                <a:schemeClr val="dk1"/>
              </a:buClr>
              <a:buSzPts val="1600"/>
              <a:buFont typeface="Arial"/>
              <a:buNone/>
            </a:pPr>
            <a:endParaRPr/>
          </a:p>
        </p:txBody>
      </p:sp>
      <p:sp>
        <p:nvSpPr>
          <p:cNvPr id="2968" name="Google Shape;2968;p239"/>
          <p:cNvSpPr txBox="1">
            <a:spLocks noGrp="1"/>
          </p:cNvSpPr>
          <p:nvPr>
            <p:ph type="subTitle" idx="6"/>
          </p:nvPr>
        </p:nvSpPr>
        <p:spPr>
          <a:xfrm>
            <a:off x="5227320" y="3292173"/>
            <a:ext cx="3429000" cy="503266"/>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2"/>
              </a:buClr>
              <a:buSzPts val="1200"/>
              <a:buFont typeface="Arial"/>
              <a:buNone/>
            </a:pPr>
            <a:r>
              <a:rPr lang="en-US"/>
              <a:t>Learn new languages and techniques</a:t>
            </a:r>
            <a:endParaRPr/>
          </a:p>
        </p:txBody>
      </p:sp>
      <p:sp>
        <p:nvSpPr>
          <p:cNvPr id="2969" name="Google Shape;2969;p239"/>
          <p:cNvSpPr txBox="1">
            <a:spLocks noGrp="1"/>
          </p:cNvSpPr>
          <p:nvPr>
            <p:ph type="title"/>
          </p:nvPr>
        </p:nvSpPr>
        <p:spPr>
          <a:xfrm>
            <a:off x="456296" y="1701787"/>
            <a:ext cx="3583200" cy="1744614"/>
          </a:xfrm>
          <a:prstGeom prst="rect">
            <a:avLst/>
          </a:prstGeom>
          <a:no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chemeClr val="dk1"/>
              </a:buClr>
              <a:buSzPts val="3600"/>
              <a:buFont typeface="Arial"/>
              <a:buNone/>
            </a:pPr>
            <a:r>
              <a:rPr lang="en-US" b="0"/>
              <a:t>Give your developers a huge advantage</a:t>
            </a:r>
            <a:endParaRPr b="0"/>
          </a:p>
        </p:txBody>
      </p:sp>
      <p:pic>
        <p:nvPicPr>
          <p:cNvPr id="2970" name="Google Shape;2970;p239"/>
          <p:cNvPicPr preferRelativeResize="0">
            <a:picLocks noGrp="1"/>
          </p:cNvPicPr>
          <p:nvPr>
            <p:ph type="pic" idx="8"/>
          </p:nvPr>
        </p:nvPicPr>
        <p:blipFill rotWithShape="1">
          <a:blip r:embed="rId3">
            <a:alphaModFix/>
          </a:blip>
          <a:srcRect/>
          <a:stretch/>
        </p:blipFill>
        <p:spPr>
          <a:xfrm>
            <a:off x="4688530" y="2360613"/>
            <a:ext cx="313040" cy="320675"/>
          </a:xfrm>
          <a:prstGeom prst="rect">
            <a:avLst/>
          </a:prstGeom>
          <a:noFill/>
          <a:ln>
            <a:noFill/>
          </a:ln>
        </p:spPr>
      </p:pic>
      <p:pic>
        <p:nvPicPr>
          <p:cNvPr id="2971" name="Google Shape;2971;p239"/>
          <p:cNvPicPr preferRelativeResize="0">
            <a:picLocks noGrp="1"/>
          </p:cNvPicPr>
          <p:nvPr>
            <p:ph type="pic" idx="7"/>
          </p:nvPr>
        </p:nvPicPr>
        <p:blipFill rotWithShape="1">
          <a:blip r:embed="rId4">
            <a:alphaModFix/>
          </a:blip>
          <a:srcRect l="248" r="247"/>
          <a:stretch/>
        </p:blipFill>
        <p:spPr>
          <a:xfrm>
            <a:off x="4691063" y="1563688"/>
            <a:ext cx="319087" cy="320675"/>
          </a:xfrm>
          <a:prstGeom prst="rect">
            <a:avLst/>
          </a:prstGeom>
          <a:noFill/>
          <a:ln>
            <a:noFill/>
          </a:ln>
        </p:spPr>
      </p:pic>
      <p:pic>
        <p:nvPicPr>
          <p:cNvPr id="2972" name="Google Shape;2972;p239"/>
          <p:cNvPicPr preferRelativeResize="0">
            <a:picLocks noGrp="1"/>
          </p:cNvPicPr>
          <p:nvPr>
            <p:ph type="pic" idx="9"/>
          </p:nvPr>
        </p:nvPicPr>
        <p:blipFill rotWithShape="1">
          <a:blip r:embed="rId5">
            <a:alphaModFix/>
          </a:blip>
          <a:srcRect/>
          <a:stretch/>
        </p:blipFill>
        <p:spPr>
          <a:xfrm>
            <a:off x="4695825" y="3155950"/>
            <a:ext cx="320675" cy="320675"/>
          </a:xfrm>
          <a:prstGeom prst="rect">
            <a:avLst/>
          </a:prstGeom>
          <a:noFill/>
          <a:ln>
            <a:noFill/>
          </a:ln>
        </p:spPr>
      </p:pic>
      <p:pic>
        <p:nvPicPr>
          <p:cNvPr id="2973" name="Google Shape;2973;p239"/>
          <p:cNvPicPr preferRelativeResize="0"/>
          <p:nvPr/>
        </p:nvPicPr>
        <p:blipFill rotWithShape="1">
          <a:blip r:embed="rId6">
            <a:alphaModFix/>
          </a:blip>
          <a:srcRect/>
          <a:stretch/>
        </p:blipFill>
        <p:spPr>
          <a:xfrm>
            <a:off x="501825" y="518429"/>
            <a:ext cx="2260598" cy="282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78"/>
        <p:cNvGrpSpPr/>
        <p:nvPr/>
      </p:nvGrpSpPr>
      <p:grpSpPr>
        <a:xfrm>
          <a:off x="0" y="0"/>
          <a:ext cx="0" cy="0"/>
          <a:chOff x="0" y="0"/>
          <a:chExt cx="0" cy="0"/>
        </a:xfrm>
      </p:grpSpPr>
      <p:pic>
        <p:nvPicPr>
          <p:cNvPr id="2979" name="Google Shape;2979;p240"/>
          <p:cNvPicPr preferRelativeResize="0"/>
          <p:nvPr/>
        </p:nvPicPr>
        <p:blipFill rotWithShape="1">
          <a:blip r:embed="rId3">
            <a:alphaModFix/>
          </a:blip>
          <a:srcRect/>
          <a:stretch/>
        </p:blipFill>
        <p:spPr>
          <a:xfrm>
            <a:off x="501825" y="518429"/>
            <a:ext cx="2260598" cy="282875"/>
          </a:xfrm>
          <a:prstGeom prst="rect">
            <a:avLst/>
          </a:prstGeom>
          <a:noFill/>
          <a:ln>
            <a:noFill/>
          </a:ln>
        </p:spPr>
      </p:pic>
      <p:pic>
        <p:nvPicPr>
          <p:cNvPr id="2980" name="Google Shape;2980;p240"/>
          <p:cNvPicPr preferRelativeResize="0"/>
          <p:nvPr/>
        </p:nvPicPr>
        <p:blipFill rotWithShape="1">
          <a:blip r:embed="rId4">
            <a:alphaModFix/>
          </a:blip>
          <a:srcRect t="19633"/>
          <a:stretch/>
        </p:blipFill>
        <p:spPr>
          <a:xfrm>
            <a:off x="3315403" y="-1"/>
            <a:ext cx="5143500" cy="4133788"/>
          </a:xfrm>
          <a:prstGeom prst="rect">
            <a:avLst/>
          </a:prstGeom>
          <a:noFill/>
          <a:ln>
            <a:noFill/>
          </a:ln>
        </p:spPr>
      </p:pic>
      <p:sp>
        <p:nvSpPr>
          <p:cNvPr id="2981" name="Google Shape;2981;p240"/>
          <p:cNvSpPr/>
          <p:nvPr/>
        </p:nvSpPr>
        <p:spPr>
          <a:xfrm>
            <a:off x="5417640" y="4527392"/>
            <a:ext cx="3846900" cy="498900"/>
          </a:xfrm>
          <a:prstGeom prst="roundRect">
            <a:avLst>
              <a:gd name="adj" fmla="val 16667"/>
            </a:avLst>
          </a:prstGeom>
          <a:solidFill>
            <a:srgbClr val="252B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82" name="Google Shape;2982;p240"/>
          <p:cNvPicPr preferRelativeResize="0"/>
          <p:nvPr/>
        </p:nvPicPr>
        <p:blipFill rotWithShape="1">
          <a:blip r:embed="rId5">
            <a:alphaModFix/>
          </a:blip>
          <a:srcRect l="3079" t="4631" r="54848" b="3100"/>
          <a:stretch/>
        </p:blipFill>
        <p:spPr>
          <a:xfrm>
            <a:off x="5417639" y="524717"/>
            <a:ext cx="3846900" cy="4344900"/>
          </a:xfrm>
          <a:prstGeom prst="roundRect">
            <a:avLst>
              <a:gd name="adj" fmla="val 2533"/>
            </a:avLst>
          </a:prstGeom>
          <a:noFill/>
          <a:ln>
            <a:noFill/>
          </a:ln>
        </p:spPr>
      </p:pic>
      <p:pic>
        <p:nvPicPr>
          <p:cNvPr id="2983" name="Google Shape;2983;p240"/>
          <p:cNvPicPr preferRelativeResize="0"/>
          <p:nvPr/>
        </p:nvPicPr>
        <p:blipFill rotWithShape="1">
          <a:blip r:embed="rId6">
            <a:alphaModFix/>
          </a:blip>
          <a:srcRect l="6760" t="43781" r="55620" b="7750"/>
          <a:stretch/>
        </p:blipFill>
        <p:spPr>
          <a:xfrm>
            <a:off x="5844695" y="2564083"/>
            <a:ext cx="3439981" cy="2471799"/>
          </a:xfrm>
          <a:prstGeom prst="rect">
            <a:avLst/>
          </a:prstGeom>
          <a:noFill/>
          <a:ln>
            <a:noFill/>
          </a:ln>
        </p:spPr>
      </p:pic>
      <p:sp>
        <p:nvSpPr>
          <p:cNvPr id="2984" name="Google Shape;2984;p240"/>
          <p:cNvSpPr txBox="1"/>
          <p:nvPr/>
        </p:nvSpPr>
        <p:spPr>
          <a:xfrm>
            <a:off x="361949" y="1582897"/>
            <a:ext cx="3657600" cy="1982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Offers code suggestions, contextualized to your project</a:t>
            </a:r>
            <a:br>
              <a:rPr lang="en-US" sz="2400">
                <a:solidFill>
                  <a:srgbClr val="FFFFFF"/>
                </a:solidFill>
                <a:latin typeface="Arial"/>
                <a:ea typeface="Arial"/>
                <a:cs typeface="Arial"/>
                <a:sym typeface="Arial"/>
              </a:rPr>
            </a:br>
            <a:endParaRPr sz="2400">
              <a:solidFill>
                <a:srgbClr val="FFFFFF"/>
              </a:solidFill>
              <a:latin typeface="Arial"/>
              <a:ea typeface="Arial"/>
              <a:cs typeface="Arial"/>
              <a:sym typeface="Arial"/>
            </a:endParaRPr>
          </a:p>
          <a:p>
            <a:pPr marL="0" marR="0" lvl="0" indent="0" algn="l" rtl="0">
              <a:lnSpc>
                <a:spcPct val="115000"/>
              </a:lnSpc>
              <a:spcBef>
                <a:spcPts val="400"/>
              </a:spcBef>
              <a:spcAft>
                <a:spcPts val="0"/>
              </a:spcAft>
              <a:buClr>
                <a:schemeClr val="dk2"/>
              </a:buClr>
              <a:buSzPts val="1600"/>
              <a:buFont typeface="Arial"/>
              <a:buNone/>
            </a:pPr>
            <a:r>
              <a:rPr lang="en-US" sz="1600">
                <a:solidFill>
                  <a:schemeClr val="dk2"/>
                </a:solidFill>
                <a:latin typeface="Arial"/>
                <a:ea typeface="Arial"/>
                <a:cs typeface="Arial"/>
                <a:sym typeface="Arial"/>
              </a:rPr>
              <a:t>Convert comments to code</a:t>
            </a:r>
            <a:endParaRPr/>
          </a:p>
          <a:p>
            <a:pPr marL="0" marR="0" lvl="0" indent="0" algn="l" rtl="0">
              <a:lnSpc>
                <a:spcPct val="115000"/>
              </a:lnSpc>
              <a:spcBef>
                <a:spcPts val="400"/>
              </a:spcBef>
              <a:spcAft>
                <a:spcPts val="0"/>
              </a:spcAft>
              <a:buClr>
                <a:schemeClr val="dk2"/>
              </a:buClr>
              <a:buSzPts val="1600"/>
              <a:buFont typeface="Arial"/>
              <a:buNone/>
            </a:pPr>
            <a:r>
              <a:rPr lang="en-US" sz="1600">
                <a:solidFill>
                  <a:schemeClr val="dk2"/>
                </a:solidFill>
                <a:latin typeface="Arial"/>
                <a:ea typeface="Arial"/>
                <a:cs typeface="Arial"/>
                <a:sym typeface="Arial"/>
              </a:rPr>
              <a:t>Autofill for repetitive code</a:t>
            </a:r>
            <a:endParaRPr/>
          </a:p>
          <a:p>
            <a:pPr marL="0" marR="0" lvl="0" indent="0" algn="l" rtl="0">
              <a:lnSpc>
                <a:spcPct val="115000"/>
              </a:lnSpc>
              <a:spcBef>
                <a:spcPts val="400"/>
              </a:spcBef>
              <a:spcAft>
                <a:spcPts val="0"/>
              </a:spcAft>
              <a:buClr>
                <a:schemeClr val="dk2"/>
              </a:buClr>
              <a:buSzPts val="1600"/>
              <a:buFont typeface="Arial"/>
              <a:buNone/>
            </a:pPr>
            <a:r>
              <a:rPr lang="en-US" sz="1600">
                <a:solidFill>
                  <a:schemeClr val="dk2"/>
                </a:solidFill>
                <a:latin typeface="Arial"/>
                <a:ea typeface="Arial"/>
                <a:cs typeface="Arial"/>
                <a:sym typeface="Arial"/>
              </a:rPr>
              <a:t>Show alternatives</a:t>
            </a:r>
            <a:endParaRPr/>
          </a:p>
        </p:txBody>
      </p:sp>
      <p:sp>
        <p:nvSpPr>
          <p:cNvPr id="2985" name="Google Shape;2985;p240"/>
          <p:cNvSpPr/>
          <p:nvPr/>
        </p:nvSpPr>
        <p:spPr>
          <a:xfrm>
            <a:off x="6608850" y="4691175"/>
            <a:ext cx="2655600" cy="282900"/>
          </a:xfrm>
          <a:prstGeom prst="rect">
            <a:avLst/>
          </a:prstGeom>
          <a:solidFill>
            <a:srgbClr val="252B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90"/>
        <p:cNvGrpSpPr/>
        <p:nvPr/>
      </p:nvGrpSpPr>
      <p:grpSpPr>
        <a:xfrm>
          <a:off x="0" y="0"/>
          <a:ext cx="0" cy="0"/>
          <a:chOff x="0" y="0"/>
          <a:chExt cx="0" cy="0"/>
        </a:xfrm>
      </p:grpSpPr>
      <p:pic>
        <p:nvPicPr>
          <p:cNvPr id="2991" name="Google Shape;2991;p241"/>
          <p:cNvPicPr preferRelativeResize="0"/>
          <p:nvPr/>
        </p:nvPicPr>
        <p:blipFill rotWithShape="1">
          <a:blip r:embed="rId3">
            <a:alphaModFix/>
          </a:blip>
          <a:srcRect t="19631"/>
          <a:stretch/>
        </p:blipFill>
        <p:spPr>
          <a:xfrm>
            <a:off x="3315403" y="-1"/>
            <a:ext cx="5143500" cy="4133788"/>
          </a:xfrm>
          <a:prstGeom prst="rect">
            <a:avLst/>
          </a:prstGeom>
          <a:noFill/>
          <a:ln>
            <a:noFill/>
          </a:ln>
        </p:spPr>
      </p:pic>
      <p:sp>
        <p:nvSpPr>
          <p:cNvPr id="2992" name="Google Shape;2992;p241"/>
          <p:cNvSpPr/>
          <p:nvPr/>
        </p:nvSpPr>
        <p:spPr>
          <a:xfrm>
            <a:off x="5417640" y="4527392"/>
            <a:ext cx="3846940" cy="498900"/>
          </a:xfrm>
          <a:prstGeom prst="roundRect">
            <a:avLst>
              <a:gd name="adj" fmla="val 16667"/>
            </a:avLst>
          </a:prstGeom>
          <a:solidFill>
            <a:srgbClr val="252B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93" name="Google Shape;2993;p241"/>
          <p:cNvPicPr preferRelativeResize="0"/>
          <p:nvPr/>
        </p:nvPicPr>
        <p:blipFill rotWithShape="1">
          <a:blip r:embed="rId4">
            <a:alphaModFix/>
          </a:blip>
          <a:srcRect l="3081" t="4631" r="54846" b="3100"/>
          <a:stretch/>
        </p:blipFill>
        <p:spPr>
          <a:xfrm>
            <a:off x="5417639" y="524717"/>
            <a:ext cx="3846939" cy="4344900"/>
          </a:xfrm>
          <a:prstGeom prst="roundRect">
            <a:avLst>
              <a:gd name="adj" fmla="val 2533"/>
            </a:avLst>
          </a:prstGeom>
          <a:noFill/>
          <a:ln>
            <a:noFill/>
          </a:ln>
        </p:spPr>
      </p:pic>
      <p:pic>
        <p:nvPicPr>
          <p:cNvPr id="2994" name="Google Shape;2994;p241"/>
          <p:cNvPicPr preferRelativeResize="0"/>
          <p:nvPr/>
        </p:nvPicPr>
        <p:blipFill rotWithShape="1">
          <a:blip r:embed="rId5">
            <a:alphaModFix/>
          </a:blip>
          <a:srcRect l="6759" t="43780" r="55621" b="7750"/>
          <a:stretch/>
        </p:blipFill>
        <p:spPr>
          <a:xfrm>
            <a:off x="5844695" y="2564083"/>
            <a:ext cx="3439979" cy="2471799"/>
          </a:xfrm>
          <a:prstGeom prst="rect">
            <a:avLst/>
          </a:prstGeom>
          <a:noFill/>
          <a:ln>
            <a:noFill/>
          </a:ln>
        </p:spPr>
      </p:pic>
      <p:sp>
        <p:nvSpPr>
          <p:cNvPr id="2995" name="Google Shape;2995;p241"/>
          <p:cNvSpPr txBox="1"/>
          <p:nvPr/>
        </p:nvSpPr>
        <p:spPr>
          <a:xfrm>
            <a:off x="366125" y="1137475"/>
            <a:ext cx="1929600" cy="3119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accent1"/>
              </a:buClr>
              <a:buSzPts val="6000"/>
              <a:buFont typeface="Arial"/>
              <a:buNone/>
            </a:pPr>
            <a:r>
              <a:rPr lang="en-US" sz="6000">
                <a:solidFill>
                  <a:schemeClr val="accent1"/>
                </a:solidFill>
              </a:rPr>
              <a:t>96%</a:t>
            </a:r>
            <a:endParaRPr sz="6000">
              <a:solidFill>
                <a:schemeClr val="accent1"/>
              </a:solidFill>
            </a:endParaRPr>
          </a:p>
          <a:p>
            <a:pPr marL="0" marR="0" lvl="0" indent="0" algn="l" rtl="0">
              <a:spcBef>
                <a:spcPts val="1000"/>
              </a:spcBef>
              <a:spcAft>
                <a:spcPts val="0"/>
              </a:spcAft>
              <a:buClr>
                <a:schemeClr val="accent1"/>
              </a:buClr>
              <a:buSzPts val="6000"/>
              <a:buFont typeface="Arial"/>
              <a:buNone/>
            </a:pPr>
            <a:r>
              <a:rPr lang="en-US" sz="6000">
                <a:solidFill>
                  <a:schemeClr val="accent1"/>
                </a:solidFill>
              </a:rPr>
              <a:t>88</a:t>
            </a:r>
            <a:r>
              <a:rPr lang="en-US" sz="6000">
                <a:solidFill>
                  <a:schemeClr val="accent1"/>
                </a:solidFill>
                <a:latin typeface="Arial"/>
                <a:ea typeface="Arial"/>
                <a:cs typeface="Arial"/>
                <a:sym typeface="Arial"/>
              </a:rPr>
              <a:t>%</a:t>
            </a:r>
            <a:endParaRPr sz="6000">
              <a:solidFill>
                <a:schemeClr val="accent1"/>
              </a:solidFill>
              <a:latin typeface="Arial"/>
              <a:ea typeface="Arial"/>
              <a:cs typeface="Arial"/>
              <a:sym typeface="Arial"/>
            </a:endParaRPr>
          </a:p>
          <a:p>
            <a:pPr marL="0" marR="0" lvl="0" indent="0" algn="l" rtl="0">
              <a:spcBef>
                <a:spcPts val="1000"/>
              </a:spcBef>
              <a:spcAft>
                <a:spcPts val="1000"/>
              </a:spcAft>
              <a:buClr>
                <a:schemeClr val="accent1"/>
              </a:buClr>
              <a:buSzPts val="6000"/>
              <a:buFont typeface="Arial"/>
              <a:buNone/>
            </a:pPr>
            <a:r>
              <a:rPr lang="en-US" sz="6000">
                <a:solidFill>
                  <a:schemeClr val="accent1"/>
                </a:solidFill>
              </a:rPr>
              <a:t>74%</a:t>
            </a:r>
            <a:endParaRPr sz="6000">
              <a:solidFill>
                <a:schemeClr val="accent1"/>
              </a:solidFill>
            </a:endParaRPr>
          </a:p>
        </p:txBody>
      </p:sp>
      <p:sp>
        <p:nvSpPr>
          <p:cNvPr id="2996" name="Google Shape;2996;p241"/>
          <p:cNvSpPr txBox="1"/>
          <p:nvPr/>
        </p:nvSpPr>
        <p:spPr>
          <a:xfrm>
            <a:off x="2127213" y="2404675"/>
            <a:ext cx="20136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FFFF"/>
              </a:buClr>
              <a:buSzPts val="1600"/>
              <a:buFont typeface="Arial"/>
              <a:buNone/>
            </a:pPr>
            <a:r>
              <a:rPr lang="en-US" sz="1600">
                <a:solidFill>
                  <a:schemeClr val="dk2"/>
                </a:solidFill>
              </a:rPr>
              <a:t>say they are more </a:t>
            </a:r>
            <a:r>
              <a:rPr lang="en-US" sz="1600">
                <a:solidFill>
                  <a:schemeClr val="dk1"/>
                </a:solidFill>
              </a:rPr>
              <a:t>productive</a:t>
            </a:r>
            <a:endParaRPr>
              <a:solidFill>
                <a:schemeClr val="dk1"/>
              </a:solidFill>
            </a:endParaRPr>
          </a:p>
        </p:txBody>
      </p:sp>
      <p:pic>
        <p:nvPicPr>
          <p:cNvPr id="2997" name="Google Shape;2997;p241"/>
          <p:cNvPicPr preferRelativeResize="0"/>
          <p:nvPr/>
        </p:nvPicPr>
        <p:blipFill rotWithShape="1">
          <a:blip r:embed="rId6">
            <a:alphaModFix/>
          </a:blip>
          <a:srcRect/>
          <a:stretch/>
        </p:blipFill>
        <p:spPr>
          <a:xfrm>
            <a:off x="501825" y="518429"/>
            <a:ext cx="2260598" cy="282875"/>
          </a:xfrm>
          <a:prstGeom prst="rect">
            <a:avLst/>
          </a:prstGeom>
          <a:noFill/>
          <a:ln>
            <a:noFill/>
          </a:ln>
        </p:spPr>
      </p:pic>
      <p:sp>
        <p:nvSpPr>
          <p:cNvPr id="2998" name="Google Shape;2998;p241"/>
          <p:cNvSpPr/>
          <p:nvPr/>
        </p:nvSpPr>
        <p:spPr>
          <a:xfrm>
            <a:off x="6608850" y="4691175"/>
            <a:ext cx="2655600" cy="282900"/>
          </a:xfrm>
          <a:prstGeom prst="rect">
            <a:avLst/>
          </a:prstGeom>
          <a:solidFill>
            <a:srgbClr val="252B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241"/>
          <p:cNvSpPr txBox="1"/>
          <p:nvPr/>
        </p:nvSpPr>
        <p:spPr>
          <a:xfrm>
            <a:off x="2127213" y="1371188"/>
            <a:ext cx="20136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FFFF"/>
              </a:buClr>
              <a:buSzPts val="1600"/>
              <a:buFont typeface="Arial"/>
              <a:buNone/>
            </a:pPr>
            <a:r>
              <a:rPr lang="en-US" sz="1600">
                <a:solidFill>
                  <a:schemeClr val="dk2"/>
                </a:solidFill>
              </a:rPr>
              <a:t>say they are </a:t>
            </a:r>
            <a:r>
              <a:rPr lang="en-US" sz="1600">
                <a:solidFill>
                  <a:schemeClr val="dk1"/>
                </a:solidFill>
              </a:rPr>
              <a:t>faster</a:t>
            </a:r>
            <a:r>
              <a:rPr lang="en-US" sz="1600">
                <a:solidFill>
                  <a:schemeClr val="dk2"/>
                </a:solidFill>
              </a:rPr>
              <a:t> with repetitive tasks</a:t>
            </a:r>
            <a:endParaRPr>
              <a:solidFill>
                <a:schemeClr val="dk1"/>
              </a:solidFill>
            </a:endParaRPr>
          </a:p>
        </p:txBody>
      </p:sp>
      <p:sp>
        <p:nvSpPr>
          <p:cNvPr id="3000" name="Google Shape;3000;p241"/>
          <p:cNvSpPr txBox="1"/>
          <p:nvPr/>
        </p:nvSpPr>
        <p:spPr>
          <a:xfrm>
            <a:off x="2127213" y="3468000"/>
            <a:ext cx="20136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FFFF"/>
              </a:buClr>
              <a:buSzPts val="1600"/>
              <a:buFont typeface="Arial"/>
              <a:buNone/>
            </a:pPr>
            <a:r>
              <a:rPr lang="en-US" sz="1600">
                <a:solidFill>
                  <a:schemeClr val="dk2"/>
                </a:solidFill>
              </a:rPr>
              <a:t>focus on more </a:t>
            </a:r>
            <a:r>
              <a:rPr lang="en-US" sz="1600">
                <a:solidFill>
                  <a:schemeClr val="dk1"/>
                </a:solidFill>
              </a:rPr>
              <a:t>satisfying</a:t>
            </a:r>
            <a:r>
              <a:rPr lang="en-US" sz="1600">
                <a:solidFill>
                  <a:schemeClr val="dk2"/>
                </a:solidFill>
              </a:rPr>
              <a:t> work</a:t>
            </a:r>
            <a:endParaRPr>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05"/>
        <p:cNvGrpSpPr/>
        <p:nvPr/>
      </p:nvGrpSpPr>
      <p:grpSpPr>
        <a:xfrm>
          <a:off x="0" y="0"/>
          <a:ext cx="0" cy="0"/>
          <a:chOff x="0" y="0"/>
          <a:chExt cx="0" cy="0"/>
        </a:xfrm>
      </p:grpSpPr>
      <p:sp>
        <p:nvSpPr>
          <p:cNvPr id="3006" name="Google Shape;3006;p242"/>
          <p:cNvSpPr txBox="1"/>
          <p:nvPr/>
        </p:nvSpPr>
        <p:spPr>
          <a:xfrm>
            <a:off x="2743199" y="943372"/>
            <a:ext cx="36576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400"/>
              </a:spcBef>
              <a:spcAft>
                <a:spcPts val="0"/>
              </a:spcAft>
              <a:buClr>
                <a:schemeClr val="dk2"/>
              </a:buClr>
              <a:buSzPts val="1600"/>
              <a:buFont typeface="Arial"/>
              <a:buNone/>
            </a:pPr>
            <a:r>
              <a:rPr lang="en-US" sz="1600">
                <a:solidFill>
                  <a:srgbClr val="FFFFFF"/>
                </a:solidFill>
              </a:rPr>
              <a:t>Developers using GitHub Copilot…</a:t>
            </a:r>
            <a:endParaRPr sz="1200"/>
          </a:p>
        </p:txBody>
      </p:sp>
      <p:grpSp>
        <p:nvGrpSpPr>
          <p:cNvPr id="3007" name="Google Shape;3007;p242"/>
          <p:cNvGrpSpPr/>
          <p:nvPr/>
        </p:nvGrpSpPr>
        <p:grpSpPr>
          <a:xfrm>
            <a:off x="843150" y="1441325"/>
            <a:ext cx="7457700" cy="3159900"/>
            <a:chOff x="843150" y="994175"/>
            <a:chExt cx="7457700" cy="3159900"/>
          </a:xfrm>
        </p:grpSpPr>
        <p:sp>
          <p:nvSpPr>
            <p:cNvPr id="3008" name="Google Shape;3008;p242"/>
            <p:cNvSpPr txBox="1"/>
            <p:nvPr/>
          </p:nvSpPr>
          <p:spPr>
            <a:xfrm>
              <a:off x="1155475" y="1124956"/>
              <a:ext cx="19296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accent1"/>
                </a:buClr>
                <a:buSzPts val="6000"/>
                <a:buFont typeface="Arial"/>
                <a:buNone/>
              </a:pPr>
              <a:r>
                <a:rPr lang="en-US" sz="4800">
                  <a:solidFill>
                    <a:schemeClr val="accent1"/>
                  </a:solidFill>
                </a:rPr>
                <a:t>88%</a:t>
              </a:r>
              <a:endParaRPr sz="4800"/>
            </a:p>
            <a:p>
              <a:pPr marL="0" lvl="0" indent="0" algn="ctr" rtl="0">
                <a:spcBef>
                  <a:spcPts val="0"/>
                </a:spcBef>
                <a:spcAft>
                  <a:spcPts val="0"/>
                </a:spcAft>
                <a:buNone/>
              </a:pPr>
              <a:r>
                <a:rPr lang="en-US" sz="1200">
                  <a:solidFill>
                    <a:schemeClr val="dk2"/>
                  </a:solidFill>
                </a:rPr>
                <a:t>…have faster completion</a:t>
              </a:r>
              <a:endParaRPr sz="1200"/>
            </a:p>
          </p:txBody>
        </p:sp>
        <p:sp>
          <p:nvSpPr>
            <p:cNvPr id="3009" name="Google Shape;3009;p242"/>
            <p:cNvSpPr txBox="1"/>
            <p:nvPr/>
          </p:nvSpPr>
          <p:spPr>
            <a:xfrm>
              <a:off x="3607188" y="1124956"/>
              <a:ext cx="19296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accent1"/>
                </a:buClr>
                <a:buSzPts val="6000"/>
                <a:buFont typeface="Arial"/>
                <a:buNone/>
              </a:pPr>
              <a:r>
                <a:rPr lang="en-US" sz="4800">
                  <a:solidFill>
                    <a:schemeClr val="accent1"/>
                  </a:solidFill>
                </a:rPr>
                <a:t>87%</a:t>
              </a:r>
              <a:endParaRPr sz="4800"/>
            </a:p>
            <a:p>
              <a:pPr marL="0" lvl="0" indent="0" algn="ctr" rtl="0">
                <a:spcBef>
                  <a:spcPts val="0"/>
                </a:spcBef>
                <a:spcAft>
                  <a:spcPts val="0"/>
                </a:spcAft>
                <a:buNone/>
              </a:pPr>
              <a:r>
                <a:rPr lang="en-US" sz="1200">
                  <a:solidFill>
                    <a:schemeClr val="dk2"/>
                  </a:solidFill>
                </a:rPr>
                <a:t>…exert less mental effort on repetitive tasks</a:t>
              </a:r>
              <a:endParaRPr sz="1200">
                <a:solidFill>
                  <a:schemeClr val="dk2"/>
                </a:solidFill>
              </a:endParaRPr>
            </a:p>
          </p:txBody>
        </p:sp>
        <p:sp>
          <p:nvSpPr>
            <p:cNvPr id="3010" name="Google Shape;3010;p242"/>
            <p:cNvSpPr txBox="1"/>
            <p:nvPr/>
          </p:nvSpPr>
          <p:spPr>
            <a:xfrm>
              <a:off x="6058900" y="1124956"/>
              <a:ext cx="19296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accent1"/>
                </a:buClr>
                <a:buSzPts val="6000"/>
                <a:buFont typeface="Arial"/>
                <a:buNone/>
              </a:pPr>
              <a:r>
                <a:rPr lang="en-US" sz="4800">
                  <a:solidFill>
                    <a:schemeClr val="accent1"/>
                  </a:solidFill>
                </a:rPr>
                <a:t>77%</a:t>
              </a:r>
              <a:endParaRPr sz="4800"/>
            </a:p>
            <a:p>
              <a:pPr marL="0" lvl="0" indent="0" algn="ctr" rtl="0">
                <a:spcBef>
                  <a:spcPts val="0"/>
                </a:spcBef>
                <a:spcAft>
                  <a:spcPts val="0"/>
                </a:spcAft>
                <a:buNone/>
              </a:pPr>
              <a:r>
                <a:rPr lang="en-US" sz="1200">
                  <a:solidFill>
                    <a:schemeClr val="dk2"/>
                  </a:solidFill>
                </a:rPr>
                <a:t>…spend less time searching</a:t>
              </a:r>
              <a:endParaRPr sz="1200">
                <a:solidFill>
                  <a:schemeClr val="dk2"/>
                </a:solidFill>
              </a:endParaRPr>
            </a:p>
          </p:txBody>
        </p:sp>
        <p:sp>
          <p:nvSpPr>
            <p:cNvPr id="3011" name="Google Shape;3011;p242"/>
            <p:cNvSpPr txBox="1"/>
            <p:nvPr/>
          </p:nvSpPr>
          <p:spPr>
            <a:xfrm>
              <a:off x="1155475" y="2803993"/>
              <a:ext cx="19296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accent1"/>
                </a:buClr>
                <a:buSzPts val="6000"/>
                <a:buFont typeface="Arial"/>
                <a:buNone/>
              </a:pPr>
              <a:r>
                <a:rPr lang="en-US" sz="4800">
                  <a:solidFill>
                    <a:schemeClr val="accent1"/>
                  </a:solidFill>
                </a:rPr>
                <a:t>73%</a:t>
              </a:r>
              <a:endParaRPr sz="4800"/>
            </a:p>
            <a:p>
              <a:pPr marL="0" lvl="0" indent="0" algn="ctr" rtl="0">
                <a:spcBef>
                  <a:spcPts val="0"/>
                </a:spcBef>
                <a:spcAft>
                  <a:spcPts val="0"/>
                </a:spcAft>
                <a:buNone/>
              </a:pPr>
              <a:r>
                <a:rPr lang="en-US" sz="1200">
                  <a:solidFill>
                    <a:schemeClr val="dk2"/>
                  </a:solidFill>
                </a:rPr>
                <a:t>…stay more in the flow</a:t>
              </a:r>
              <a:endParaRPr sz="1200">
                <a:solidFill>
                  <a:schemeClr val="dk2"/>
                </a:solidFill>
              </a:endParaRPr>
            </a:p>
          </p:txBody>
        </p:sp>
        <p:sp>
          <p:nvSpPr>
            <p:cNvPr id="3012" name="Google Shape;3012;p242"/>
            <p:cNvSpPr txBox="1"/>
            <p:nvPr/>
          </p:nvSpPr>
          <p:spPr>
            <a:xfrm>
              <a:off x="3607188" y="2803993"/>
              <a:ext cx="19296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accent1"/>
                </a:buClr>
                <a:buSzPts val="6000"/>
                <a:buFont typeface="Arial"/>
                <a:buNone/>
              </a:pPr>
              <a:r>
                <a:rPr lang="en-US" sz="4800">
                  <a:solidFill>
                    <a:schemeClr val="accent1"/>
                  </a:solidFill>
                </a:rPr>
                <a:t>60%</a:t>
              </a:r>
              <a:endParaRPr sz="4800"/>
            </a:p>
            <a:p>
              <a:pPr marL="0" lvl="0" indent="0" algn="ctr" rtl="0">
                <a:spcBef>
                  <a:spcPts val="0"/>
                </a:spcBef>
                <a:spcAft>
                  <a:spcPts val="0"/>
                </a:spcAft>
                <a:buNone/>
              </a:pPr>
              <a:r>
                <a:rPr lang="en-US" sz="1200">
                  <a:solidFill>
                    <a:schemeClr val="dk2"/>
                  </a:solidFill>
                </a:rPr>
                <a:t>…are more fulfilled with [their] job</a:t>
              </a:r>
              <a:endParaRPr sz="1200">
                <a:solidFill>
                  <a:schemeClr val="dk2"/>
                </a:solidFill>
              </a:endParaRPr>
            </a:p>
          </p:txBody>
        </p:sp>
        <p:sp>
          <p:nvSpPr>
            <p:cNvPr id="3013" name="Google Shape;3013;p242"/>
            <p:cNvSpPr txBox="1"/>
            <p:nvPr/>
          </p:nvSpPr>
          <p:spPr>
            <a:xfrm>
              <a:off x="6058900" y="2803993"/>
              <a:ext cx="19296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accent1"/>
                </a:buClr>
                <a:buSzPts val="6000"/>
                <a:buFont typeface="Arial"/>
                <a:buNone/>
              </a:pPr>
              <a:r>
                <a:rPr lang="en-US" sz="4800">
                  <a:solidFill>
                    <a:schemeClr val="accent1"/>
                  </a:solidFill>
                </a:rPr>
                <a:t>59%</a:t>
              </a:r>
              <a:endParaRPr sz="4800"/>
            </a:p>
            <a:p>
              <a:pPr marL="0" lvl="0" indent="0" algn="ctr" rtl="0">
                <a:spcBef>
                  <a:spcPts val="0"/>
                </a:spcBef>
                <a:spcAft>
                  <a:spcPts val="0"/>
                </a:spcAft>
                <a:buNone/>
              </a:pPr>
              <a:r>
                <a:rPr lang="en-US" sz="1200">
                  <a:solidFill>
                    <a:schemeClr val="dk2"/>
                  </a:solidFill>
                </a:rPr>
                <a:t>…are less frustrated when coding</a:t>
              </a:r>
              <a:endParaRPr sz="1200">
                <a:solidFill>
                  <a:schemeClr val="dk2"/>
                </a:solidFill>
              </a:endParaRPr>
            </a:p>
          </p:txBody>
        </p:sp>
        <p:cxnSp>
          <p:nvCxnSpPr>
            <p:cNvPr id="3014" name="Google Shape;3014;p242"/>
            <p:cNvCxnSpPr/>
            <p:nvPr/>
          </p:nvCxnSpPr>
          <p:spPr>
            <a:xfrm>
              <a:off x="843150" y="2574125"/>
              <a:ext cx="7457700" cy="0"/>
            </a:xfrm>
            <a:prstGeom prst="straightConnector1">
              <a:avLst/>
            </a:prstGeom>
            <a:noFill/>
            <a:ln w="9525" cap="flat" cmpd="sng">
              <a:solidFill>
                <a:srgbClr val="666666"/>
              </a:solidFill>
              <a:prstDash val="solid"/>
              <a:round/>
              <a:headEnd type="none" w="med" len="med"/>
              <a:tailEnd type="none" w="med" len="med"/>
            </a:ln>
          </p:spPr>
        </p:cxnSp>
        <p:cxnSp>
          <p:nvCxnSpPr>
            <p:cNvPr id="3015" name="Google Shape;3015;p242"/>
            <p:cNvCxnSpPr/>
            <p:nvPr/>
          </p:nvCxnSpPr>
          <p:spPr>
            <a:xfrm>
              <a:off x="3346131" y="994175"/>
              <a:ext cx="0" cy="3159900"/>
            </a:xfrm>
            <a:prstGeom prst="straightConnector1">
              <a:avLst/>
            </a:prstGeom>
            <a:noFill/>
            <a:ln w="9525" cap="flat" cmpd="sng">
              <a:solidFill>
                <a:srgbClr val="666666"/>
              </a:solidFill>
              <a:prstDash val="solid"/>
              <a:round/>
              <a:headEnd type="none" w="med" len="med"/>
              <a:tailEnd type="none" w="med" len="med"/>
            </a:ln>
          </p:spPr>
        </p:cxnSp>
        <p:cxnSp>
          <p:nvCxnSpPr>
            <p:cNvPr id="3016" name="Google Shape;3016;p242"/>
            <p:cNvCxnSpPr/>
            <p:nvPr/>
          </p:nvCxnSpPr>
          <p:spPr>
            <a:xfrm>
              <a:off x="5797844" y="994175"/>
              <a:ext cx="0" cy="3159900"/>
            </a:xfrm>
            <a:prstGeom prst="straightConnector1">
              <a:avLst/>
            </a:prstGeom>
            <a:noFill/>
            <a:ln w="9525" cap="flat" cmpd="sng">
              <a:solidFill>
                <a:srgbClr val="666666"/>
              </a:solidFill>
              <a:prstDash val="solid"/>
              <a:round/>
              <a:headEnd type="none" w="med" len="med"/>
              <a:tailEnd type="none" w="med" len="med"/>
            </a:ln>
          </p:spPr>
        </p:cxnSp>
      </p:grpSp>
      <p:pic>
        <p:nvPicPr>
          <p:cNvPr id="3017" name="Google Shape;3017;p242"/>
          <p:cNvPicPr preferRelativeResize="0"/>
          <p:nvPr/>
        </p:nvPicPr>
        <p:blipFill rotWithShape="1">
          <a:blip r:embed="rId3">
            <a:alphaModFix/>
          </a:blip>
          <a:srcRect/>
          <a:stretch/>
        </p:blipFill>
        <p:spPr>
          <a:xfrm>
            <a:off x="501825" y="518429"/>
            <a:ext cx="2260598" cy="282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3022"/>
        <p:cNvGrpSpPr/>
        <p:nvPr/>
      </p:nvGrpSpPr>
      <p:grpSpPr>
        <a:xfrm>
          <a:off x="0" y="0"/>
          <a:ext cx="0" cy="0"/>
          <a:chOff x="0" y="0"/>
          <a:chExt cx="0" cy="0"/>
        </a:xfrm>
      </p:grpSpPr>
      <p:pic>
        <p:nvPicPr>
          <p:cNvPr id="3023" name="Google Shape;3023;p243"/>
          <p:cNvPicPr preferRelativeResize="0"/>
          <p:nvPr/>
        </p:nvPicPr>
        <p:blipFill>
          <a:blip r:embed="rId3">
            <a:alphaModFix/>
          </a:blip>
          <a:stretch>
            <a:fillRect/>
          </a:stretch>
        </p:blipFill>
        <p:spPr>
          <a:xfrm>
            <a:off x="6172199" y="688013"/>
            <a:ext cx="2743200" cy="2311924"/>
          </a:xfrm>
          <a:prstGeom prst="rect">
            <a:avLst/>
          </a:prstGeom>
          <a:noFill/>
          <a:ln w="9525" cap="flat" cmpd="sng">
            <a:solidFill>
              <a:srgbClr val="434343"/>
            </a:solidFill>
            <a:prstDash val="solid"/>
            <a:round/>
            <a:headEnd type="none" w="sm" len="sm"/>
            <a:tailEnd type="none" w="sm" len="sm"/>
          </a:ln>
        </p:spPr>
      </p:pic>
      <p:pic>
        <p:nvPicPr>
          <p:cNvPr id="3024" name="Google Shape;3024;p243"/>
          <p:cNvPicPr preferRelativeResize="0"/>
          <p:nvPr/>
        </p:nvPicPr>
        <p:blipFill>
          <a:blip r:embed="rId4">
            <a:alphaModFix/>
          </a:blip>
          <a:stretch>
            <a:fillRect/>
          </a:stretch>
        </p:blipFill>
        <p:spPr>
          <a:xfrm>
            <a:off x="228600" y="1232828"/>
            <a:ext cx="2743199" cy="1102268"/>
          </a:xfrm>
          <a:prstGeom prst="rect">
            <a:avLst/>
          </a:prstGeom>
          <a:noFill/>
          <a:ln w="9525" cap="flat" cmpd="sng">
            <a:solidFill>
              <a:srgbClr val="434343"/>
            </a:solidFill>
            <a:prstDash val="solid"/>
            <a:round/>
            <a:headEnd type="none" w="sm" len="sm"/>
            <a:tailEnd type="none" w="sm" len="sm"/>
          </a:ln>
        </p:spPr>
      </p:pic>
      <p:pic>
        <p:nvPicPr>
          <p:cNvPr id="3025" name="Google Shape;3025;p243"/>
          <p:cNvPicPr preferRelativeResize="0"/>
          <p:nvPr/>
        </p:nvPicPr>
        <p:blipFill>
          <a:blip r:embed="rId5">
            <a:alphaModFix/>
          </a:blip>
          <a:stretch>
            <a:fillRect/>
          </a:stretch>
        </p:blipFill>
        <p:spPr>
          <a:xfrm>
            <a:off x="228600" y="2563703"/>
            <a:ext cx="2743199" cy="1351722"/>
          </a:xfrm>
          <a:prstGeom prst="rect">
            <a:avLst/>
          </a:prstGeom>
          <a:noFill/>
          <a:ln w="9525" cap="flat" cmpd="sng">
            <a:solidFill>
              <a:srgbClr val="434343"/>
            </a:solidFill>
            <a:prstDash val="solid"/>
            <a:round/>
            <a:headEnd type="none" w="sm" len="sm"/>
            <a:tailEnd type="none" w="sm" len="sm"/>
          </a:ln>
        </p:spPr>
      </p:pic>
      <p:pic>
        <p:nvPicPr>
          <p:cNvPr id="3026" name="Google Shape;3026;p243"/>
          <p:cNvPicPr preferRelativeResize="0"/>
          <p:nvPr/>
        </p:nvPicPr>
        <p:blipFill>
          <a:blip r:embed="rId6">
            <a:alphaModFix/>
          </a:blip>
          <a:stretch>
            <a:fillRect/>
          </a:stretch>
        </p:blipFill>
        <p:spPr>
          <a:xfrm>
            <a:off x="3200401" y="2325238"/>
            <a:ext cx="2743199" cy="2336493"/>
          </a:xfrm>
          <a:prstGeom prst="rect">
            <a:avLst/>
          </a:prstGeom>
          <a:noFill/>
          <a:ln w="9525" cap="flat" cmpd="sng">
            <a:solidFill>
              <a:srgbClr val="434343"/>
            </a:solidFill>
            <a:prstDash val="solid"/>
            <a:round/>
            <a:headEnd type="none" w="sm" len="sm"/>
            <a:tailEnd type="none" w="sm" len="sm"/>
          </a:ln>
        </p:spPr>
      </p:pic>
      <p:pic>
        <p:nvPicPr>
          <p:cNvPr id="3027" name="Google Shape;3027;p243"/>
          <p:cNvPicPr preferRelativeResize="0"/>
          <p:nvPr/>
        </p:nvPicPr>
        <p:blipFill>
          <a:blip r:embed="rId7">
            <a:alphaModFix/>
          </a:blip>
          <a:stretch>
            <a:fillRect/>
          </a:stretch>
        </p:blipFill>
        <p:spPr>
          <a:xfrm>
            <a:off x="3200408" y="358712"/>
            <a:ext cx="2743199" cy="1737929"/>
          </a:xfrm>
          <a:prstGeom prst="rect">
            <a:avLst/>
          </a:prstGeom>
          <a:noFill/>
          <a:ln w="9525" cap="flat" cmpd="sng">
            <a:solidFill>
              <a:srgbClr val="434343"/>
            </a:solidFill>
            <a:prstDash val="solid"/>
            <a:round/>
            <a:headEnd type="none" w="sm" len="sm"/>
            <a:tailEnd type="none" w="sm" len="sm"/>
          </a:ln>
        </p:spPr>
      </p:pic>
      <p:pic>
        <p:nvPicPr>
          <p:cNvPr id="3028" name="Google Shape;3028;p243"/>
          <p:cNvPicPr preferRelativeResize="0"/>
          <p:nvPr/>
        </p:nvPicPr>
        <p:blipFill>
          <a:blip r:embed="rId8">
            <a:alphaModFix/>
          </a:blip>
          <a:stretch>
            <a:fillRect/>
          </a:stretch>
        </p:blipFill>
        <p:spPr>
          <a:xfrm>
            <a:off x="6172200" y="3228547"/>
            <a:ext cx="2743199" cy="1231696"/>
          </a:xfrm>
          <a:prstGeom prst="rect">
            <a:avLst/>
          </a:prstGeom>
          <a:noFill/>
          <a:ln w="9525" cap="flat" cmpd="sng">
            <a:solidFill>
              <a:srgbClr val="434343"/>
            </a:solidFill>
            <a:prstDash val="solid"/>
            <a:round/>
            <a:headEnd type="none" w="sm" len="sm"/>
            <a:tailEnd type="none" w="sm" len="sm"/>
          </a:ln>
        </p:spPr>
      </p:pic>
      <p:pic>
        <p:nvPicPr>
          <p:cNvPr id="3029" name="Google Shape;3029;p243"/>
          <p:cNvPicPr preferRelativeResize="0"/>
          <p:nvPr/>
        </p:nvPicPr>
        <p:blipFill rotWithShape="1">
          <a:blip r:embed="rId9">
            <a:alphaModFix/>
          </a:blip>
          <a:srcRect/>
          <a:stretch/>
        </p:blipFill>
        <p:spPr>
          <a:xfrm>
            <a:off x="501825" y="518429"/>
            <a:ext cx="2260598" cy="282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34"/>
        <p:cNvGrpSpPr/>
        <p:nvPr/>
      </p:nvGrpSpPr>
      <p:grpSpPr>
        <a:xfrm>
          <a:off x="0" y="0"/>
          <a:ext cx="0" cy="0"/>
          <a:chOff x="0" y="0"/>
          <a:chExt cx="0" cy="0"/>
        </a:xfrm>
      </p:grpSpPr>
      <p:sp>
        <p:nvSpPr>
          <p:cNvPr id="3035" name="Google Shape;3035;p244"/>
          <p:cNvSpPr txBox="1">
            <a:spLocks noGrp="1"/>
          </p:cNvSpPr>
          <p:nvPr>
            <p:ph type="title"/>
          </p:nvPr>
        </p:nvSpPr>
        <p:spPr>
          <a:xfrm>
            <a:off x="456296" y="1701787"/>
            <a:ext cx="3583200" cy="1744614"/>
          </a:xfrm>
          <a:prstGeom prst="rect">
            <a:avLst/>
          </a:prstGeom>
          <a:no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chemeClr val="dk1"/>
              </a:buClr>
              <a:buSzPts val="3600"/>
              <a:buFont typeface="Arial"/>
              <a:buNone/>
            </a:pPr>
            <a:r>
              <a:rPr lang="en-US" b="0"/>
              <a:t>Keep flying with your favorite editor</a:t>
            </a:r>
            <a:endParaRPr/>
          </a:p>
        </p:txBody>
      </p:sp>
      <p:sp>
        <p:nvSpPr>
          <p:cNvPr id="3036" name="Google Shape;3036;p244"/>
          <p:cNvSpPr txBox="1">
            <a:spLocks noGrp="1"/>
          </p:cNvSpPr>
          <p:nvPr>
            <p:ph type="subTitle" idx="1"/>
          </p:nvPr>
        </p:nvSpPr>
        <p:spPr>
          <a:xfrm>
            <a:off x="5102352" y="1345413"/>
            <a:ext cx="3429000" cy="292771"/>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Clr>
                <a:schemeClr val="dk1"/>
              </a:buClr>
              <a:buSzPts val="1600"/>
              <a:buFont typeface="Arial"/>
              <a:buNone/>
            </a:pPr>
            <a:r>
              <a:rPr lang="en-US"/>
              <a:t>VS Code</a:t>
            </a:r>
            <a:endParaRPr/>
          </a:p>
        </p:txBody>
      </p:sp>
      <p:sp>
        <p:nvSpPr>
          <p:cNvPr id="3037" name="Google Shape;3037;p244"/>
          <p:cNvSpPr txBox="1">
            <a:spLocks noGrp="1"/>
          </p:cNvSpPr>
          <p:nvPr>
            <p:ph type="subTitle" idx="2"/>
          </p:nvPr>
        </p:nvSpPr>
        <p:spPr>
          <a:xfrm>
            <a:off x="5102352" y="1892276"/>
            <a:ext cx="3429000" cy="292771"/>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Clr>
                <a:schemeClr val="dk1"/>
              </a:buClr>
              <a:buSzPts val="1600"/>
              <a:buFont typeface="Arial"/>
              <a:buNone/>
            </a:pPr>
            <a:r>
              <a:rPr lang="en-US"/>
              <a:t>GitHub Codespaces</a:t>
            </a:r>
            <a:endParaRPr/>
          </a:p>
        </p:txBody>
      </p:sp>
      <p:sp>
        <p:nvSpPr>
          <p:cNvPr id="3038" name="Google Shape;3038;p244"/>
          <p:cNvSpPr txBox="1">
            <a:spLocks noGrp="1"/>
          </p:cNvSpPr>
          <p:nvPr>
            <p:ph type="subTitle" idx="3"/>
          </p:nvPr>
        </p:nvSpPr>
        <p:spPr>
          <a:xfrm>
            <a:off x="5102352" y="2439138"/>
            <a:ext cx="3429000" cy="292771"/>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Clr>
                <a:schemeClr val="dk1"/>
              </a:buClr>
              <a:buSzPts val="1600"/>
              <a:buFont typeface="Arial"/>
              <a:buNone/>
            </a:pPr>
            <a:r>
              <a:rPr lang="en-US"/>
              <a:t>Visual Studio (Windows)</a:t>
            </a:r>
            <a:endParaRPr/>
          </a:p>
        </p:txBody>
      </p:sp>
      <p:sp>
        <p:nvSpPr>
          <p:cNvPr id="3039" name="Google Shape;3039;p244"/>
          <p:cNvSpPr txBox="1">
            <a:spLocks noGrp="1"/>
          </p:cNvSpPr>
          <p:nvPr>
            <p:ph type="subTitle" idx="4"/>
          </p:nvPr>
        </p:nvSpPr>
        <p:spPr>
          <a:xfrm>
            <a:off x="5102352" y="2986000"/>
            <a:ext cx="3429000" cy="292771"/>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Clr>
                <a:schemeClr val="dk1"/>
              </a:buClr>
              <a:buSzPts val="1600"/>
              <a:buFont typeface="Arial"/>
              <a:buNone/>
            </a:pPr>
            <a:r>
              <a:rPr lang="en-US"/>
              <a:t>JetBrains IDEs</a:t>
            </a:r>
            <a:endParaRPr/>
          </a:p>
        </p:txBody>
      </p:sp>
      <p:sp>
        <p:nvSpPr>
          <p:cNvPr id="3040" name="Google Shape;3040;p244"/>
          <p:cNvSpPr txBox="1">
            <a:spLocks noGrp="1"/>
          </p:cNvSpPr>
          <p:nvPr>
            <p:ph type="subTitle" idx="5"/>
          </p:nvPr>
        </p:nvSpPr>
        <p:spPr>
          <a:xfrm>
            <a:off x="5102352" y="3532862"/>
            <a:ext cx="3429000" cy="292771"/>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Clr>
                <a:schemeClr val="dk1"/>
              </a:buClr>
              <a:buSzPts val="1600"/>
              <a:buFont typeface="Arial"/>
              <a:buNone/>
            </a:pPr>
            <a:r>
              <a:rPr lang="en-US"/>
              <a:t>Neovim</a:t>
            </a:r>
            <a:endParaRPr/>
          </a:p>
        </p:txBody>
      </p:sp>
      <p:pic>
        <p:nvPicPr>
          <p:cNvPr id="3041" name="Google Shape;3041;p244"/>
          <p:cNvPicPr preferRelativeResize="0"/>
          <p:nvPr/>
        </p:nvPicPr>
        <p:blipFill rotWithShape="1">
          <a:blip r:embed="rId3">
            <a:alphaModFix/>
          </a:blip>
          <a:srcRect/>
          <a:stretch/>
        </p:blipFill>
        <p:spPr>
          <a:xfrm>
            <a:off x="501825" y="518429"/>
            <a:ext cx="2260598" cy="282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45"/>
        <p:cNvGrpSpPr/>
        <p:nvPr/>
      </p:nvGrpSpPr>
      <p:grpSpPr>
        <a:xfrm>
          <a:off x="0" y="0"/>
          <a:ext cx="0" cy="0"/>
          <a:chOff x="0" y="0"/>
          <a:chExt cx="0" cy="0"/>
        </a:xfrm>
      </p:grpSpPr>
      <p:pic>
        <p:nvPicPr>
          <p:cNvPr id="3046" name="Google Shape;3046;p245"/>
          <p:cNvPicPr preferRelativeResize="0"/>
          <p:nvPr/>
        </p:nvPicPr>
        <p:blipFill rotWithShape="1">
          <a:blip r:embed="rId3">
            <a:alphaModFix/>
          </a:blip>
          <a:srcRect t="19633"/>
          <a:stretch/>
        </p:blipFill>
        <p:spPr>
          <a:xfrm>
            <a:off x="2000250" y="-1"/>
            <a:ext cx="5143500" cy="4133788"/>
          </a:xfrm>
          <a:prstGeom prst="rect">
            <a:avLst/>
          </a:prstGeom>
          <a:noFill/>
          <a:ln>
            <a:noFill/>
          </a:ln>
        </p:spPr>
      </p:pic>
      <p:pic>
        <p:nvPicPr>
          <p:cNvPr id="3047" name="Google Shape;3047;p245"/>
          <p:cNvPicPr preferRelativeResize="0"/>
          <p:nvPr/>
        </p:nvPicPr>
        <p:blipFill rotWithShape="1">
          <a:blip r:embed="rId4">
            <a:alphaModFix/>
          </a:blip>
          <a:srcRect r="11855"/>
          <a:stretch/>
        </p:blipFill>
        <p:spPr>
          <a:xfrm>
            <a:off x="4297680" y="640080"/>
            <a:ext cx="4818886" cy="3657602"/>
          </a:xfrm>
          <a:prstGeom prst="rect">
            <a:avLst/>
          </a:prstGeom>
          <a:noFill/>
          <a:ln>
            <a:noFill/>
          </a:ln>
        </p:spPr>
      </p:pic>
      <p:grpSp>
        <p:nvGrpSpPr>
          <p:cNvPr id="3048" name="Google Shape;3048;p245"/>
          <p:cNvGrpSpPr/>
          <p:nvPr/>
        </p:nvGrpSpPr>
        <p:grpSpPr>
          <a:xfrm>
            <a:off x="4297650" y="640080"/>
            <a:ext cx="4818850" cy="3657602"/>
            <a:chOff x="3677026" y="618565"/>
            <a:chExt cx="4817886" cy="3657602"/>
          </a:xfrm>
        </p:grpSpPr>
        <p:pic>
          <p:nvPicPr>
            <p:cNvPr id="3049" name="Google Shape;3049;p245"/>
            <p:cNvPicPr preferRelativeResize="0"/>
            <p:nvPr/>
          </p:nvPicPr>
          <p:blipFill rotWithShape="1">
            <a:blip r:embed="rId4">
              <a:alphaModFix/>
            </a:blip>
            <a:srcRect r="11870"/>
            <a:stretch/>
          </p:blipFill>
          <p:spPr>
            <a:xfrm>
              <a:off x="3677026" y="618565"/>
              <a:ext cx="4817886" cy="3657602"/>
            </a:xfrm>
            <a:prstGeom prst="rect">
              <a:avLst/>
            </a:prstGeom>
            <a:noFill/>
            <a:ln>
              <a:noFill/>
            </a:ln>
          </p:spPr>
        </p:pic>
        <p:sp>
          <p:nvSpPr>
            <p:cNvPr id="3050" name="Google Shape;3050;p245"/>
            <p:cNvSpPr/>
            <p:nvPr/>
          </p:nvSpPr>
          <p:spPr>
            <a:xfrm>
              <a:off x="3920015" y="2310697"/>
              <a:ext cx="4566600" cy="1837800"/>
            </a:xfrm>
            <a:prstGeom prst="rect">
              <a:avLst/>
            </a:prstGeom>
            <a:solidFill>
              <a:srgbClr val="2429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51" name="Google Shape;3051;p245"/>
            <p:cNvSpPr/>
            <p:nvPr/>
          </p:nvSpPr>
          <p:spPr>
            <a:xfrm>
              <a:off x="3920027" y="4139005"/>
              <a:ext cx="488400" cy="128100"/>
            </a:xfrm>
            <a:prstGeom prst="rect">
              <a:avLst/>
            </a:prstGeom>
            <a:solidFill>
              <a:srgbClr val="1B1F2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052" name="Google Shape;3052;p245"/>
          <p:cNvGrpSpPr/>
          <p:nvPr/>
        </p:nvGrpSpPr>
        <p:grpSpPr>
          <a:xfrm>
            <a:off x="4297680" y="640080"/>
            <a:ext cx="4818850" cy="3657602"/>
            <a:chOff x="3677026" y="618565"/>
            <a:chExt cx="4817886" cy="3657602"/>
          </a:xfrm>
        </p:grpSpPr>
        <p:pic>
          <p:nvPicPr>
            <p:cNvPr id="3053" name="Google Shape;3053;p245"/>
            <p:cNvPicPr preferRelativeResize="0"/>
            <p:nvPr/>
          </p:nvPicPr>
          <p:blipFill rotWithShape="1">
            <a:blip r:embed="rId4">
              <a:alphaModFix/>
            </a:blip>
            <a:srcRect r="11870"/>
            <a:stretch/>
          </p:blipFill>
          <p:spPr>
            <a:xfrm>
              <a:off x="3677026" y="618565"/>
              <a:ext cx="4817886" cy="3657602"/>
            </a:xfrm>
            <a:prstGeom prst="rect">
              <a:avLst/>
            </a:prstGeom>
            <a:noFill/>
            <a:ln>
              <a:noFill/>
            </a:ln>
          </p:spPr>
        </p:pic>
        <p:sp>
          <p:nvSpPr>
            <p:cNvPr id="3054" name="Google Shape;3054;p245"/>
            <p:cNvSpPr/>
            <p:nvPr/>
          </p:nvSpPr>
          <p:spPr>
            <a:xfrm>
              <a:off x="3920777" y="4139009"/>
              <a:ext cx="488400" cy="137100"/>
            </a:xfrm>
            <a:prstGeom prst="rect">
              <a:avLst/>
            </a:prstGeom>
            <a:solidFill>
              <a:srgbClr val="1B1F2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55" name="Google Shape;3055;p245"/>
            <p:cNvSpPr/>
            <p:nvPr/>
          </p:nvSpPr>
          <p:spPr>
            <a:xfrm>
              <a:off x="3920789" y="1930998"/>
              <a:ext cx="4566600" cy="2214000"/>
            </a:xfrm>
            <a:prstGeom prst="rect">
              <a:avLst/>
            </a:prstGeom>
            <a:solidFill>
              <a:srgbClr val="2429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3056" name="Google Shape;3056;p245"/>
          <p:cNvPicPr preferRelativeResize="0"/>
          <p:nvPr/>
        </p:nvPicPr>
        <p:blipFill rotWithShape="1">
          <a:blip r:embed="rId5">
            <a:alphaModFix/>
          </a:blip>
          <a:srcRect/>
          <a:stretch/>
        </p:blipFill>
        <p:spPr>
          <a:xfrm>
            <a:off x="1557343" y="1886722"/>
            <a:ext cx="1137684" cy="1137684"/>
          </a:xfrm>
          <a:prstGeom prst="rect">
            <a:avLst/>
          </a:prstGeom>
          <a:noFill/>
          <a:ln>
            <a:noFill/>
          </a:ln>
          <a:effectLst>
            <a:outerShdw blurRad="292100" dist="139700" dir="2700000" algn="tl" rotWithShape="0">
              <a:srgbClr val="333333">
                <a:alpha val="64709"/>
              </a:srgbClr>
            </a:outerShdw>
          </a:effectLst>
        </p:spPr>
      </p:pic>
      <p:sp>
        <p:nvSpPr>
          <p:cNvPr id="3057" name="Google Shape;3057;p245"/>
          <p:cNvSpPr txBox="1"/>
          <p:nvPr/>
        </p:nvSpPr>
        <p:spPr>
          <a:xfrm>
            <a:off x="408327" y="872502"/>
            <a:ext cx="36576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2"/>
                </a:solidFill>
                <a:latin typeface="Roboto Mono"/>
                <a:ea typeface="Roboto Mono"/>
                <a:cs typeface="Roboto Mono"/>
                <a:sym typeface="Roboto Mono"/>
              </a:rPr>
              <a:t>Once enabled…</a:t>
            </a:r>
            <a:endParaRPr sz="1200">
              <a:solidFill>
                <a:schemeClr val="dk2"/>
              </a:solidFill>
            </a:endParaRPr>
          </a:p>
        </p:txBody>
      </p:sp>
      <p:grpSp>
        <p:nvGrpSpPr>
          <p:cNvPr id="3058" name="Google Shape;3058;p245"/>
          <p:cNvGrpSpPr/>
          <p:nvPr/>
        </p:nvGrpSpPr>
        <p:grpSpPr>
          <a:xfrm>
            <a:off x="235800" y="2077641"/>
            <a:ext cx="1021800" cy="1206439"/>
            <a:chOff x="235800" y="2077641"/>
            <a:chExt cx="1021800" cy="1206439"/>
          </a:xfrm>
        </p:grpSpPr>
        <p:pic>
          <p:nvPicPr>
            <p:cNvPr id="3059" name="Google Shape;3059;p245" descr="Icon&#10;&#10;Description automatically generated"/>
            <p:cNvPicPr preferRelativeResize="0"/>
            <p:nvPr/>
          </p:nvPicPr>
          <p:blipFill rotWithShape="1">
            <a:blip r:embed="rId6">
              <a:alphaModFix/>
            </a:blip>
            <a:srcRect/>
            <a:stretch/>
          </p:blipFill>
          <p:spPr>
            <a:xfrm>
              <a:off x="361950" y="2077641"/>
              <a:ext cx="769545" cy="782478"/>
            </a:xfrm>
            <a:prstGeom prst="rect">
              <a:avLst/>
            </a:prstGeom>
            <a:noFill/>
            <a:ln>
              <a:noFill/>
            </a:ln>
          </p:spPr>
        </p:pic>
        <p:sp>
          <p:nvSpPr>
            <p:cNvPr id="3060" name="Google Shape;3060;p245"/>
            <p:cNvSpPr txBox="1"/>
            <p:nvPr/>
          </p:nvSpPr>
          <p:spPr>
            <a:xfrm>
              <a:off x="235800" y="2883880"/>
              <a:ext cx="10218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chemeClr val="dk1"/>
                  </a:solidFill>
                  <a:latin typeface="Roboto Mono"/>
                  <a:ea typeface="Roboto Mono"/>
                  <a:cs typeface="Roboto Mono"/>
                  <a:sym typeface="Roboto Mono"/>
                </a:rPr>
                <a:t>OpenAI Codex</a:t>
              </a:r>
              <a:endParaRPr/>
            </a:p>
          </p:txBody>
        </p:sp>
      </p:grpSp>
      <p:sp>
        <p:nvSpPr>
          <p:cNvPr id="3061" name="Google Shape;3061;p245"/>
          <p:cNvSpPr/>
          <p:nvPr/>
        </p:nvSpPr>
        <p:spPr>
          <a:xfrm>
            <a:off x="1174867" y="2400300"/>
            <a:ext cx="457200" cy="137100"/>
          </a:xfrm>
          <a:prstGeom prst="leftRightArrow">
            <a:avLst>
              <a:gd name="adj1" fmla="val 50000"/>
              <a:gd name="adj2" fmla="val 50000"/>
            </a:avLst>
          </a:prstGeom>
          <a:gradFill>
            <a:gsLst>
              <a:gs pos="0">
                <a:schemeClr val="accent2"/>
              </a:gs>
              <a:gs pos="100000">
                <a:schemeClr val="accent1"/>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3062" name="Google Shape;3062;p245"/>
          <p:cNvGrpSpPr/>
          <p:nvPr/>
        </p:nvGrpSpPr>
        <p:grpSpPr>
          <a:xfrm>
            <a:off x="2620423" y="2213492"/>
            <a:ext cx="1525791" cy="267324"/>
            <a:chOff x="2421287" y="2213492"/>
            <a:chExt cx="1600200" cy="267324"/>
          </a:xfrm>
        </p:grpSpPr>
        <p:sp>
          <p:nvSpPr>
            <p:cNvPr id="3063" name="Google Shape;3063;p245"/>
            <p:cNvSpPr/>
            <p:nvPr/>
          </p:nvSpPr>
          <p:spPr>
            <a:xfrm>
              <a:off x="2421287" y="2343716"/>
              <a:ext cx="1600200" cy="137100"/>
            </a:xfrm>
            <a:prstGeom prst="left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64" name="Google Shape;3064;p245"/>
            <p:cNvSpPr/>
            <p:nvPr/>
          </p:nvSpPr>
          <p:spPr>
            <a:xfrm>
              <a:off x="2878486" y="2213492"/>
              <a:ext cx="1143000" cy="228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50">
                  <a:solidFill>
                    <a:schemeClr val="dk1"/>
                  </a:solidFill>
                  <a:latin typeface="Roboto"/>
                  <a:ea typeface="Roboto"/>
                  <a:cs typeface="Roboto"/>
                  <a:sym typeface="Roboto"/>
                </a:rPr>
                <a:t>Context</a:t>
              </a:r>
              <a:endParaRPr/>
            </a:p>
          </p:txBody>
        </p:sp>
      </p:grpSp>
      <p:grpSp>
        <p:nvGrpSpPr>
          <p:cNvPr id="3065" name="Google Shape;3065;p245"/>
          <p:cNvGrpSpPr/>
          <p:nvPr/>
        </p:nvGrpSpPr>
        <p:grpSpPr>
          <a:xfrm>
            <a:off x="2694911" y="2460340"/>
            <a:ext cx="1525791" cy="263928"/>
            <a:chOff x="2421287" y="2460340"/>
            <a:chExt cx="1600200" cy="263928"/>
          </a:xfrm>
        </p:grpSpPr>
        <p:sp>
          <p:nvSpPr>
            <p:cNvPr id="3066" name="Google Shape;3066;p245"/>
            <p:cNvSpPr/>
            <p:nvPr/>
          </p:nvSpPr>
          <p:spPr>
            <a:xfrm>
              <a:off x="2421289" y="2495668"/>
              <a:ext cx="1143000" cy="228600"/>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50">
                  <a:solidFill>
                    <a:schemeClr val="dk1"/>
                  </a:solidFill>
                  <a:latin typeface="Roboto"/>
                  <a:ea typeface="Roboto"/>
                  <a:cs typeface="Roboto"/>
                  <a:sym typeface="Roboto"/>
                </a:rPr>
                <a:t>Suggestions</a:t>
              </a:r>
              <a:endParaRPr/>
            </a:p>
          </p:txBody>
        </p:sp>
        <p:sp>
          <p:nvSpPr>
            <p:cNvPr id="3067" name="Google Shape;3067;p245"/>
            <p:cNvSpPr/>
            <p:nvPr/>
          </p:nvSpPr>
          <p:spPr>
            <a:xfrm>
              <a:off x="2421287" y="2460340"/>
              <a:ext cx="1600200" cy="137100"/>
            </a:xfrm>
            <a:prstGeom prst="rightArrow">
              <a:avLst>
                <a:gd name="adj1" fmla="val 50000"/>
                <a:gd name="adj2"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3068" name="Google Shape;3068;p245"/>
          <p:cNvPicPr preferRelativeResize="0"/>
          <p:nvPr/>
        </p:nvPicPr>
        <p:blipFill rotWithShape="1">
          <a:blip r:embed="rId7">
            <a:alphaModFix/>
          </a:blip>
          <a:srcRect l="1562" t="5168" r="77409" b="6788"/>
          <a:stretch/>
        </p:blipFill>
        <p:spPr>
          <a:xfrm>
            <a:off x="361950" y="3693481"/>
            <a:ext cx="627899" cy="604200"/>
          </a:xfrm>
          <a:prstGeom prst="rect">
            <a:avLst/>
          </a:prstGeom>
          <a:noFill/>
          <a:ln>
            <a:noFill/>
          </a:ln>
          <a:effectLst>
            <a:outerShdw blurRad="292100" dist="139700" dir="2700000" algn="tl" rotWithShape="0">
              <a:srgbClr val="333333">
                <a:alpha val="64709"/>
              </a:srgbClr>
            </a:outerShdw>
          </a:effectLst>
        </p:spPr>
      </p:pic>
      <p:pic>
        <p:nvPicPr>
          <p:cNvPr id="3069" name="Google Shape;3069;p245"/>
          <p:cNvPicPr preferRelativeResize="0"/>
          <p:nvPr/>
        </p:nvPicPr>
        <p:blipFill rotWithShape="1">
          <a:blip r:embed="rId7">
            <a:alphaModFix/>
          </a:blip>
          <a:srcRect l="26903" t="5168" r="52069" b="6788"/>
          <a:stretch/>
        </p:blipFill>
        <p:spPr>
          <a:xfrm>
            <a:off x="1185975" y="3693481"/>
            <a:ext cx="627899" cy="604200"/>
          </a:xfrm>
          <a:prstGeom prst="rect">
            <a:avLst/>
          </a:prstGeom>
          <a:noFill/>
          <a:ln>
            <a:noFill/>
          </a:ln>
          <a:effectLst>
            <a:outerShdw blurRad="292100" dist="139700" dir="2700000" algn="tl" rotWithShape="0">
              <a:srgbClr val="333333">
                <a:alpha val="64709"/>
              </a:srgbClr>
            </a:outerShdw>
          </a:effectLst>
        </p:spPr>
      </p:pic>
      <p:pic>
        <p:nvPicPr>
          <p:cNvPr id="3070" name="Google Shape;3070;p245"/>
          <p:cNvPicPr preferRelativeResize="0"/>
          <p:nvPr/>
        </p:nvPicPr>
        <p:blipFill rotWithShape="1">
          <a:blip r:embed="rId7">
            <a:alphaModFix/>
          </a:blip>
          <a:srcRect l="52134" t="5168" r="26837" b="6788"/>
          <a:stretch/>
        </p:blipFill>
        <p:spPr>
          <a:xfrm>
            <a:off x="2010000" y="3693481"/>
            <a:ext cx="627899" cy="604200"/>
          </a:xfrm>
          <a:prstGeom prst="rect">
            <a:avLst/>
          </a:prstGeom>
          <a:noFill/>
          <a:ln>
            <a:noFill/>
          </a:ln>
          <a:effectLst>
            <a:outerShdw blurRad="292100" dist="139700" dir="2700000" algn="tl" rotWithShape="0">
              <a:srgbClr val="333333">
                <a:alpha val="64709"/>
              </a:srgbClr>
            </a:outerShdw>
          </a:effectLst>
        </p:spPr>
      </p:pic>
      <p:pic>
        <p:nvPicPr>
          <p:cNvPr id="3071" name="Google Shape;3071;p245"/>
          <p:cNvPicPr preferRelativeResize="0"/>
          <p:nvPr/>
        </p:nvPicPr>
        <p:blipFill rotWithShape="1">
          <a:blip r:embed="rId7">
            <a:alphaModFix/>
          </a:blip>
          <a:srcRect l="76419" t="5168" r="2552" b="6788"/>
          <a:stretch/>
        </p:blipFill>
        <p:spPr>
          <a:xfrm>
            <a:off x="2834025" y="3693481"/>
            <a:ext cx="627899" cy="604200"/>
          </a:xfrm>
          <a:prstGeom prst="rect">
            <a:avLst/>
          </a:prstGeom>
          <a:noFill/>
          <a:ln>
            <a:noFill/>
          </a:ln>
          <a:effectLst>
            <a:outerShdw blurRad="292100" dist="139700" dir="2700000" algn="tl" rotWithShape="0">
              <a:srgbClr val="333333">
                <a:alpha val="64709"/>
              </a:srgbClr>
            </a:outerShdw>
          </a:effectLst>
        </p:spPr>
      </p:pic>
      <p:pic>
        <p:nvPicPr>
          <p:cNvPr id="3072" name="Google Shape;3072;p245"/>
          <p:cNvPicPr preferRelativeResize="0"/>
          <p:nvPr/>
        </p:nvPicPr>
        <p:blipFill rotWithShape="1">
          <a:blip r:embed="rId8">
            <a:alphaModFix/>
          </a:blip>
          <a:srcRect/>
          <a:stretch/>
        </p:blipFill>
        <p:spPr>
          <a:xfrm>
            <a:off x="501825" y="518429"/>
            <a:ext cx="2260598" cy="2828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052"/>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57"/>
                                        </p:tgtEl>
                                        <p:attrNameLst>
                                          <p:attrName>style.visibility</p:attrName>
                                        </p:attrNameLst>
                                      </p:cBhvr>
                                      <p:to>
                                        <p:strVal val="visible"/>
                                      </p:to>
                                    </p:set>
                                    <p:animEffect transition="in" filter="fade">
                                      <p:cBhvr>
                                        <p:cTn id="9" dur="500"/>
                                        <p:tgtEl>
                                          <p:spTgt spid="3057"/>
                                        </p:tgtEl>
                                      </p:cBhvr>
                                    </p:animEffect>
                                  </p:childTnLst>
                                </p:cTn>
                              </p:par>
                              <p:par>
                                <p:cTn id="10" presetID="10" presetClass="entr" presetSubtype="0" fill="hold" nodeType="withEffect">
                                  <p:stCondLst>
                                    <p:cond delay="0"/>
                                  </p:stCondLst>
                                  <p:childTnLst>
                                    <p:set>
                                      <p:cBhvr>
                                        <p:cTn id="11" dur="1" fill="hold">
                                          <p:stCondLst>
                                            <p:cond delay="0"/>
                                          </p:stCondLst>
                                        </p:cTn>
                                        <p:tgtEl>
                                          <p:spTgt spid="3068"/>
                                        </p:tgtEl>
                                        <p:attrNameLst>
                                          <p:attrName>style.visibility</p:attrName>
                                        </p:attrNameLst>
                                      </p:cBhvr>
                                      <p:to>
                                        <p:strVal val="visible"/>
                                      </p:to>
                                    </p:set>
                                    <p:animEffect transition="in" filter="fade">
                                      <p:cBhvr>
                                        <p:cTn id="12" dur="500"/>
                                        <p:tgtEl>
                                          <p:spTgt spid="3068"/>
                                        </p:tgtEl>
                                      </p:cBhvr>
                                    </p:animEffect>
                                  </p:childTnLst>
                                </p:cTn>
                              </p:par>
                              <p:par>
                                <p:cTn id="13" presetID="10" presetClass="entr" presetSubtype="0" fill="hold" nodeType="withEffect">
                                  <p:stCondLst>
                                    <p:cond delay="0"/>
                                  </p:stCondLst>
                                  <p:childTnLst>
                                    <p:set>
                                      <p:cBhvr>
                                        <p:cTn id="14" dur="1" fill="hold">
                                          <p:stCondLst>
                                            <p:cond delay="0"/>
                                          </p:stCondLst>
                                        </p:cTn>
                                        <p:tgtEl>
                                          <p:spTgt spid="3069"/>
                                        </p:tgtEl>
                                        <p:attrNameLst>
                                          <p:attrName>style.visibility</p:attrName>
                                        </p:attrNameLst>
                                      </p:cBhvr>
                                      <p:to>
                                        <p:strVal val="visible"/>
                                      </p:to>
                                    </p:set>
                                    <p:animEffect transition="in" filter="fade">
                                      <p:cBhvr>
                                        <p:cTn id="15" dur="500"/>
                                        <p:tgtEl>
                                          <p:spTgt spid="3069"/>
                                        </p:tgtEl>
                                      </p:cBhvr>
                                    </p:animEffect>
                                  </p:childTnLst>
                                </p:cTn>
                              </p:par>
                              <p:par>
                                <p:cTn id="16" presetID="10" presetClass="entr" presetSubtype="0" fill="hold" nodeType="withEffect">
                                  <p:stCondLst>
                                    <p:cond delay="0"/>
                                  </p:stCondLst>
                                  <p:childTnLst>
                                    <p:set>
                                      <p:cBhvr>
                                        <p:cTn id="17" dur="1" fill="hold">
                                          <p:stCondLst>
                                            <p:cond delay="0"/>
                                          </p:stCondLst>
                                        </p:cTn>
                                        <p:tgtEl>
                                          <p:spTgt spid="3070"/>
                                        </p:tgtEl>
                                        <p:attrNameLst>
                                          <p:attrName>style.visibility</p:attrName>
                                        </p:attrNameLst>
                                      </p:cBhvr>
                                      <p:to>
                                        <p:strVal val="visible"/>
                                      </p:to>
                                    </p:set>
                                    <p:animEffect transition="in" filter="fade">
                                      <p:cBhvr>
                                        <p:cTn id="18" dur="500"/>
                                        <p:tgtEl>
                                          <p:spTgt spid="3070"/>
                                        </p:tgtEl>
                                      </p:cBhvr>
                                    </p:animEffect>
                                  </p:childTnLst>
                                </p:cTn>
                              </p:par>
                              <p:par>
                                <p:cTn id="19" presetID="10" presetClass="entr" presetSubtype="0" fill="hold" nodeType="withEffect">
                                  <p:stCondLst>
                                    <p:cond delay="0"/>
                                  </p:stCondLst>
                                  <p:childTnLst>
                                    <p:set>
                                      <p:cBhvr>
                                        <p:cTn id="20" dur="1" fill="hold">
                                          <p:stCondLst>
                                            <p:cond delay="0"/>
                                          </p:stCondLst>
                                        </p:cTn>
                                        <p:tgtEl>
                                          <p:spTgt spid="3071"/>
                                        </p:tgtEl>
                                        <p:attrNameLst>
                                          <p:attrName>style.visibility</p:attrName>
                                        </p:attrNameLst>
                                      </p:cBhvr>
                                      <p:to>
                                        <p:strVal val="visible"/>
                                      </p:to>
                                    </p:set>
                                    <p:animEffect transition="in" filter="fade">
                                      <p:cBhvr>
                                        <p:cTn id="21" dur="500"/>
                                        <p:tgtEl>
                                          <p:spTgt spid="307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1"/>
                                          </p:stCondLst>
                                        </p:cTn>
                                        <p:tgtEl>
                                          <p:spTgt spid="3052"/>
                                        </p:tgtEl>
                                        <p:attrNameLst>
                                          <p:attrName>style.visibility</p:attrName>
                                        </p:attrNameLst>
                                      </p:cBhvr>
                                      <p:to>
                                        <p:strVal val="hidden"/>
                                      </p:to>
                                    </p:set>
                                  </p:childTnLst>
                                </p:cTn>
                              </p:par>
                              <p:par>
                                <p:cTn id="26" presetID="1" presetClass="entr" presetSubtype="0" fill="hold" nodeType="withEffect">
                                  <p:stCondLst>
                                    <p:cond delay="0"/>
                                  </p:stCondLst>
                                  <p:childTnLst>
                                    <p:set>
                                      <p:cBhvr>
                                        <p:cTn id="27" dur="1" fill="hold">
                                          <p:stCondLst>
                                            <p:cond delay="0"/>
                                          </p:stCondLst>
                                        </p:cTn>
                                        <p:tgtEl>
                                          <p:spTgt spid="3048"/>
                                        </p:tgtEl>
                                        <p:attrNameLst>
                                          <p:attrName>style.visibility</p:attrName>
                                        </p:attrNameLst>
                                      </p:cBhvr>
                                      <p:to>
                                        <p:strVal val="visible"/>
                                      </p:to>
                                    </p:set>
                                  </p:childTnLst>
                                </p:cTn>
                              </p:par>
                              <p:par>
                                <p:cTn id="28" presetID="10" presetClass="entr" presetSubtype="0" fill="hold" nodeType="withEffect">
                                  <p:stCondLst>
                                    <p:cond delay="0"/>
                                  </p:stCondLst>
                                  <p:childTnLst>
                                    <p:set>
                                      <p:cBhvr>
                                        <p:cTn id="29" dur="1" fill="hold">
                                          <p:stCondLst>
                                            <p:cond delay="0"/>
                                          </p:stCondLst>
                                        </p:cTn>
                                        <p:tgtEl>
                                          <p:spTgt spid="3062"/>
                                        </p:tgtEl>
                                        <p:attrNameLst>
                                          <p:attrName>style.visibility</p:attrName>
                                        </p:attrNameLst>
                                      </p:cBhvr>
                                      <p:to>
                                        <p:strVal val="visible"/>
                                      </p:to>
                                    </p:set>
                                    <p:animEffect transition="in" filter="fade">
                                      <p:cBhvr>
                                        <p:cTn id="30" dur="500"/>
                                        <p:tgtEl>
                                          <p:spTgt spid="3062"/>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3056"/>
                                        </p:tgtEl>
                                        <p:attrNameLst>
                                          <p:attrName>style.visibility</p:attrName>
                                        </p:attrNameLst>
                                      </p:cBhvr>
                                      <p:to>
                                        <p:strVal val="visible"/>
                                      </p:to>
                                    </p:set>
                                    <p:animEffect transition="in" filter="fade">
                                      <p:cBhvr>
                                        <p:cTn id="34" dur="500"/>
                                        <p:tgtEl>
                                          <p:spTgt spid="3056"/>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3061"/>
                                        </p:tgtEl>
                                        <p:attrNameLst>
                                          <p:attrName>style.visibility</p:attrName>
                                        </p:attrNameLst>
                                      </p:cBhvr>
                                      <p:to>
                                        <p:strVal val="visible"/>
                                      </p:to>
                                    </p:set>
                                    <p:animEffect transition="in" filter="fade">
                                      <p:cBhvr>
                                        <p:cTn id="38" dur="500"/>
                                        <p:tgtEl>
                                          <p:spTgt spid="3061"/>
                                        </p:tgtEl>
                                      </p:cBhvr>
                                    </p:animEffect>
                                  </p:childTnLst>
                                </p:cTn>
                              </p:par>
                            </p:childTnLst>
                          </p:cTn>
                        </p:par>
                        <p:par>
                          <p:cTn id="39" fill="hold">
                            <p:stCondLst>
                              <p:cond delay="1500"/>
                            </p:stCondLst>
                            <p:childTnLst>
                              <p:par>
                                <p:cTn id="40" presetID="10" presetClass="entr" presetSubtype="0" fill="hold" nodeType="afterEffect">
                                  <p:stCondLst>
                                    <p:cond delay="0"/>
                                  </p:stCondLst>
                                  <p:childTnLst>
                                    <p:set>
                                      <p:cBhvr>
                                        <p:cTn id="41" dur="1" fill="hold">
                                          <p:stCondLst>
                                            <p:cond delay="0"/>
                                          </p:stCondLst>
                                        </p:cTn>
                                        <p:tgtEl>
                                          <p:spTgt spid="3058"/>
                                        </p:tgtEl>
                                        <p:attrNameLst>
                                          <p:attrName>style.visibility</p:attrName>
                                        </p:attrNameLst>
                                      </p:cBhvr>
                                      <p:to>
                                        <p:strVal val="visible"/>
                                      </p:to>
                                    </p:set>
                                    <p:animEffect transition="in" filter="fade">
                                      <p:cBhvr>
                                        <p:cTn id="42" dur="500"/>
                                        <p:tgtEl>
                                          <p:spTgt spid="3058"/>
                                        </p:tgtEl>
                                      </p:cBhvr>
                                    </p:animEffect>
                                  </p:childTnLst>
                                </p:cTn>
                              </p:par>
                            </p:childTnLst>
                          </p:cTn>
                        </p:par>
                        <p:par>
                          <p:cTn id="43" fill="hold">
                            <p:stCondLst>
                              <p:cond delay="2000"/>
                            </p:stCondLst>
                            <p:childTnLst>
                              <p:par>
                                <p:cTn id="44" presetID="10" presetClass="entr" presetSubtype="0" fill="hold" nodeType="afterEffect">
                                  <p:stCondLst>
                                    <p:cond delay="0"/>
                                  </p:stCondLst>
                                  <p:childTnLst>
                                    <p:set>
                                      <p:cBhvr>
                                        <p:cTn id="45" dur="1" fill="hold">
                                          <p:stCondLst>
                                            <p:cond delay="0"/>
                                          </p:stCondLst>
                                        </p:cTn>
                                        <p:tgtEl>
                                          <p:spTgt spid="3065"/>
                                        </p:tgtEl>
                                        <p:attrNameLst>
                                          <p:attrName>style.visibility</p:attrName>
                                        </p:attrNameLst>
                                      </p:cBhvr>
                                      <p:to>
                                        <p:strVal val="visible"/>
                                      </p:to>
                                    </p:set>
                                    <p:animEffect transition="in" filter="fade">
                                      <p:cBhvr>
                                        <p:cTn id="46" dur="500"/>
                                        <p:tgtEl>
                                          <p:spTgt spid="3065"/>
                                        </p:tgtEl>
                                      </p:cBhvr>
                                    </p:animEffect>
                                  </p:childTnLst>
                                </p:cTn>
                              </p:par>
                            </p:childTnLst>
                          </p:cTn>
                        </p:par>
                        <p:par>
                          <p:cTn id="47" fill="hold">
                            <p:stCondLst>
                              <p:cond delay="2500"/>
                            </p:stCondLst>
                            <p:childTnLst>
                              <p:par>
                                <p:cTn id="48" presetID="1" presetClass="exit" presetSubtype="0" fill="hold" nodeType="afterEffect">
                                  <p:stCondLst>
                                    <p:cond delay="0"/>
                                  </p:stCondLst>
                                  <p:childTnLst>
                                    <p:set>
                                      <p:cBhvr>
                                        <p:cTn id="49" dur="1" fill="hold">
                                          <p:stCondLst>
                                            <p:cond delay="1"/>
                                          </p:stCondLst>
                                        </p:cTn>
                                        <p:tgtEl>
                                          <p:spTgt spid="3048"/>
                                        </p:tgtEl>
                                        <p:attrNameLst>
                                          <p:attrName>style.visibility</p:attrName>
                                        </p:attrNameLst>
                                      </p:cBhvr>
                                      <p:to>
                                        <p:strVal val="hidden"/>
                                      </p:to>
                                    </p:set>
                                  </p:childTnLst>
                                </p:cTn>
                              </p:par>
                              <p:par>
                                <p:cTn id="50" presetID="1" presetClass="entr" presetSubtype="0" fill="hold" nodeType="withEffect">
                                  <p:stCondLst>
                                    <p:cond delay="0"/>
                                  </p:stCondLst>
                                  <p:childTnLst>
                                    <p:set>
                                      <p:cBhvr>
                                        <p:cTn id="51" dur="1" fill="hold">
                                          <p:stCondLst>
                                            <p:cond delay="0"/>
                                          </p:stCondLst>
                                        </p:cTn>
                                        <p:tgtEl>
                                          <p:spTgt spid="30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3083"/>
        <p:cNvGrpSpPr/>
        <p:nvPr/>
      </p:nvGrpSpPr>
      <p:grpSpPr>
        <a:xfrm>
          <a:off x="0" y="0"/>
          <a:ext cx="0" cy="0"/>
          <a:chOff x="0" y="0"/>
          <a:chExt cx="0" cy="0"/>
        </a:xfrm>
      </p:grpSpPr>
      <p:pic>
        <p:nvPicPr>
          <p:cNvPr id="3084" name="Google Shape;3084;p247"/>
          <p:cNvPicPr preferRelativeResize="0"/>
          <p:nvPr/>
        </p:nvPicPr>
        <p:blipFill rotWithShape="1">
          <a:blip r:embed="rId3">
            <a:alphaModFix/>
          </a:blip>
          <a:srcRect l="30986" t="6656" b="41823"/>
          <a:stretch/>
        </p:blipFill>
        <p:spPr>
          <a:xfrm>
            <a:off x="0" y="1938425"/>
            <a:ext cx="4299525" cy="3209825"/>
          </a:xfrm>
          <a:prstGeom prst="rect">
            <a:avLst/>
          </a:prstGeom>
          <a:noFill/>
          <a:ln>
            <a:noFill/>
          </a:ln>
        </p:spPr>
      </p:pic>
      <p:pic>
        <p:nvPicPr>
          <p:cNvPr id="3085" name="Google Shape;3085;p247"/>
          <p:cNvPicPr preferRelativeResize="0"/>
          <p:nvPr/>
        </p:nvPicPr>
        <p:blipFill rotWithShape="1">
          <a:blip r:embed="rId3">
            <a:alphaModFix/>
          </a:blip>
          <a:srcRect t="19633"/>
          <a:stretch/>
        </p:blipFill>
        <p:spPr>
          <a:xfrm>
            <a:off x="3484649" y="31425"/>
            <a:ext cx="6229975" cy="5006975"/>
          </a:xfrm>
          <a:prstGeom prst="rect">
            <a:avLst/>
          </a:prstGeom>
          <a:noFill/>
          <a:ln>
            <a:noFill/>
          </a:ln>
        </p:spPr>
      </p:pic>
      <p:pic>
        <p:nvPicPr>
          <p:cNvPr id="3086" name="Google Shape;3086;p247"/>
          <p:cNvPicPr preferRelativeResize="0"/>
          <p:nvPr/>
        </p:nvPicPr>
        <p:blipFill rotWithShape="1">
          <a:blip r:embed="rId4">
            <a:alphaModFix/>
          </a:blip>
          <a:srcRect/>
          <a:stretch/>
        </p:blipFill>
        <p:spPr>
          <a:xfrm>
            <a:off x="501825" y="518429"/>
            <a:ext cx="2260598" cy="282875"/>
          </a:xfrm>
          <a:prstGeom prst="rect">
            <a:avLst/>
          </a:prstGeom>
          <a:noFill/>
          <a:ln>
            <a:noFill/>
          </a:ln>
        </p:spPr>
      </p:pic>
      <p:sp>
        <p:nvSpPr>
          <p:cNvPr id="3087" name="Google Shape;3087;p247"/>
          <p:cNvSpPr/>
          <p:nvPr/>
        </p:nvSpPr>
        <p:spPr>
          <a:xfrm>
            <a:off x="1422350" y="1360025"/>
            <a:ext cx="2971800" cy="2679300"/>
          </a:xfrm>
          <a:prstGeom prst="roundRect">
            <a:avLst>
              <a:gd name="adj" fmla="val 3123"/>
            </a:avLst>
          </a:prstGeom>
          <a:noFill/>
          <a:ln w="9525" cap="flat" cmpd="sng">
            <a:solidFill>
              <a:srgbClr val="434343"/>
            </a:solidFill>
            <a:prstDash val="solid"/>
            <a:round/>
            <a:headEnd type="none" w="sm" len="sm"/>
            <a:tailEnd type="none" w="sm" len="sm"/>
          </a:ln>
        </p:spPr>
        <p:txBody>
          <a:bodyPr spcFirstLastPara="1" wrap="square" lIns="274300" tIns="274300" rIns="182875" bIns="0" anchor="t" anchorCtr="0">
            <a:noAutofit/>
          </a:bodyPr>
          <a:lstStyle/>
          <a:p>
            <a:pPr marL="0" lvl="0" indent="0" algn="l" rtl="0">
              <a:lnSpc>
                <a:spcPct val="90000"/>
              </a:lnSpc>
              <a:spcBef>
                <a:spcPts val="0"/>
              </a:spcBef>
              <a:spcAft>
                <a:spcPts val="0"/>
              </a:spcAft>
              <a:buClr>
                <a:schemeClr val="dk1"/>
              </a:buClr>
              <a:buSzPts val="1600"/>
              <a:buFont typeface="Arial"/>
              <a:buNone/>
            </a:pPr>
            <a:r>
              <a:rPr lang="en-US" sz="2300" b="1">
                <a:solidFill>
                  <a:schemeClr val="dk1"/>
                </a:solidFill>
              </a:rPr>
              <a:t>For Individuals</a:t>
            </a:r>
            <a:endParaRPr sz="2300" b="1">
              <a:solidFill>
                <a:schemeClr val="dk1"/>
              </a:solidFill>
            </a:endParaRPr>
          </a:p>
          <a:p>
            <a:pPr marL="285750" lvl="0" indent="-260350" algn="l" rtl="0">
              <a:lnSpc>
                <a:spcPct val="90000"/>
              </a:lnSpc>
              <a:spcBef>
                <a:spcPts val="1000"/>
              </a:spcBef>
              <a:spcAft>
                <a:spcPts val="0"/>
              </a:spcAft>
              <a:buClr>
                <a:schemeClr val="dk2"/>
              </a:buClr>
              <a:buSzPts val="1200"/>
              <a:buChar char="•"/>
            </a:pPr>
            <a:r>
              <a:rPr lang="en-US" sz="1200">
                <a:solidFill>
                  <a:schemeClr val="dk2"/>
                </a:solidFill>
              </a:rPr>
              <a:t>Plugs right into your editor</a:t>
            </a:r>
            <a:endParaRPr sz="1200">
              <a:solidFill>
                <a:schemeClr val="dk2"/>
              </a:solidFill>
            </a:endParaRPr>
          </a:p>
          <a:p>
            <a:pPr marL="285750" lvl="0" indent="-260350" algn="l" rtl="0">
              <a:lnSpc>
                <a:spcPct val="90000"/>
              </a:lnSpc>
              <a:spcBef>
                <a:spcPts val="750"/>
              </a:spcBef>
              <a:spcAft>
                <a:spcPts val="0"/>
              </a:spcAft>
              <a:buClr>
                <a:schemeClr val="dk2"/>
              </a:buClr>
              <a:buSzPts val="1200"/>
              <a:buChar char="•"/>
            </a:pPr>
            <a:r>
              <a:rPr lang="en-US" sz="1200">
                <a:solidFill>
                  <a:schemeClr val="dk2"/>
                </a:solidFill>
              </a:rPr>
              <a:t>Turns natural language prompts</a:t>
            </a:r>
            <a:br>
              <a:rPr lang="en-US" sz="1200">
                <a:solidFill>
                  <a:schemeClr val="dk2"/>
                </a:solidFill>
              </a:rPr>
            </a:br>
            <a:r>
              <a:rPr lang="en-US" sz="1200">
                <a:solidFill>
                  <a:schemeClr val="dk2"/>
                </a:solidFill>
              </a:rPr>
              <a:t>into code</a:t>
            </a:r>
            <a:endParaRPr sz="1200">
              <a:solidFill>
                <a:schemeClr val="dk2"/>
              </a:solidFill>
            </a:endParaRPr>
          </a:p>
          <a:p>
            <a:pPr marL="285750" lvl="0" indent="-260350" algn="l" rtl="0">
              <a:lnSpc>
                <a:spcPct val="90000"/>
              </a:lnSpc>
              <a:spcBef>
                <a:spcPts val="750"/>
              </a:spcBef>
              <a:spcAft>
                <a:spcPts val="0"/>
              </a:spcAft>
              <a:buClr>
                <a:schemeClr val="dk2"/>
              </a:buClr>
              <a:buSzPts val="1200"/>
              <a:buChar char="•"/>
            </a:pPr>
            <a:r>
              <a:rPr lang="en-US" sz="1200">
                <a:solidFill>
                  <a:schemeClr val="dk2"/>
                </a:solidFill>
              </a:rPr>
              <a:t>Offers multi-line function suggestions</a:t>
            </a:r>
            <a:endParaRPr sz="1200">
              <a:solidFill>
                <a:schemeClr val="dk2"/>
              </a:solidFill>
            </a:endParaRPr>
          </a:p>
          <a:p>
            <a:pPr marL="285750" lvl="0" indent="-260350" algn="l" rtl="0">
              <a:lnSpc>
                <a:spcPct val="90000"/>
              </a:lnSpc>
              <a:spcBef>
                <a:spcPts val="750"/>
              </a:spcBef>
              <a:spcAft>
                <a:spcPts val="0"/>
              </a:spcAft>
              <a:buClr>
                <a:schemeClr val="dk2"/>
              </a:buClr>
              <a:buSzPts val="1200"/>
              <a:buChar char="•"/>
            </a:pPr>
            <a:r>
              <a:rPr lang="en-US" sz="1200">
                <a:solidFill>
                  <a:schemeClr val="dk2"/>
                </a:solidFill>
              </a:rPr>
              <a:t>Speeds up test generation</a:t>
            </a:r>
            <a:endParaRPr sz="1200">
              <a:solidFill>
                <a:schemeClr val="dk2"/>
              </a:solidFill>
            </a:endParaRPr>
          </a:p>
          <a:p>
            <a:pPr marL="285750" lvl="0" indent="-260350" algn="l" rtl="0">
              <a:lnSpc>
                <a:spcPct val="90000"/>
              </a:lnSpc>
              <a:spcBef>
                <a:spcPts val="750"/>
              </a:spcBef>
              <a:spcAft>
                <a:spcPts val="0"/>
              </a:spcAft>
              <a:buClr>
                <a:schemeClr val="dk2"/>
              </a:buClr>
              <a:buSzPts val="1200"/>
              <a:buChar char="•"/>
            </a:pPr>
            <a:r>
              <a:rPr lang="en-US" sz="1200">
                <a:solidFill>
                  <a:schemeClr val="dk2"/>
                </a:solidFill>
              </a:rPr>
              <a:t>Blocks suggestions matching</a:t>
            </a:r>
            <a:br>
              <a:rPr lang="en-US" sz="1200">
                <a:solidFill>
                  <a:schemeClr val="dk2"/>
                </a:solidFill>
              </a:rPr>
            </a:br>
            <a:r>
              <a:rPr lang="en-US" sz="1200">
                <a:solidFill>
                  <a:schemeClr val="dk2"/>
                </a:solidFill>
              </a:rPr>
              <a:t>public code</a:t>
            </a:r>
            <a:endParaRPr sz="1200">
              <a:solidFill>
                <a:schemeClr val="dk2"/>
              </a:solidFill>
            </a:endParaRPr>
          </a:p>
        </p:txBody>
      </p:sp>
      <p:sp>
        <p:nvSpPr>
          <p:cNvPr id="3088" name="Google Shape;3088;p247"/>
          <p:cNvSpPr/>
          <p:nvPr/>
        </p:nvSpPr>
        <p:spPr>
          <a:xfrm>
            <a:off x="4749850" y="1360025"/>
            <a:ext cx="2971800" cy="2286000"/>
          </a:xfrm>
          <a:prstGeom prst="roundRect">
            <a:avLst>
              <a:gd name="adj" fmla="val 3123"/>
            </a:avLst>
          </a:prstGeom>
          <a:noFill/>
          <a:ln w="9525" cap="flat" cmpd="sng">
            <a:solidFill>
              <a:srgbClr val="434343"/>
            </a:solidFill>
            <a:prstDash val="solid"/>
            <a:round/>
            <a:headEnd type="none" w="sm" len="sm"/>
            <a:tailEnd type="none" w="sm" len="sm"/>
          </a:ln>
        </p:spPr>
        <p:txBody>
          <a:bodyPr spcFirstLastPara="1" wrap="square" lIns="274300" tIns="274300" rIns="182875" bIns="0" anchor="t" anchorCtr="0">
            <a:noAutofit/>
          </a:bodyPr>
          <a:lstStyle/>
          <a:p>
            <a:pPr marL="0" lvl="0" indent="0" algn="l" rtl="0">
              <a:lnSpc>
                <a:spcPct val="90000"/>
              </a:lnSpc>
              <a:spcBef>
                <a:spcPts val="0"/>
              </a:spcBef>
              <a:spcAft>
                <a:spcPts val="0"/>
              </a:spcAft>
              <a:buNone/>
            </a:pPr>
            <a:r>
              <a:rPr lang="en-US" sz="2300" b="1">
                <a:solidFill>
                  <a:schemeClr val="dk1"/>
                </a:solidFill>
              </a:rPr>
              <a:t>For Business</a:t>
            </a:r>
            <a:endParaRPr sz="2300" b="1">
              <a:solidFill>
                <a:schemeClr val="dk1"/>
              </a:solidFill>
            </a:endParaRPr>
          </a:p>
          <a:p>
            <a:pPr marL="0" lvl="0" indent="0" algn="l" rtl="0">
              <a:lnSpc>
                <a:spcPct val="90000"/>
              </a:lnSpc>
              <a:spcBef>
                <a:spcPts val="1000"/>
              </a:spcBef>
              <a:spcAft>
                <a:spcPts val="0"/>
              </a:spcAft>
              <a:buNone/>
            </a:pPr>
            <a:r>
              <a:rPr lang="en-US" sz="1200" i="1">
                <a:solidFill>
                  <a:schemeClr val="dk2"/>
                </a:solidFill>
              </a:rPr>
              <a:t>Everything included in Copilot for Individuals, plus</a:t>
            </a:r>
            <a:endParaRPr sz="1200" i="1">
              <a:solidFill>
                <a:schemeClr val="dk2"/>
              </a:solidFill>
            </a:endParaRPr>
          </a:p>
          <a:p>
            <a:pPr marL="285750" lvl="0" indent="-260350" algn="l" rtl="0">
              <a:lnSpc>
                <a:spcPct val="90000"/>
              </a:lnSpc>
              <a:spcBef>
                <a:spcPts val="750"/>
              </a:spcBef>
              <a:spcAft>
                <a:spcPts val="0"/>
              </a:spcAft>
              <a:buClr>
                <a:schemeClr val="dk2"/>
              </a:buClr>
              <a:buSzPts val="1200"/>
              <a:buChar char="•"/>
            </a:pPr>
            <a:r>
              <a:rPr lang="en-US" sz="1200">
                <a:solidFill>
                  <a:schemeClr val="dk2"/>
                </a:solidFill>
              </a:rPr>
              <a:t>Simple license management</a:t>
            </a:r>
            <a:endParaRPr sz="1200">
              <a:solidFill>
                <a:schemeClr val="dk2"/>
              </a:solidFill>
            </a:endParaRPr>
          </a:p>
          <a:p>
            <a:pPr marL="285750" lvl="0" indent="-260350" algn="l" rtl="0">
              <a:lnSpc>
                <a:spcPct val="90000"/>
              </a:lnSpc>
              <a:spcBef>
                <a:spcPts val="750"/>
              </a:spcBef>
              <a:spcAft>
                <a:spcPts val="0"/>
              </a:spcAft>
              <a:buClr>
                <a:schemeClr val="dk2"/>
              </a:buClr>
              <a:buSzPts val="1200"/>
              <a:buChar char="•"/>
            </a:pPr>
            <a:r>
              <a:rPr lang="en-US" sz="1200">
                <a:solidFill>
                  <a:schemeClr val="dk2"/>
                </a:solidFill>
              </a:rPr>
              <a:t>Organization-wide policy management</a:t>
            </a:r>
            <a:endParaRPr sz="1200">
              <a:solidFill>
                <a:schemeClr val="dk2"/>
              </a:solidFill>
            </a:endParaRPr>
          </a:p>
          <a:p>
            <a:pPr marL="285750" lvl="0" indent="-260350" algn="l" rtl="0">
              <a:lnSpc>
                <a:spcPct val="90000"/>
              </a:lnSpc>
              <a:spcBef>
                <a:spcPts val="750"/>
              </a:spcBef>
              <a:spcAft>
                <a:spcPts val="0"/>
              </a:spcAft>
              <a:buClr>
                <a:schemeClr val="dk2"/>
              </a:buClr>
              <a:buSzPts val="1200"/>
              <a:buChar char="•"/>
            </a:pPr>
            <a:r>
              <a:rPr lang="en-US" sz="1200">
                <a:solidFill>
                  <a:schemeClr val="dk2"/>
                </a:solidFill>
              </a:rPr>
              <a:t>Industry-leading privacy</a:t>
            </a:r>
            <a:endParaRPr sz="1200">
              <a:solidFill>
                <a:schemeClr val="dk2"/>
              </a:solidFill>
            </a:endParaRPr>
          </a:p>
          <a:p>
            <a:pPr marL="0" lvl="0" indent="0" algn="l" rtl="0">
              <a:lnSpc>
                <a:spcPct val="90000"/>
              </a:lnSpc>
              <a:spcBef>
                <a:spcPts val="750"/>
              </a:spcBef>
              <a:spcAft>
                <a:spcPts val="0"/>
              </a:spcAft>
              <a:buNone/>
            </a:pPr>
            <a:endParaRPr sz="1200">
              <a:solidFill>
                <a:schemeClr val="dk2"/>
              </a:solidFill>
            </a:endParaRPr>
          </a:p>
        </p:txBody>
      </p:sp>
    </p:spTree>
  </p:cSld>
  <p:clrMapOvr>
    <a:masterClrMapping/>
  </p:clrMapOvr>
</p:sld>
</file>

<file path=ppt/theme/theme1.xml><?xml version="1.0" encoding="utf-8"?>
<a:theme xmlns:a="http://schemas.openxmlformats.org/drawingml/2006/main" name="Office Theme">
  <a:themeElements>
    <a:clrScheme name="2022 GitHub Presentation Template">
      <a:dk1>
        <a:srgbClr val="FEFFFE"/>
      </a:dk1>
      <a:lt1>
        <a:srgbClr val="0A0C10"/>
      </a:lt1>
      <a:dk2>
        <a:srgbClr val="8A949D"/>
      </a:dk2>
      <a:lt2>
        <a:srgbClr val="2F363C"/>
      </a:lt2>
      <a:accent1>
        <a:srgbClr val="A371F7"/>
      </a:accent1>
      <a:accent2>
        <a:srgbClr val="378AFC"/>
      </a:accent2>
      <a:accent3>
        <a:srgbClr val="55D264"/>
      </a:accent3>
      <a:accent4>
        <a:srgbClr val="787DF8"/>
      </a:accent4>
      <a:accent5>
        <a:srgbClr val="57CBC4"/>
      </a:accent5>
      <a:accent6>
        <a:srgbClr val="DB61A1"/>
      </a:accent6>
      <a:hlink>
        <a:srgbClr val="55D264"/>
      </a:hlink>
      <a:folHlink>
        <a:srgbClr val="A371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2022 GitHub Presentation Template">
      <a:dk1>
        <a:srgbClr val="FEFFFE"/>
      </a:dk1>
      <a:lt1>
        <a:srgbClr val="0A0C10"/>
      </a:lt1>
      <a:dk2>
        <a:srgbClr val="8A949D"/>
      </a:dk2>
      <a:lt2>
        <a:srgbClr val="2F363C"/>
      </a:lt2>
      <a:accent1>
        <a:srgbClr val="A371F7"/>
      </a:accent1>
      <a:accent2>
        <a:srgbClr val="378AFC"/>
      </a:accent2>
      <a:accent3>
        <a:srgbClr val="55D264"/>
      </a:accent3>
      <a:accent4>
        <a:srgbClr val="787DF8"/>
      </a:accent4>
      <a:accent5>
        <a:srgbClr val="57CBC4"/>
      </a:accent5>
      <a:accent6>
        <a:srgbClr val="DB61A1"/>
      </a:accent6>
      <a:hlink>
        <a:srgbClr val="55D264"/>
      </a:hlink>
      <a:folHlink>
        <a:srgbClr val="A371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127de2c7-b042-4096-baaf-ea46969410be">
      <Terms xmlns="http://schemas.microsoft.com/office/infopath/2007/PartnerControls"/>
    </lcf76f155ced4ddcb4097134ff3c332f>
    <TaxCatchAll xmlns="230e9df3-be65-4c73-a93b-d1236ebd677e" xsi:nil="true"/>
    <_dlc_DocId xmlns="230e9df3-be65-4c73-a93b-d1236ebd677e">X3SREQVRDEPR-1333108891-1274</_dlc_DocId>
    <_dlc_DocIdUrl xmlns="230e9df3-be65-4c73-a93b-d1236ebd677e">
      <Url>https://microsoft.sharepoint.com/teams/GithubSales/_layouts/15/DocIdRedir.aspx?ID=X3SREQVRDEPR-1333108891-1274</Url>
      <Description>X3SREQVRDEPR-1333108891-1274</Description>
    </_dlc_DocIdUrl>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19D22EA4351E8459A325DD95565E63B" ma:contentTypeVersion="19" ma:contentTypeDescription="Create a new document." ma:contentTypeScope="" ma:versionID="33ce12dd2b1a5041f48a08f7261c5a08">
  <xsd:schema xmlns:xsd="http://www.w3.org/2001/XMLSchema" xmlns:xs="http://www.w3.org/2001/XMLSchema" xmlns:p="http://schemas.microsoft.com/office/2006/metadata/properties" xmlns:ns1="http://schemas.microsoft.com/sharepoint/v3" xmlns:ns2="230e9df3-be65-4c73-a93b-d1236ebd677e" xmlns:ns3="127de2c7-b042-4096-baaf-ea46969410be" xmlns:ns4="b2a87d79-26f6-4959-9487-754243af2d6e" targetNamespace="http://schemas.microsoft.com/office/2006/metadata/properties" ma:root="true" ma:fieldsID="48a373711efc60d007d163d5ca306365" ns1:_="" ns2:_="" ns3:_="" ns4:_="">
    <xsd:import namespace="http://schemas.microsoft.com/sharepoint/v3"/>
    <xsd:import namespace="230e9df3-be65-4c73-a93b-d1236ebd677e"/>
    <xsd:import namespace="127de2c7-b042-4096-baaf-ea46969410be"/>
    <xsd:import namespace="b2a87d79-26f6-4959-9487-754243af2d6e"/>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GenerationTime" minOccurs="0"/>
                <xsd:element ref="ns3:MediaServiceEventHashCode" minOccurs="0"/>
                <xsd:element ref="ns3:MediaServiceDateTaken" minOccurs="0"/>
                <xsd:element ref="ns3:MediaServiceLocation" minOccurs="0"/>
                <xsd:element ref="ns3:MediaServiceOCR" minOccurs="0"/>
                <xsd:element ref="ns3:MediaServiceAutoKeyPoints" minOccurs="0"/>
                <xsd:element ref="ns3:MediaServiceKeyPoints" minOccurs="0"/>
                <xsd:element ref="ns3:lcf76f155ced4ddcb4097134ff3c332f" minOccurs="0"/>
                <xsd:element ref="ns2:TaxCatchAll" minOccurs="0"/>
                <xsd:element ref="ns3:MediaServiceSearchProperties" minOccurs="0"/>
                <xsd:element ref="ns1:_ip_UnifiedCompliancePolicyProperties" minOccurs="0"/>
                <xsd:element ref="ns1:_ip_UnifiedCompliancePolicyUIAction" minOccurs="0"/>
                <xsd:element ref="ns4:SharedWithUsers" minOccurs="0"/>
                <xsd:element ref="ns4:SharedWithDetails" minOccurs="0"/>
                <xsd:element ref="ns3: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4" nillable="true" ma:displayName="Unified Compliance Policy Properties" ma:hidden="true" ma:internalName="_ip_UnifiedCompliancePolicyProperties">
      <xsd:simpleType>
        <xsd:restriction base="dms:Note"/>
      </xsd:simpleType>
    </xsd:element>
    <xsd:element name="_ip_UnifiedCompliancePolicyUIAction" ma:index="2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TaxCatchAll" ma:index="22" nillable="true" ma:displayName="Taxonomy Catch All Column" ma:hidden="true" ma:list="{f8afcc01-1a36-4ba1-8a29-dd2cbbfda2fe}" ma:internalName="TaxCatchAll" ma:showField="CatchAllData" ma:web="b2a87d79-26f6-4959-9487-754243af2d6e">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27de2c7-b042-4096-baaf-ea46969410be"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DocTags" ma:index="28"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2a87d79-26f6-4959-9487-754243af2d6e" elementFormDefault="qualified">
    <xsd:import namespace="http://schemas.microsoft.com/office/2006/documentManagement/types"/>
    <xsd:import namespace="http://schemas.microsoft.com/office/infopath/2007/PartnerControls"/>
    <xsd:element name="SharedWithUsers" ma:index="2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6BA304F-FFC5-45E9-A076-FF41C9C23B5A}">
  <ds:schemaRefs>
    <ds:schemaRef ds:uri="http://schemas.microsoft.com/office/2006/metadata/properties"/>
    <ds:schemaRef ds:uri="http://schemas.microsoft.com/office/infopath/2007/PartnerControls"/>
    <ds:schemaRef ds:uri="127de2c7-b042-4096-baaf-ea46969410be"/>
    <ds:schemaRef ds:uri="230e9df3-be65-4c73-a93b-d1236ebd677e"/>
    <ds:schemaRef ds:uri="http://schemas.microsoft.com/sharepoint/v3"/>
  </ds:schemaRefs>
</ds:datastoreItem>
</file>

<file path=customXml/itemProps2.xml><?xml version="1.0" encoding="utf-8"?>
<ds:datastoreItem xmlns:ds="http://schemas.openxmlformats.org/officeDocument/2006/customXml" ds:itemID="{8CA09D91-E6C9-4745-9630-FF621764C6C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127de2c7-b042-4096-baaf-ea46969410be"/>
    <ds:schemaRef ds:uri="b2a87d79-26f6-4959-9487-754243af2d6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8DF3B5D-0B18-4E2A-BEF2-CE359BDE6694}">
  <ds:schemaRefs>
    <ds:schemaRef ds:uri="http://schemas.microsoft.com/sharepoint/events"/>
  </ds:schemaRefs>
</ds:datastoreItem>
</file>

<file path=customXml/itemProps4.xml><?xml version="1.0" encoding="utf-8"?>
<ds:datastoreItem xmlns:ds="http://schemas.openxmlformats.org/officeDocument/2006/customXml" ds:itemID="{5FA802ED-63B3-4DC8-81C2-BE420C6518B9}">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172</TotalTime>
  <Words>1675</Words>
  <Application>Microsoft Office PowerPoint</Application>
  <PresentationFormat>Custom</PresentationFormat>
  <Paragraphs>186</Paragraphs>
  <Slides>18</Slides>
  <Notes>18</Notes>
  <HiddenSlides>8</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18</vt:i4>
      </vt:variant>
    </vt:vector>
  </HeadingPairs>
  <TitlesOfParts>
    <vt:vector size="26" baseType="lpstr">
      <vt:lpstr>Courier New</vt:lpstr>
      <vt:lpstr>Arial</vt:lpstr>
      <vt:lpstr>Calibri</vt:lpstr>
      <vt:lpstr>Roboto Mono</vt:lpstr>
      <vt:lpstr>Helvetica Neue</vt:lpstr>
      <vt:lpstr>Roboto</vt:lpstr>
      <vt:lpstr>Office Theme</vt:lpstr>
      <vt:lpstr>Office Theme</vt:lpstr>
      <vt:lpstr>PowerPoint Presentation</vt:lpstr>
      <vt:lpstr>Give your developers a huge advantage</vt:lpstr>
      <vt:lpstr>PowerPoint Presentation</vt:lpstr>
      <vt:lpstr>PowerPoint Presentation</vt:lpstr>
      <vt:lpstr>PowerPoint Presentation</vt:lpstr>
      <vt:lpstr>PowerPoint Presentation</vt:lpstr>
      <vt:lpstr>Keep flying with your favorite editor</vt:lpstr>
      <vt:lpstr>PowerPoint Presentation</vt:lpstr>
      <vt:lpstr>PowerPoint Presentation</vt:lpstr>
      <vt:lpstr>Individual controls</vt:lpstr>
      <vt:lpstr>Business controls</vt:lpstr>
      <vt:lpstr>PowerPoint Presentation</vt:lpstr>
      <vt:lpstr>PowerPoint Presentation</vt:lpstr>
      <vt:lpstr>Get the advantages of AI today</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Jason Cook</cp:lastModifiedBy>
  <cp:revision>9</cp:revision>
  <dcterms:modified xsi:type="dcterms:W3CDTF">2023-08-09T17:08:39Z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0x010100919D22EA4351E8459A325DD95565E63B</vt:lpwstr>
  </property>
  <property fmtid="{D5CDD505-2E9C-101B-9397-08002B2CF9AE}" pid="3" name="_dlc_DocIdItemGuid">
    <vt:lpwstr>59c0b29e-3a39-4791-b409-2de2643a9b0d</vt:lpwstr>
  </property>
  <property fmtid="{D5CDD505-2E9C-101B-9397-08002B2CF9AE}" pid="4" name="MediaServiceImageTags">
    <vt:lpwstr/>
  </property>
</Properties>
</file>